
<file path=[Content_Types].xml><?xml version="1.0" encoding="utf-8"?>
<Types xmlns="http://schemas.openxmlformats.org/package/2006/content-types">
  <Default Extension="bin" ContentType="application/vnd.openxmlformats-officedocument.oleObject"/>
  <Default Extension="png" ContentType="image/png"/>
  <Default Extension="mp3" ContentType="audio/unknown"/>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audio2.wav" ContentType="audio/wav"/>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1.xml" ContentType="application/vnd.ms-office.activeX+xml"/>
  <Override PartName="/ppt/activeX/activeX1.bin" ContentType="application/vnd.ms-office.activeX"/>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04" r:id="rId3"/>
  </p:sldMasterIdLst>
  <p:notesMasterIdLst>
    <p:notesMasterId r:id="rId34"/>
  </p:notesMasterIdLst>
  <p:sldIdLst>
    <p:sldId id="11706" r:id="rId4"/>
    <p:sldId id="11707" r:id="rId5"/>
    <p:sldId id="11699" r:id="rId6"/>
    <p:sldId id="352" r:id="rId7"/>
    <p:sldId id="384" r:id="rId8"/>
    <p:sldId id="344" r:id="rId9"/>
    <p:sldId id="349" r:id="rId10"/>
    <p:sldId id="350" r:id="rId11"/>
    <p:sldId id="11705" r:id="rId12"/>
    <p:sldId id="11704" r:id="rId13"/>
    <p:sldId id="293" r:id="rId14"/>
    <p:sldId id="386" r:id="rId15"/>
    <p:sldId id="388" r:id="rId16"/>
    <p:sldId id="389" r:id="rId17"/>
    <p:sldId id="11693" r:id="rId18"/>
    <p:sldId id="304" r:id="rId19"/>
    <p:sldId id="392" r:id="rId20"/>
    <p:sldId id="299" r:id="rId21"/>
    <p:sldId id="396" r:id="rId22"/>
    <p:sldId id="398" r:id="rId23"/>
    <p:sldId id="399" r:id="rId24"/>
    <p:sldId id="305" r:id="rId25"/>
    <p:sldId id="400" r:id="rId26"/>
    <p:sldId id="11694" r:id="rId27"/>
    <p:sldId id="11695" r:id="rId28"/>
    <p:sldId id="403" r:id="rId29"/>
    <p:sldId id="316" r:id="rId30"/>
    <p:sldId id="11696" r:id="rId31"/>
    <p:sldId id="11698" r:id="rId32"/>
    <p:sldId id="31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8C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98" autoAdjust="0"/>
    <p:restoredTop sz="94660"/>
  </p:normalViewPr>
  <p:slideViewPr>
    <p:cSldViewPr snapToGrid="0">
      <p:cViewPr varScale="1">
        <p:scale>
          <a:sx n="66" d="100"/>
          <a:sy n="66" d="100"/>
        </p:scale>
        <p:origin x="-930"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2FCAF0-B06C-4D47-94CB-3F420E7FC799}"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06C20A-ABDB-4FB3-ADA0-4850D950F7DA}" type="slidenum">
              <a:rPr lang="en-US" smtClean="0"/>
              <a:t>‹#›</a:t>
            </a:fld>
            <a:endParaRPr lang="en-US"/>
          </a:p>
        </p:txBody>
      </p:sp>
    </p:spTree>
    <p:extLst>
      <p:ext uri="{BB962C8B-B14F-4D97-AF65-F5344CB8AC3E}">
        <p14:creationId xmlns:p14="http://schemas.microsoft.com/office/powerpoint/2010/main" val="1893093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fld id="{727FE221-DCA0-4290-8A6A-B987CA89B68E}" type="slidenum">
              <a:rPr lang="en-US" altLang="en-US" sz="120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a:t>
            </a:fld>
            <a:endParaRPr lang="en-US"/>
          </a:p>
        </p:txBody>
      </p:sp>
    </p:spTree>
    <p:extLst>
      <p:ext uri="{BB962C8B-B14F-4D97-AF65-F5344CB8AC3E}">
        <p14:creationId xmlns:p14="http://schemas.microsoft.com/office/powerpoint/2010/main" val="21624250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vào</a:t>
            </a:r>
            <a:r>
              <a:rPr lang="en-US" baseline="0" dirty="0"/>
              <a:t> </a:t>
            </a:r>
            <a:r>
              <a:rPr lang="en-US" baseline="0" dirty="0" err="1"/>
              <a:t>hộp</a:t>
            </a:r>
            <a:r>
              <a:rPr lang="en-US" baseline="0" dirty="0"/>
              <a:t> </a:t>
            </a:r>
            <a:r>
              <a:rPr lang="en-US" baseline="0" dirty="0" err="1"/>
              <a:t>quà</a:t>
            </a:r>
            <a:r>
              <a:rPr lang="en-US" baseline="0" dirty="0"/>
              <a:t> </a:t>
            </a:r>
            <a:r>
              <a:rPr lang="en-US" baseline="0" dirty="0" err="1"/>
              <a:t>để</a:t>
            </a:r>
            <a:r>
              <a:rPr lang="en-US" baseline="0" dirty="0"/>
              <a:t> </a:t>
            </a:r>
            <a:r>
              <a:rPr lang="en-US" baseline="0" dirty="0" err="1"/>
              <a:t>tới</a:t>
            </a:r>
            <a:r>
              <a:rPr lang="en-US" baseline="0" dirty="0"/>
              <a:t> </a:t>
            </a:r>
            <a:r>
              <a:rPr lang="en-US" baseline="0" dirty="0" err="1"/>
              <a:t>câu</a:t>
            </a:r>
            <a:r>
              <a:rPr lang="en-US" baseline="0" dirty="0"/>
              <a:t> </a:t>
            </a:r>
            <a:r>
              <a:rPr lang="en-US" baseline="0" dirty="0" err="1"/>
              <a:t>hỏi</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xong</a:t>
            </a:r>
            <a:r>
              <a:rPr lang="en-US" baseline="0" dirty="0"/>
              <a:t> </a:t>
            </a:r>
            <a:r>
              <a:rPr lang="en-US" baseline="0" dirty="0" err="1"/>
              <a:t>hết</a:t>
            </a:r>
            <a:r>
              <a:rPr lang="en-US" baseline="0" dirty="0"/>
              <a:t> </a:t>
            </a:r>
            <a:r>
              <a:rPr lang="en-US" baseline="0" dirty="0" err="1"/>
              <a:t>bấm</a:t>
            </a:r>
            <a:r>
              <a:rPr lang="en-US" baseline="0" dirty="0"/>
              <a:t> </a:t>
            </a:r>
            <a:r>
              <a:rPr lang="en-US" baseline="0" dirty="0" err="1"/>
              <a:t>mũi</a:t>
            </a:r>
            <a:r>
              <a:rPr lang="en-US" baseline="0" dirty="0"/>
              <a:t> </a:t>
            </a:r>
            <a:r>
              <a:rPr lang="en-US" baseline="0" dirty="0" err="1"/>
              <a:t>tên</a:t>
            </a:r>
            <a:r>
              <a:rPr lang="en-US" baseline="0" dirty="0"/>
              <a:t> </a:t>
            </a:r>
            <a:r>
              <a:rPr lang="en-US" baseline="0" dirty="0" err="1"/>
              <a:t>xanh</a:t>
            </a:r>
            <a:r>
              <a:rPr lang="en-US" baseline="0" dirty="0"/>
              <a:t> </a:t>
            </a:r>
            <a:r>
              <a:rPr lang="en-US" baseline="0" dirty="0" err="1"/>
              <a:t>dể</a:t>
            </a:r>
            <a:r>
              <a:rPr lang="en-US" baseline="0" dirty="0"/>
              <a:t> </a:t>
            </a:r>
            <a:r>
              <a:rPr lang="en-US" baseline="0" dirty="0" err="1"/>
              <a:t>đến</a:t>
            </a:r>
            <a:r>
              <a:rPr lang="en-US" baseline="0" dirty="0"/>
              <a:t> </a:t>
            </a:r>
            <a:r>
              <a:rPr lang="en-US" baseline="0" dirty="0" err="1"/>
              <a:t>bài</a:t>
            </a:r>
            <a:r>
              <a:rPr lang="en-US" baseline="0" dirty="0"/>
              <a:t> </a:t>
            </a:r>
            <a:r>
              <a:rPr lang="en-US" baseline="0" dirty="0" err="1"/>
              <a:t>mới</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E602FCF-448E-419E-82E4-12DAE3C8EF89}" type="slidenum">
              <a:rPr kumimoji="0" lang="en-US" sz="19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US" sz="19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3430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9027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DE28D0-6E8F-4568-81D4-252BBD7506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4415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luôn</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đang</a:t>
            </a:r>
            <a:r>
              <a:rPr lang="en-US" dirty="0"/>
              <a:t> </a:t>
            </a:r>
            <a:r>
              <a:rPr lang="en-US" dirty="0" err="1"/>
              <a:t>trình</a:t>
            </a:r>
            <a:r>
              <a:rPr lang="en-US" dirty="0"/>
              <a:t> </a:t>
            </a:r>
            <a:r>
              <a:rPr lang="en-US" dirty="0" err="1"/>
              <a:t>chiếu</a:t>
            </a:r>
            <a:endParaRPr lang="en-US" dirty="0"/>
          </a:p>
        </p:txBody>
      </p:sp>
      <p:sp>
        <p:nvSpPr>
          <p:cNvPr id="4" name="Slide Number Placeholder 3"/>
          <p:cNvSpPr>
            <a:spLocks noGrp="1"/>
          </p:cNvSpPr>
          <p:nvPr>
            <p:ph type="sldNum" sz="quarter" idx="5"/>
          </p:nvPr>
        </p:nvSpPr>
        <p:spPr/>
        <p:txBody>
          <a:bodyPr/>
          <a:lstStyle/>
          <a:p>
            <a:fld id="{0506C20A-ABDB-4FB3-ADA0-4850D950F7DA}" type="slidenum">
              <a:rPr lang="en-US" smtClean="0"/>
              <a:t>27</a:t>
            </a:fld>
            <a:endParaRPr lang="en-US"/>
          </a:p>
        </p:txBody>
      </p:sp>
    </p:spTree>
    <p:extLst>
      <p:ext uri="{BB962C8B-B14F-4D97-AF65-F5344CB8AC3E}">
        <p14:creationId xmlns:p14="http://schemas.microsoft.com/office/powerpoint/2010/main" val="13904675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B0C9EB-0939-4095-8183-A028FD42385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28AE516-C7E2-4634-8F15-474CFFD2E22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D4F744A-35DA-49AF-B115-3B95933624D9}"/>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5" name="Footer Placeholder 4">
            <a:extLst>
              <a:ext uri="{FF2B5EF4-FFF2-40B4-BE49-F238E27FC236}">
                <a16:creationId xmlns="" xmlns:a16="http://schemas.microsoft.com/office/drawing/2014/main" id="{888A9955-E6A4-471E-8D4B-BEBA46C824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AC00637B-4923-44A4-A45B-E201A749738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45102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B290C5-ABD9-430F-A23B-72FC7FC1F9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7BA4EEB-2BDD-419C-B8A1-83EE407F32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AF3305E-B2D3-43E5-A7C2-7DF7AFC4E96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5" name="Footer Placeholder 4">
            <a:extLst>
              <a:ext uri="{FF2B5EF4-FFF2-40B4-BE49-F238E27FC236}">
                <a16:creationId xmlns="" xmlns:a16="http://schemas.microsoft.com/office/drawing/2014/main" id="{4AD64755-4A57-4250-8C65-1CEB291522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57E84276-BE7A-4420-AE26-C68360479FE2}"/>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184696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BCB3CCD6-0FB7-44A6-AF9D-C90C8D6C490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2F1AA6F7-1E63-4135-9E34-7883AFEAA9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1AB6262-E18C-4B2A-B9F9-43214A852A6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5" name="Footer Placeholder 4">
            <a:extLst>
              <a:ext uri="{FF2B5EF4-FFF2-40B4-BE49-F238E27FC236}">
                <a16:creationId xmlns="" xmlns:a16="http://schemas.microsoft.com/office/drawing/2014/main" id="{6E7E82B0-16B6-4FD3-B8B5-37E8991A4F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E3E8FF71-865D-470D-96B7-4ECBF23510F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194277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50967" y="2908717"/>
            <a:ext cx="10290000" cy="21532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4800" b="1"/>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
        <p:nvSpPr>
          <p:cNvPr id="10" name="Google Shape;10;p2"/>
          <p:cNvSpPr txBox="1">
            <a:spLocks noGrp="1"/>
          </p:cNvSpPr>
          <p:nvPr>
            <p:ph type="subTitle" idx="1"/>
          </p:nvPr>
        </p:nvSpPr>
        <p:spPr>
          <a:xfrm>
            <a:off x="2509800" y="5138284"/>
            <a:ext cx="7172400" cy="3932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9707691" y="1210851"/>
            <a:ext cx="3695160" cy="1273457"/>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 name="Google Shape;12;p2"/>
          <p:cNvSpPr/>
          <p:nvPr/>
        </p:nvSpPr>
        <p:spPr>
          <a:xfrm rot="5400000">
            <a:off x="9813644" y="4617259"/>
            <a:ext cx="1314843" cy="3166597"/>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 name="Google Shape;13;p2"/>
          <p:cNvSpPr/>
          <p:nvPr/>
        </p:nvSpPr>
        <p:spPr>
          <a:xfrm rot="5400000">
            <a:off x="9894642" y="6219989"/>
            <a:ext cx="251541" cy="223214"/>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4" name="Google Shape;14;p2"/>
          <p:cNvSpPr/>
          <p:nvPr/>
        </p:nvSpPr>
        <p:spPr>
          <a:xfrm flipH="1">
            <a:off x="11928962" y="5647701"/>
            <a:ext cx="172520" cy="147795"/>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5" name="Google Shape;15;p2"/>
          <p:cNvSpPr/>
          <p:nvPr/>
        </p:nvSpPr>
        <p:spPr>
          <a:xfrm rot="5400000">
            <a:off x="1434185" y="6098689"/>
            <a:ext cx="136855" cy="117240"/>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6" name="Google Shape;16;p2"/>
          <p:cNvSpPr/>
          <p:nvPr/>
        </p:nvSpPr>
        <p:spPr>
          <a:xfrm rot="5400000">
            <a:off x="1036381" y="6305871"/>
            <a:ext cx="235971" cy="215015"/>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7" name="Google Shape;17;p2"/>
          <p:cNvSpPr/>
          <p:nvPr/>
        </p:nvSpPr>
        <p:spPr>
          <a:xfrm rot="5400000">
            <a:off x="2917215" y="6601834"/>
            <a:ext cx="136855" cy="117314"/>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 name="Google Shape;18;p2"/>
          <p:cNvSpPr/>
          <p:nvPr/>
        </p:nvSpPr>
        <p:spPr>
          <a:xfrm flipH="1">
            <a:off x="11499591" y="4906009"/>
            <a:ext cx="172520" cy="147700"/>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 name="Google Shape;19;p2"/>
          <p:cNvSpPr/>
          <p:nvPr/>
        </p:nvSpPr>
        <p:spPr>
          <a:xfrm rot="5400000">
            <a:off x="9583409" y="6284211"/>
            <a:ext cx="126580" cy="127308"/>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 name="Google Shape;20;p2"/>
          <p:cNvSpPr/>
          <p:nvPr/>
        </p:nvSpPr>
        <p:spPr>
          <a:xfrm rot="5400000">
            <a:off x="1679076" y="5636590"/>
            <a:ext cx="644968" cy="179790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 name="Google Shape;21;p2"/>
          <p:cNvSpPr/>
          <p:nvPr/>
        </p:nvSpPr>
        <p:spPr>
          <a:xfrm flipH="1">
            <a:off x="11973808" y="5182322"/>
            <a:ext cx="221786" cy="295588"/>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 name="Google Shape;22;p2"/>
          <p:cNvSpPr/>
          <p:nvPr/>
        </p:nvSpPr>
        <p:spPr>
          <a:xfrm rot="5400000">
            <a:off x="-994544" y="4569590"/>
            <a:ext cx="3283012" cy="1293963"/>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3" name="Google Shape;23;p2"/>
          <p:cNvSpPr/>
          <p:nvPr/>
        </p:nvSpPr>
        <p:spPr>
          <a:xfrm rot="5400000">
            <a:off x="-228894" y="4318992"/>
            <a:ext cx="1150173" cy="692401"/>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4" name="Google Shape;24;p2"/>
          <p:cNvSpPr/>
          <p:nvPr/>
        </p:nvSpPr>
        <p:spPr>
          <a:xfrm rot="5400000">
            <a:off x="10460423" y="-639109"/>
            <a:ext cx="721039" cy="1999257"/>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5" name="Google Shape;25;p2"/>
          <p:cNvSpPr/>
          <p:nvPr/>
        </p:nvSpPr>
        <p:spPr>
          <a:xfrm rot="5400000">
            <a:off x="1202467" y="-1202558"/>
            <a:ext cx="1653827" cy="4058941"/>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6" name="Google Shape;26;p2"/>
          <p:cNvSpPr/>
          <p:nvPr/>
        </p:nvSpPr>
        <p:spPr>
          <a:xfrm rot="5400000">
            <a:off x="11807738" y="468109"/>
            <a:ext cx="59112" cy="59051"/>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7" name="Google Shape;27;p2"/>
          <p:cNvSpPr/>
          <p:nvPr/>
        </p:nvSpPr>
        <p:spPr>
          <a:xfrm rot="5400000">
            <a:off x="10924283" y="6161879"/>
            <a:ext cx="77372" cy="773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 name="Google Shape;28;p2"/>
          <p:cNvSpPr/>
          <p:nvPr/>
        </p:nvSpPr>
        <p:spPr>
          <a:xfrm rot="5400000">
            <a:off x="11363594" y="6620128"/>
            <a:ext cx="77291" cy="7729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9" name="Google Shape;29;p2"/>
          <p:cNvSpPr/>
          <p:nvPr/>
        </p:nvSpPr>
        <p:spPr>
          <a:xfrm rot="5400000">
            <a:off x="1503351" y="60639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0" name="Google Shape;30;p2"/>
          <p:cNvSpPr/>
          <p:nvPr/>
        </p:nvSpPr>
        <p:spPr>
          <a:xfrm rot="5400000">
            <a:off x="260848" y="412015"/>
            <a:ext cx="81652" cy="81652"/>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1" name="Google Shape;31;p2"/>
          <p:cNvSpPr/>
          <p:nvPr/>
        </p:nvSpPr>
        <p:spPr>
          <a:xfrm rot="5400000">
            <a:off x="383239" y="136757"/>
            <a:ext cx="81652" cy="8173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2" name="Google Shape;32;p2"/>
          <p:cNvSpPr/>
          <p:nvPr/>
        </p:nvSpPr>
        <p:spPr>
          <a:xfrm rot="5400000">
            <a:off x="676840" y="582457"/>
            <a:ext cx="81737" cy="81652"/>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3" name="Google Shape;33;p2"/>
          <p:cNvSpPr/>
          <p:nvPr/>
        </p:nvSpPr>
        <p:spPr>
          <a:xfrm rot="5400000">
            <a:off x="298693" y="6689016"/>
            <a:ext cx="71299" cy="7129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4" name="Google Shape;34;p2"/>
          <p:cNvSpPr/>
          <p:nvPr/>
        </p:nvSpPr>
        <p:spPr>
          <a:xfrm rot="5400000">
            <a:off x="2330284" y="6643748"/>
            <a:ext cx="83828" cy="71149"/>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5" name="Google Shape;35;p2"/>
          <p:cNvSpPr/>
          <p:nvPr/>
        </p:nvSpPr>
        <p:spPr>
          <a:xfrm rot="5400000">
            <a:off x="434760" y="4356015"/>
            <a:ext cx="71299" cy="7122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6" name="Google Shape;36;p2"/>
          <p:cNvSpPr/>
          <p:nvPr/>
        </p:nvSpPr>
        <p:spPr>
          <a:xfrm rot="5400000">
            <a:off x="11985138" y="560365"/>
            <a:ext cx="133127" cy="132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7" name="Google Shape;37;p2"/>
          <p:cNvSpPr/>
          <p:nvPr/>
        </p:nvSpPr>
        <p:spPr>
          <a:xfrm rot="5400000">
            <a:off x="10680431" y="6300519"/>
            <a:ext cx="174249" cy="17424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8" name="Google Shape;38;p2"/>
          <p:cNvSpPr/>
          <p:nvPr/>
        </p:nvSpPr>
        <p:spPr>
          <a:xfrm rot="5400000">
            <a:off x="26181" y="4745725"/>
            <a:ext cx="159900" cy="160645"/>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39" name="Google Shape;39;p2"/>
          <p:cNvSpPr/>
          <p:nvPr/>
        </p:nvSpPr>
        <p:spPr>
          <a:xfrm rot="5400000">
            <a:off x="1788956" y="268807"/>
            <a:ext cx="184081" cy="184081"/>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0" name="Google Shape;40;p2"/>
          <p:cNvSpPr/>
          <p:nvPr/>
        </p:nvSpPr>
        <p:spPr>
          <a:xfrm rot="5400000">
            <a:off x="-28261" y="6293004"/>
            <a:ext cx="159900" cy="103368"/>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 name="Google Shape;41;p2"/>
          <p:cNvSpPr/>
          <p:nvPr/>
        </p:nvSpPr>
        <p:spPr>
          <a:xfrm rot="5400000">
            <a:off x="10633745" y="128429"/>
            <a:ext cx="132571" cy="132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43550035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950967" y="2290933"/>
            <a:ext cx="3444400" cy="33644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2130"/>
              </a:spcBef>
              <a:spcAft>
                <a:spcPts val="0"/>
              </a:spcAft>
              <a:buSzPts val="1600"/>
              <a:buChar char="○"/>
              <a:defRPr sz="2100"/>
            </a:lvl2pPr>
            <a:lvl3pPr lvl="2">
              <a:spcBef>
                <a:spcPts val="2130"/>
              </a:spcBef>
              <a:spcAft>
                <a:spcPts val="0"/>
              </a:spcAft>
              <a:buSzPts val="1600"/>
              <a:buChar char="■"/>
              <a:defRPr sz="2100"/>
            </a:lvl3pPr>
            <a:lvl4pPr lvl="3">
              <a:spcBef>
                <a:spcPts val="2130"/>
              </a:spcBef>
              <a:spcAft>
                <a:spcPts val="0"/>
              </a:spcAft>
              <a:buSzPts val="1600"/>
              <a:buChar char="●"/>
              <a:defRPr sz="2100"/>
            </a:lvl4pPr>
            <a:lvl5pPr lvl="4">
              <a:spcBef>
                <a:spcPts val="2130"/>
              </a:spcBef>
              <a:spcAft>
                <a:spcPts val="0"/>
              </a:spcAft>
              <a:buSzPts val="1600"/>
              <a:buChar char="○"/>
              <a:defRPr sz="2100"/>
            </a:lvl5pPr>
            <a:lvl6pPr lvl="5">
              <a:spcBef>
                <a:spcPts val="2130"/>
              </a:spcBef>
              <a:spcAft>
                <a:spcPts val="0"/>
              </a:spcAft>
              <a:buSzPts val="1600"/>
              <a:buChar char="■"/>
              <a:defRPr sz="2100"/>
            </a:lvl6pPr>
            <a:lvl7pPr lvl="6">
              <a:spcBef>
                <a:spcPts val="2130"/>
              </a:spcBef>
              <a:spcAft>
                <a:spcPts val="0"/>
              </a:spcAft>
              <a:buSzPts val="1600"/>
              <a:buChar char="●"/>
              <a:defRPr sz="2100"/>
            </a:lvl7pPr>
            <a:lvl8pPr lvl="7">
              <a:spcBef>
                <a:spcPts val="2130"/>
              </a:spcBef>
              <a:spcAft>
                <a:spcPts val="0"/>
              </a:spcAft>
              <a:buSzPts val="1600"/>
              <a:buChar char="○"/>
              <a:defRPr sz="2100"/>
            </a:lvl8pPr>
            <a:lvl9pPr lvl="8">
              <a:spcBef>
                <a:spcPts val="2130"/>
              </a:spcBef>
              <a:spcAft>
                <a:spcPts val="2130"/>
              </a:spcAft>
              <a:buSzPts val="1600"/>
              <a:buChar char="■"/>
              <a:defRPr sz="2100"/>
            </a:lvl9pPr>
          </a:lstStyle>
          <a:p>
            <a:endParaRPr/>
          </a:p>
        </p:txBody>
      </p:sp>
      <p:sp>
        <p:nvSpPr>
          <p:cNvPr id="125" name="Google Shape;125;p7"/>
          <p:cNvSpPr txBox="1">
            <a:spLocks noGrp="1"/>
          </p:cNvSpPr>
          <p:nvPr>
            <p:ph type="title"/>
          </p:nvPr>
        </p:nvSpPr>
        <p:spPr>
          <a:xfrm>
            <a:off x="950967" y="719333"/>
            <a:ext cx="4508400" cy="8172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6922456" y="5656804"/>
            <a:ext cx="5269544" cy="1201181"/>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7" name="Google Shape;127;p7"/>
          <p:cNvSpPr/>
          <p:nvPr/>
        </p:nvSpPr>
        <p:spPr>
          <a:xfrm flipH="1">
            <a:off x="10990934" y="2290935"/>
            <a:ext cx="1201066" cy="456708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8" name="Google Shape;128;p7"/>
          <p:cNvSpPr/>
          <p:nvPr/>
        </p:nvSpPr>
        <p:spPr>
          <a:xfrm flipH="1">
            <a:off x="11472614" y="3994783"/>
            <a:ext cx="92435" cy="92745"/>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29" name="Google Shape;129;p7"/>
          <p:cNvSpPr/>
          <p:nvPr/>
        </p:nvSpPr>
        <p:spPr>
          <a:xfrm flipH="1">
            <a:off x="10682849" y="5782695"/>
            <a:ext cx="92435" cy="92648"/>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0" name="Google Shape;130;p7"/>
          <p:cNvSpPr/>
          <p:nvPr/>
        </p:nvSpPr>
        <p:spPr>
          <a:xfrm flipH="1">
            <a:off x="10994446" y="5534815"/>
            <a:ext cx="201028" cy="201716"/>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1" name="Google Shape;131;p7"/>
          <p:cNvSpPr/>
          <p:nvPr/>
        </p:nvSpPr>
        <p:spPr>
          <a:xfrm flipH="1">
            <a:off x="10489853" y="5310636"/>
            <a:ext cx="92531" cy="92648"/>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2" name="Google Shape;132;p7"/>
          <p:cNvSpPr/>
          <p:nvPr/>
        </p:nvSpPr>
        <p:spPr>
          <a:xfrm flipH="1">
            <a:off x="11738879" y="355454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33" name="Google Shape;133;p7"/>
          <p:cNvSpPr/>
          <p:nvPr/>
        </p:nvSpPr>
        <p:spPr>
          <a:xfrm flipH="1">
            <a:off x="9743486" y="6347204"/>
            <a:ext cx="208390" cy="208869"/>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060706585"/>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5"/>
        <p:cNvGrpSpPr/>
        <p:nvPr/>
      </p:nvGrpSpPr>
      <p:grpSpPr>
        <a:xfrm>
          <a:off x="0" y="0"/>
          <a:ext cx="0" cy="0"/>
          <a:chOff x="0" y="0"/>
          <a:chExt cx="0" cy="0"/>
        </a:xfrm>
      </p:grpSpPr>
      <p:sp>
        <p:nvSpPr>
          <p:cNvPr id="186" name="Google Shape;186;p11"/>
          <p:cNvSpPr/>
          <p:nvPr/>
        </p:nvSpPr>
        <p:spPr>
          <a:xfrm rot="5400000" flipH="1">
            <a:off x="4859429" y="4408597"/>
            <a:ext cx="547133" cy="4318009"/>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rgbClr val="FF835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7" name="Google Shape;187;p11"/>
          <p:cNvSpPr/>
          <p:nvPr/>
        </p:nvSpPr>
        <p:spPr>
          <a:xfrm rot="-5400000">
            <a:off x="2204828" y="4501516"/>
            <a:ext cx="575724" cy="4137244"/>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8" name="Google Shape;188;p11"/>
          <p:cNvSpPr/>
          <p:nvPr/>
        </p:nvSpPr>
        <p:spPr>
          <a:xfrm>
            <a:off x="6771933" y="6448033"/>
            <a:ext cx="4758829" cy="409972"/>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rgbClr val="ACDCDC"/>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89" name="Google Shape;189;p11"/>
          <p:cNvSpPr/>
          <p:nvPr/>
        </p:nvSpPr>
        <p:spPr>
          <a:xfrm rot="10800000" flipH="1">
            <a:off x="8159101" y="5850481"/>
            <a:ext cx="4032873" cy="1007525"/>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0" name="Google Shape;190;p11"/>
          <p:cNvSpPr/>
          <p:nvPr/>
        </p:nvSpPr>
        <p:spPr>
          <a:xfrm rot="-5400000" flipH="1">
            <a:off x="802791" y="5055242"/>
            <a:ext cx="999979" cy="2605547"/>
          </a:xfrm>
          <a:custGeom>
            <a:avLst/>
            <a:gdLst/>
            <a:ahLst/>
            <a:cxnLst/>
            <a:rect l="l" t="t" r="r" b="b"/>
            <a:pathLst>
              <a:path w="42480" h="74218" extrusionOk="0">
                <a:moveTo>
                  <a:pt x="1" y="0"/>
                </a:moveTo>
                <a:cubicBezTo>
                  <a:pt x="1" y="442"/>
                  <a:pt x="20" y="883"/>
                  <a:pt x="58" y="1325"/>
                </a:cubicBezTo>
                <a:cubicBezTo>
                  <a:pt x="1307" y="13193"/>
                  <a:pt x="7951" y="16227"/>
                  <a:pt x="14941" y="17648"/>
                </a:cubicBezTo>
                <a:cubicBezTo>
                  <a:pt x="18206" y="18301"/>
                  <a:pt x="21528" y="18608"/>
                  <a:pt x="24428" y="19280"/>
                </a:cubicBezTo>
                <a:cubicBezTo>
                  <a:pt x="30362" y="20682"/>
                  <a:pt x="34510" y="23659"/>
                  <a:pt x="32608" y="34355"/>
                </a:cubicBezTo>
                <a:cubicBezTo>
                  <a:pt x="31034" y="43266"/>
                  <a:pt x="23890" y="51043"/>
                  <a:pt x="24524" y="60050"/>
                </a:cubicBezTo>
                <a:cubicBezTo>
                  <a:pt x="24524" y="60127"/>
                  <a:pt x="24543" y="60184"/>
                  <a:pt x="24543" y="60261"/>
                </a:cubicBezTo>
                <a:cubicBezTo>
                  <a:pt x="24754" y="63026"/>
                  <a:pt x="26022" y="65600"/>
                  <a:pt x="27904" y="67789"/>
                </a:cubicBezTo>
                <a:cubicBezTo>
                  <a:pt x="29651" y="69767"/>
                  <a:pt x="31783" y="71380"/>
                  <a:pt x="34183" y="72494"/>
                </a:cubicBezTo>
                <a:cubicBezTo>
                  <a:pt x="36520" y="73595"/>
                  <a:pt x="39052" y="74217"/>
                  <a:pt x="41501" y="74217"/>
                </a:cubicBezTo>
                <a:cubicBezTo>
                  <a:pt x="41828" y="74217"/>
                  <a:pt x="42155" y="74206"/>
                  <a:pt x="42479" y="74184"/>
                </a:cubicBezTo>
                <a:lnTo>
                  <a:pt x="42479" y="0"/>
                </a:lnTo>
                <a:close/>
              </a:path>
            </a:pathLst>
          </a:custGeom>
          <a:solidFill>
            <a:srgbClr val="00A0A7"/>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1" name="Google Shape;191;p11"/>
          <p:cNvSpPr txBox="1">
            <a:spLocks noGrp="1"/>
          </p:cNvSpPr>
          <p:nvPr>
            <p:ph type="title" hasCustomPrompt="1"/>
          </p:nvPr>
        </p:nvSpPr>
        <p:spPr>
          <a:xfrm>
            <a:off x="1907402" y="2865933"/>
            <a:ext cx="8377199" cy="11204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7200"/>
              <a:buNone/>
              <a:defRPr sz="8000"/>
            </a:lvl1pPr>
            <a:lvl2pPr lvl="1" algn="ctr">
              <a:spcBef>
                <a:spcPts val="0"/>
              </a:spcBef>
              <a:spcAft>
                <a:spcPts val="0"/>
              </a:spcAft>
              <a:buSzPts val="7200"/>
              <a:buNone/>
              <a:defRPr sz="9600"/>
            </a:lvl2pPr>
            <a:lvl3pPr lvl="2" algn="ctr">
              <a:spcBef>
                <a:spcPts val="0"/>
              </a:spcBef>
              <a:spcAft>
                <a:spcPts val="0"/>
              </a:spcAft>
              <a:buSzPts val="7200"/>
              <a:buNone/>
              <a:defRPr sz="9600"/>
            </a:lvl3pPr>
            <a:lvl4pPr lvl="3" algn="ctr">
              <a:spcBef>
                <a:spcPts val="0"/>
              </a:spcBef>
              <a:spcAft>
                <a:spcPts val="0"/>
              </a:spcAft>
              <a:buSzPts val="7200"/>
              <a:buNone/>
              <a:defRPr sz="9600"/>
            </a:lvl4pPr>
            <a:lvl5pPr lvl="4" algn="ctr">
              <a:spcBef>
                <a:spcPts val="0"/>
              </a:spcBef>
              <a:spcAft>
                <a:spcPts val="0"/>
              </a:spcAft>
              <a:buSzPts val="7200"/>
              <a:buNone/>
              <a:defRPr sz="9600"/>
            </a:lvl5pPr>
            <a:lvl6pPr lvl="5" algn="ctr">
              <a:spcBef>
                <a:spcPts val="0"/>
              </a:spcBef>
              <a:spcAft>
                <a:spcPts val="0"/>
              </a:spcAft>
              <a:buSzPts val="7200"/>
              <a:buNone/>
              <a:defRPr sz="9600"/>
            </a:lvl6pPr>
            <a:lvl7pPr lvl="6" algn="ctr">
              <a:spcBef>
                <a:spcPts val="0"/>
              </a:spcBef>
              <a:spcAft>
                <a:spcPts val="0"/>
              </a:spcAft>
              <a:buSzPts val="7200"/>
              <a:buNone/>
              <a:defRPr sz="9600"/>
            </a:lvl7pPr>
            <a:lvl8pPr lvl="7" algn="ctr">
              <a:spcBef>
                <a:spcPts val="0"/>
              </a:spcBef>
              <a:spcAft>
                <a:spcPts val="0"/>
              </a:spcAft>
              <a:buSzPts val="7200"/>
              <a:buNone/>
              <a:defRPr sz="9600"/>
            </a:lvl8pPr>
            <a:lvl9pPr lvl="8" algn="ctr">
              <a:spcBef>
                <a:spcPts val="0"/>
              </a:spcBef>
              <a:spcAft>
                <a:spcPts val="0"/>
              </a:spcAft>
              <a:buSzPts val="7200"/>
              <a:buNone/>
              <a:defRPr sz="9600"/>
            </a:lvl9pPr>
          </a:lstStyle>
          <a:p>
            <a:r>
              <a:t>xx%</a:t>
            </a:r>
          </a:p>
        </p:txBody>
      </p:sp>
      <p:sp>
        <p:nvSpPr>
          <p:cNvPr id="192" name="Google Shape;192;p11"/>
          <p:cNvSpPr txBox="1">
            <a:spLocks noGrp="1"/>
          </p:cNvSpPr>
          <p:nvPr>
            <p:ph type="subTitle" idx="1"/>
          </p:nvPr>
        </p:nvSpPr>
        <p:spPr>
          <a:xfrm>
            <a:off x="2468600" y="4118533"/>
            <a:ext cx="7254800" cy="4100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1600"/>
              <a:buNone/>
              <a:defRPr/>
            </a:lvl1pPr>
            <a:lvl2pPr lvl="1" algn="ctr">
              <a:spcBef>
                <a:spcPts val="2130"/>
              </a:spcBef>
              <a:spcAft>
                <a:spcPts val="0"/>
              </a:spcAft>
              <a:buSzPts val="1600"/>
              <a:buNone/>
              <a:defRPr sz="2100"/>
            </a:lvl2pPr>
            <a:lvl3pPr lvl="2" algn="ctr">
              <a:spcBef>
                <a:spcPts val="2130"/>
              </a:spcBef>
              <a:spcAft>
                <a:spcPts val="0"/>
              </a:spcAft>
              <a:buSzPts val="1600"/>
              <a:buNone/>
              <a:defRPr sz="2100"/>
            </a:lvl3pPr>
            <a:lvl4pPr lvl="3" algn="ctr">
              <a:spcBef>
                <a:spcPts val="2130"/>
              </a:spcBef>
              <a:spcAft>
                <a:spcPts val="0"/>
              </a:spcAft>
              <a:buSzPts val="1600"/>
              <a:buNone/>
              <a:defRPr sz="2100"/>
            </a:lvl4pPr>
            <a:lvl5pPr lvl="4" algn="ctr">
              <a:spcBef>
                <a:spcPts val="2130"/>
              </a:spcBef>
              <a:spcAft>
                <a:spcPts val="0"/>
              </a:spcAft>
              <a:buSzPts val="1600"/>
              <a:buNone/>
              <a:defRPr sz="2100"/>
            </a:lvl5pPr>
            <a:lvl6pPr lvl="5" algn="ctr">
              <a:spcBef>
                <a:spcPts val="2130"/>
              </a:spcBef>
              <a:spcAft>
                <a:spcPts val="0"/>
              </a:spcAft>
              <a:buSzPts val="1600"/>
              <a:buNone/>
              <a:defRPr sz="2100"/>
            </a:lvl6pPr>
            <a:lvl7pPr lvl="6" algn="ctr">
              <a:spcBef>
                <a:spcPts val="2130"/>
              </a:spcBef>
              <a:spcAft>
                <a:spcPts val="0"/>
              </a:spcAft>
              <a:buSzPts val="1600"/>
              <a:buNone/>
              <a:defRPr sz="2100"/>
            </a:lvl7pPr>
            <a:lvl8pPr lvl="7" algn="ctr">
              <a:spcBef>
                <a:spcPts val="2130"/>
              </a:spcBef>
              <a:spcAft>
                <a:spcPts val="0"/>
              </a:spcAft>
              <a:buSzPts val="1600"/>
              <a:buNone/>
              <a:defRPr sz="2100"/>
            </a:lvl8pPr>
            <a:lvl9pPr lvl="8" algn="ctr">
              <a:spcBef>
                <a:spcPts val="2130"/>
              </a:spcBef>
              <a:spcAft>
                <a:spcPts val="2130"/>
              </a:spcAft>
              <a:buSzPts val="1600"/>
              <a:buNone/>
              <a:defRPr sz="2100"/>
            </a:lvl9pPr>
          </a:lstStyle>
          <a:p>
            <a:endParaRPr/>
          </a:p>
        </p:txBody>
      </p:sp>
      <p:sp>
        <p:nvSpPr>
          <p:cNvPr id="193" name="Google Shape;193;p11"/>
          <p:cNvSpPr/>
          <p:nvPr/>
        </p:nvSpPr>
        <p:spPr>
          <a:xfrm rot="-6674206">
            <a:off x="1443733" y="-823314"/>
            <a:ext cx="510603" cy="2378820"/>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4" name="Google Shape;194;p11"/>
          <p:cNvSpPr/>
          <p:nvPr/>
        </p:nvSpPr>
        <p:spPr>
          <a:xfrm rot="5400000" flipH="1">
            <a:off x="6137842" y="-2882542"/>
            <a:ext cx="598819" cy="636390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5" name="Google Shape;195;p11"/>
          <p:cNvSpPr/>
          <p:nvPr/>
        </p:nvSpPr>
        <p:spPr>
          <a:xfrm rot="-5400000" flipH="1">
            <a:off x="7409388" y="-1865378"/>
            <a:ext cx="533072" cy="4263834"/>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6" name="Google Shape;196;p11"/>
          <p:cNvSpPr/>
          <p:nvPr/>
        </p:nvSpPr>
        <p:spPr>
          <a:xfrm rot="5400000">
            <a:off x="10021078" y="-1389678"/>
            <a:ext cx="781176" cy="3560538"/>
          </a:xfrm>
          <a:custGeom>
            <a:avLst/>
            <a:gdLst/>
            <a:ahLst/>
            <a:cxnLst/>
            <a:rect l="l" t="t" r="r" b="b"/>
            <a:pathLst>
              <a:path w="18567" h="39585" extrusionOk="0">
                <a:moveTo>
                  <a:pt x="0" y="1"/>
                </a:moveTo>
                <a:lnTo>
                  <a:pt x="0" y="39584"/>
                </a:lnTo>
                <a:lnTo>
                  <a:pt x="197" y="39500"/>
                </a:lnTo>
                <a:cubicBezTo>
                  <a:pt x="7664" y="36159"/>
                  <a:pt x="12942" y="28037"/>
                  <a:pt x="11014" y="18688"/>
                </a:cubicBezTo>
                <a:cubicBezTo>
                  <a:pt x="10546" y="16424"/>
                  <a:pt x="9686" y="14103"/>
                  <a:pt x="9835" y="11932"/>
                </a:cubicBezTo>
                <a:cubicBezTo>
                  <a:pt x="10116" y="7721"/>
                  <a:pt x="13981" y="5653"/>
                  <a:pt x="16554" y="2845"/>
                </a:cubicBezTo>
                <a:cubicBezTo>
                  <a:pt x="17340" y="1984"/>
                  <a:pt x="18014" y="1030"/>
                  <a:pt x="18566"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7" name="Google Shape;197;p11"/>
          <p:cNvSpPr/>
          <p:nvPr/>
        </p:nvSpPr>
        <p:spPr>
          <a:xfrm rot="-5400000">
            <a:off x="4166846" y="-1415797"/>
            <a:ext cx="774121" cy="360572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8" name="Google Shape;198;p11"/>
          <p:cNvSpPr/>
          <p:nvPr/>
        </p:nvSpPr>
        <p:spPr>
          <a:xfrm rot="5400000" flipH="1">
            <a:off x="6984729" y="470219"/>
            <a:ext cx="280517" cy="25416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199" name="Google Shape;199;p11"/>
          <p:cNvSpPr/>
          <p:nvPr/>
        </p:nvSpPr>
        <p:spPr>
          <a:xfrm rot="5400000" flipH="1">
            <a:off x="6628884" y="506682"/>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0" name="Google Shape;200;p11"/>
          <p:cNvSpPr/>
          <p:nvPr/>
        </p:nvSpPr>
        <p:spPr>
          <a:xfrm rot="10800000">
            <a:off x="33" y="3"/>
            <a:ext cx="4524208" cy="774160"/>
          </a:xfrm>
          <a:custGeom>
            <a:avLst/>
            <a:gdLst/>
            <a:ahLst/>
            <a:cxnLst/>
            <a:rect l="l" t="t" r="r" b="b"/>
            <a:pathLst>
              <a:path w="64158" h="20794" extrusionOk="0">
                <a:moveTo>
                  <a:pt x="61644" y="0"/>
                </a:moveTo>
                <a:cubicBezTo>
                  <a:pt x="59194" y="0"/>
                  <a:pt x="56738" y="1084"/>
                  <a:pt x="55165" y="2976"/>
                </a:cubicBezTo>
                <a:cubicBezTo>
                  <a:pt x="53958" y="4417"/>
                  <a:pt x="53275" y="6223"/>
                  <a:pt x="52292" y="7833"/>
                </a:cubicBezTo>
                <a:cubicBezTo>
                  <a:pt x="51300" y="9433"/>
                  <a:pt x="49812" y="10930"/>
                  <a:pt x="47941" y="11099"/>
                </a:cubicBezTo>
                <a:cubicBezTo>
                  <a:pt x="47820" y="11109"/>
                  <a:pt x="47699" y="11114"/>
                  <a:pt x="47578" y="11114"/>
                </a:cubicBezTo>
                <a:cubicBezTo>
                  <a:pt x="46403" y="11114"/>
                  <a:pt x="45246" y="10660"/>
                  <a:pt x="44067" y="10584"/>
                </a:cubicBezTo>
                <a:cubicBezTo>
                  <a:pt x="43948" y="10577"/>
                  <a:pt x="43831" y="10573"/>
                  <a:pt x="43714" y="10573"/>
                </a:cubicBezTo>
                <a:cubicBezTo>
                  <a:pt x="40364" y="10573"/>
                  <a:pt x="37578" y="13469"/>
                  <a:pt x="34241" y="14075"/>
                </a:cubicBezTo>
                <a:cubicBezTo>
                  <a:pt x="33776" y="14157"/>
                  <a:pt x="33314" y="14195"/>
                  <a:pt x="32855" y="14195"/>
                </a:cubicBezTo>
                <a:cubicBezTo>
                  <a:pt x="29479" y="14195"/>
                  <a:pt x="26245" y="12164"/>
                  <a:pt x="22909" y="11192"/>
                </a:cubicBezTo>
                <a:cubicBezTo>
                  <a:pt x="21302" y="10719"/>
                  <a:pt x="19640" y="10498"/>
                  <a:pt x="17971" y="10498"/>
                </a:cubicBezTo>
                <a:cubicBezTo>
                  <a:pt x="14730" y="10498"/>
                  <a:pt x="11463" y="11331"/>
                  <a:pt x="8535" y="12764"/>
                </a:cubicBezTo>
                <a:cubicBezTo>
                  <a:pt x="4773" y="14608"/>
                  <a:pt x="964" y="17799"/>
                  <a:pt x="1" y="20794"/>
                </a:cubicBezTo>
                <a:lnTo>
                  <a:pt x="64158" y="20794"/>
                </a:lnTo>
                <a:lnTo>
                  <a:pt x="64158" y="403"/>
                </a:lnTo>
                <a:cubicBezTo>
                  <a:pt x="64027" y="356"/>
                  <a:pt x="63886" y="319"/>
                  <a:pt x="63755" y="281"/>
                </a:cubicBezTo>
                <a:cubicBezTo>
                  <a:pt x="63067" y="92"/>
                  <a:pt x="62355" y="0"/>
                  <a:pt x="61644" y="0"/>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1" name="Google Shape;201;p11"/>
          <p:cNvSpPr/>
          <p:nvPr/>
        </p:nvSpPr>
        <p:spPr>
          <a:xfrm rot="5400000" flipH="1">
            <a:off x="4525147" y="48079"/>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2" name="Google Shape;202;p11"/>
          <p:cNvSpPr/>
          <p:nvPr/>
        </p:nvSpPr>
        <p:spPr>
          <a:xfrm rot="5400000" flipH="1">
            <a:off x="4423354" y="3668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3" name="Google Shape;203;p11"/>
          <p:cNvSpPr/>
          <p:nvPr/>
        </p:nvSpPr>
        <p:spPr>
          <a:xfrm rot="5400000" flipH="1">
            <a:off x="9809887" y="1332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4" name="Google Shape;204;p11"/>
          <p:cNvSpPr/>
          <p:nvPr/>
        </p:nvSpPr>
        <p:spPr>
          <a:xfrm rot="-5400000">
            <a:off x="11059066" y="8066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5" name="Google Shape;205;p11"/>
          <p:cNvSpPr/>
          <p:nvPr/>
        </p:nvSpPr>
        <p:spPr>
          <a:xfrm rot="-5400000">
            <a:off x="11227556" y="542829"/>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6" name="Google Shape;206;p11"/>
          <p:cNvSpPr/>
          <p:nvPr/>
        </p:nvSpPr>
        <p:spPr>
          <a:xfrm rot="7199165" flipH="1">
            <a:off x="2138973" y="6793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7" name="Google Shape;207;p11"/>
          <p:cNvSpPr/>
          <p:nvPr/>
        </p:nvSpPr>
        <p:spPr>
          <a:xfrm rot="7199142" flipH="1">
            <a:off x="2839557" y="507460"/>
            <a:ext cx="68956" cy="704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8" name="Google Shape;208;p11"/>
          <p:cNvSpPr/>
          <p:nvPr/>
        </p:nvSpPr>
        <p:spPr>
          <a:xfrm rot="5400000" flipH="1">
            <a:off x="4005847" y="47104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09" name="Google Shape;209;p11"/>
          <p:cNvSpPr/>
          <p:nvPr/>
        </p:nvSpPr>
        <p:spPr>
          <a:xfrm rot="5400000" flipH="1">
            <a:off x="389296" y="331991"/>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0" name="Google Shape;210;p11"/>
          <p:cNvSpPr/>
          <p:nvPr/>
        </p:nvSpPr>
        <p:spPr>
          <a:xfrm rot="5400000" flipH="1">
            <a:off x="12052214" y="535095"/>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1" name="Google Shape;211;p11"/>
          <p:cNvSpPr/>
          <p:nvPr/>
        </p:nvSpPr>
        <p:spPr>
          <a:xfrm rot="5400000" flipH="1">
            <a:off x="9532014" y="2279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2" name="Google Shape;212;p11"/>
          <p:cNvSpPr/>
          <p:nvPr/>
        </p:nvSpPr>
        <p:spPr>
          <a:xfrm rot="5400000" flipH="1">
            <a:off x="1595817" y="824115"/>
            <a:ext cx="141161" cy="144963"/>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3" name="Google Shape;213;p11"/>
          <p:cNvSpPr/>
          <p:nvPr/>
        </p:nvSpPr>
        <p:spPr>
          <a:xfrm rot="7199165" flipH="1">
            <a:off x="7853773" y="635265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4" name="Google Shape;214;p11"/>
          <p:cNvSpPr/>
          <p:nvPr/>
        </p:nvSpPr>
        <p:spPr>
          <a:xfrm rot="7199165" flipH="1">
            <a:off x="8542422" y="6160092"/>
            <a:ext cx="86196"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5" name="Google Shape;215;p11"/>
          <p:cNvSpPr/>
          <p:nvPr/>
        </p:nvSpPr>
        <p:spPr>
          <a:xfrm rot="5400000" flipH="1">
            <a:off x="9746806" y="6170502"/>
            <a:ext cx="60400" cy="6167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6" name="Google Shape;216;p11"/>
          <p:cNvSpPr/>
          <p:nvPr/>
        </p:nvSpPr>
        <p:spPr>
          <a:xfrm rot="-5400000">
            <a:off x="3976707" y="65582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7" name="Google Shape;217;p11"/>
          <p:cNvSpPr/>
          <p:nvPr/>
        </p:nvSpPr>
        <p:spPr>
          <a:xfrm rot="5400000" flipH="1">
            <a:off x="4801364" y="6550512"/>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8" name="Google Shape;218;p11"/>
          <p:cNvSpPr/>
          <p:nvPr/>
        </p:nvSpPr>
        <p:spPr>
          <a:xfrm rot="7199165" flipH="1">
            <a:off x="2418373" y="6325605"/>
            <a:ext cx="86287"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19" name="Google Shape;219;p11"/>
          <p:cNvSpPr/>
          <p:nvPr/>
        </p:nvSpPr>
        <p:spPr>
          <a:xfrm rot="5400000" flipH="1">
            <a:off x="668696" y="5978242"/>
            <a:ext cx="86195" cy="8801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0" name="Google Shape;220;p11"/>
          <p:cNvSpPr/>
          <p:nvPr/>
        </p:nvSpPr>
        <p:spPr>
          <a:xfrm rot="-5400000">
            <a:off x="426107" y="551684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1" name="Google Shape;221;p11"/>
          <p:cNvSpPr/>
          <p:nvPr/>
        </p:nvSpPr>
        <p:spPr>
          <a:xfrm rot="-5400000">
            <a:off x="10008323" y="6229495"/>
            <a:ext cx="194323" cy="198413"/>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2" name="Google Shape;222;p11"/>
          <p:cNvSpPr/>
          <p:nvPr/>
        </p:nvSpPr>
        <p:spPr>
          <a:xfrm rot="5400000" flipH="1">
            <a:off x="12069651" y="6327615"/>
            <a:ext cx="69029" cy="7048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3" name="Google Shape;223;p11"/>
          <p:cNvSpPr/>
          <p:nvPr/>
        </p:nvSpPr>
        <p:spPr>
          <a:xfrm rot="5400000" flipH="1">
            <a:off x="11620414" y="6608961"/>
            <a:ext cx="86285" cy="88101"/>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4" name="Google Shape;224;p11"/>
          <p:cNvSpPr/>
          <p:nvPr/>
        </p:nvSpPr>
        <p:spPr>
          <a:xfrm rot="5400000" flipH="1">
            <a:off x="2054654" y="6695632"/>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25" name="Google Shape;225;p11"/>
          <p:cNvSpPr/>
          <p:nvPr/>
        </p:nvSpPr>
        <p:spPr>
          <a:xfrm rot="5400000" flipH="1">
            <a:off x="3845354" y="6455566"/>
            <a:ext cx="51716" cy="5280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338857418"/>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80541009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40" y="5679043"/>
            <a:ext cx="4011196" cy="1178945"/>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15" name="Google Shape;415;p24"/>
          <p:cNvSpPr txBox="1">
            <a:spLocks noGrp="1"/>
          </p:cNvSpPr>
          <p:nvPr>
            <p:ph type="title"/>
          </p:nvPr>
        </p:nvSpPr>
        <p:spPr>
          <a:xfrm flipH="1">
            <a:off x="7920234" y="1328400"/>
            <a:ext cx="3320800" cy="8828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7920212" y="22112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7" name="Google Shape;417;p24"/>
          <p:cNvSpPr txBox="1">
            <a:spLocks noGrp="1"/>
          </p:cNvSpPr>
          <p:nvPr>
            <p:ph type="subTitle" idx="2"/>
          </p:nvPr>
        </p:nvSpPr>
        <p:spPr>
          <a:xfrm flipH="1">
            <a:off x="950967" y="3213817"/>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18" name="Google Shape;418;p24"/>
          <p:cNvSpPr txBox="1">
            <a:spLocks noGrp="1"/>
          </p:cNvSpPr>
          <p:nvPr>
            <p:ph type="subTitle" idx="3"/>
          </p:nvPr>
        </p:nvSpPr>
        <p:spPr>
          <a:xfrm flipH="1">
            <a:off x="950967" y="2330984"/>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7920201" y="4484533"/>
            <a:ext cx="3320800" cy="13132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2100"/>
            </a:lvl1pPr>
            <a:lvl2pPr lvl="1" rtl="0">
              <a:spcBef>
                <a:spcPts val="2130"/>
              </a:spcBef>
              <a:spcAft>
                <a:spcPts val="0"/>
              </a:spcAft>
              <a:buSzPts val="1600"/>
              <a:buChar char="○"/>
              <a:defRPr sz="2100"/>
            </a:lvl2pPr>
            <a:lvl3pPr lvl="2" rtl="0">
              <a:spcBef>
                <a:spcPts val="2130"/>
              </a:spcBef>
              <a:spcAft>
                <a:spcPts val="0"/>
              </a:spcAft>
              <a:buSzPts val="1600"/>
              <a:buChar char="■"/>
              <a:defRPr sz="2100"/>
            </a:lvl3pPr>
            <a:lvl4pPr lvl="3" rtl="0">
              <a:spcBef>
                <a:spcPts val="2130"/>
              </a:spcBef>
              <a:spcAft>
                <a:spcPts val="0"/>
              </a:spcAft>
              <a:buSzPts val="1600"/>
              <a:buChar char="●"/>
              <a:defRPr sz="2100"/>
            </a:lvl4pPr>
            <a:lvl5pPr lvl="4" rtl="0">
              <a:spcBef>
                <a:spcPts val="2130"/>
              </a:spcBef>
              <a:spcAft>
                <a:spcPts val="0"/>
              </a:spcAft>
              <a:buSzPts val="1600"/>
              <a:buChar char="○"/>
              <a:defRPr sz="2100"/>
            </a:lvl5pPr>
            <a:lvl6pPr lvl="5" rtl="0">
              <a:spcBef>
                <a:spcPts val="2130"/>
              </a:spcBef>
              <a:spcAft>
                <a:spcPts val="0"/>
              </a:spcAft>
              <a:buSzPts val="1600"/>
              <a:buChar char="■"/>
              <a:defRPr sz="2100"/>
            </a:lvl6pPr>
            <a:lvl7pPr lvl="6" rtl="0">
              <a:spcBef>
                <a:spcPts val="2130"/>
              </a:spcBef>
              <a:spcAft>
                <a:spcPts val="0"/>
              </a:spcAft>
              <a:buSzPts val="1600"/>
              <a:buChar char="●"/>
              <a:defRPr sz="2100"/>
            </a:lvl7pPr>
            <a:lvl8pPr lvl="7" rtl="0">
              <a:spcBef>
                <a:spcPts val="2130"/>
              </a:spcBef>
              <a:spcAft>
                <a:spcPts val="0"/>
              </a:spcAft>
              <a:buSzPts val="1600"/>
              <a:buChar char="○"/>
              <a:defRPr sz="2100"/>
            </a:lvl8pPr>
            <a:lvl9pPr lvl="8" rtl="0">
              <a:spcBef>
                <a:spcPts val="2130"/>
              </a:spcBef>
              <a:spcAft>
                <a:spcPts val="2130"/>
              </a:spcAft>
              <a:buSzPts val="1600"/>
              <a:buChar char="■"/>
              <a:defRPr sz="2100"/>
            </a:lvl9pPr>
          </a:lstStyle>
          <a:p>
            <a:endParaRPr/>
          </a:p>
        </p:txBody>
      </p:sp>
      <p:sp>
        <p:nvSpPr>
          <p:cNvPr id="420" name="Google Shape;420;p24"/>
          <p:cNvSpPr txBox="1">
            <a:spLocks noGrp="1"/>
          </p:cNvSpPr>
          <p:nvPr>
            <p:ph type="subTitle" idx="5"/>
          </p:nvPr>
        </p:nvSpPr>
        <p:spPr>
          <a:xfrm flipH="1">
            <a:off x="7920201" y="3601700"/>
            <a:ext cx="3320800" cy="882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4800" b="1">
                <a:latin typeface="Chewy"/>
                <a:ea typeface="Chewy"/>
                <a:cs typeface="Chewy"/>
                <a:sym typeface="Chewy"/>
              </a:defRPr>
            </a:lvl1pPr>
            <a:lvl2pPr lvl="1" rtl="0">
              <a:spcBef>
                <a:spcPts val="2130"/>
              </a:spcBef>
              <a:spcAft>
                <a:spcPts val="0"/>
              </a:spcAft>
              <a:buSzPts val="3600"/>
              <a:buFont typeface="Chewy"/>
              <a:buNone/>
              <a:defRPr sz="4800">
                <a:latin typeface="Chewy"/>
                <a:ea typeface="Chewy"/>
                <a:cs typeface="Chewy"/>
                <a:sym typeface="Chewy"/>
              </a:defRPr>
            </a:lvl2pPr>
            <a:lvl3pPr lvl="2" rtl="0">
              <a:spcBef>
                <a:spcPts val="2130"/>
              </a:spcBef>
              <a:spcAft>
                <a:spcPts val="0"/>
              </a:spcAft>
              <a:buSzPts val="3600"/>
              <a:buFont typeface="Chewy"/>
              <a:buNone/>
              <a:defRPr sz="4800">
                <a:latin typeface="Chewy"/>
                <a:ea typeface="Chewy"/>
                <a:cs typeface="Chewy"/>
                <a:sym typeface="Chewy"/>
              </a:defRPr>
            </a:lvl3pPr>
            <a:lvl4pPr lvl="3" rtl="0">
              <a:spcBef>
                <a:spcPts val="2130"/>
              </a:spcBef>
              <a:spcAft>
                <a:spcPts val="0"/>
              </a:spcAft>
              <a:buSzPts val="3600"/>
              <a:buFont typeface="Chewy"/>
              <a:buNone/>
              <a:defRPr sz="4800">
                <a:latin typeface="Chewy"/>
                <a:ea typeface="Chewy"/>
                <a:cs typeface="Chewy"/>
                <a:sym typeface="Chewy"/>
              </a:defRPr>
            </a:lvl4pPr>
            <a:lvl5pPr lvl="4" rtl="0">
              <a:spcBef>
                <a:spcPts val="2130"/>
              </a:spcBef>
              <a:spcAft>
                <a:spcPts val="0"/>
              </a:spcAft>
              <a:buSzPts val="3600"/>
              <a:buFont typeface="Chewy"/>
              <a:buNone/>
              <a:defRPr sz="4800">
                <a:latin typeface="Chewy"/>
                <a:ea typeface="Chewy"/>
                <a:cs typeface="Chewy"/>
                <a:sym typeface="Chewy"/>
              </a:defRPr>
            </a:lvl5pPr>
            <a:lvl6pPr lvl="5" rtl="0">
              <a:spcBef>
                <a:spcPts val="2130"/>
              </a:spcBef>
              <a:spcAft>
                <a:spcPts val="0"/>
              </a:spcAft>
              <a:buSzPts val="3600"/>
              <a:buFont typeface="Chewy"/>
              <a:buNone/>
              <a:defRPr sz="4800">
                <a:latin typeface="Chewy"/>
                <a:ea typeface="Chewy"/>
                <a:cs typeface="Chewy"/>
                <a:sym typeface="Chewy"/>
              </a:defRPr>
            </a:lvl6pPr>
            <a:lvl7pPr lvl="6" rtl="0">
              <a:spcBef>
                <a:spcPts val="2130"/>
              </a:spcBef>
              <a:spcAft>
                <a:spcPts val="0"/>
              </a:spcAft>
              <a:buSzPts val="3600"/>
              <a:buFont typeface="Chewy"/>
              <a:buNone/>
              <a:defRPr sz="4800">
                <a:latin typeface="Chewy"/>
                <a:ea typeface="Chewy"/>
                <a:cs typeface="Chewy"/>
                <a:sym typeface="Chewy"/>
              </a:defRPr>
            </a:lvl7pPr>
            <a:lvl8pPr lvl="7" rtl="0">
              <a:spcBef>
                <a:spcPts val="2130"/>
              </a:spcBef>
              <a:spcAft>
                <a:spcPts val="0"/>
              </a:spcAft>
              <a:buSzPts val="3600"/>
              <a:buFont typeface="Chewy"/>
              <a:buNone/>
              <a:defRPr sz="4800">
                <a:latin typeface="Chewy"/>
                <a:ea typeface="Chewy"/>
                <a:cs typeface="Chewy"/>
                <a:sym typeface="Chewy"/>
              </a:defRPr>
            </a:lvl8pPr>
            <a:lvl9pPr lvl="8" rtl="0">
              <a:spcBef>
                <a:spcPts val="2130"/>
              </a:spcBef>
              <a:spcAft>
                <a:spcPts val="2130"/>
              </a:spcAft>
              <a:buSzPts val="3600"/>
              <a:buFont typeface="Chewy"/>
              <a:buNone/>
              <a:defRPr sz="4800">
                <a:latin typeface="Chewy"/>
                <a:ea typeface="Chewy"/>
                <a:cs typeface="Chewy"/>
                <a:sym typeface="Chewy"/>
              </a:defRPr>
            </a:lvl9pPr>
          </a:lstStyle>
          <a:p>
            <a:endParaRPr/>
          </a:p>
        </p:txBody>
      </p:sp>
      <p:sp>
        <p:nvSpPr>
          <p:cNvPr id="421" name="Google Shape;421;p24"/>
          <p:cNvSpPr/>
          <p:nvPr/>
        </p:nvSpPr>
        <p:spPr>
          <a:xfrm rot="5400000" flipH="1">
            <a:off x="1909322" y="-1787613"/>
            <a:ext cx="770395" cy="4345639"/>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2" name="Google Shape;422;p24"/>
          <p:cNvSpPr/>
          <p:nvPr/>
        </p:nvSpPr>
        <p:spPr>
          <a:xfrm flipH="1">
            <a:off x="44" y="-9244"/>
            <a:ext cx="744474" cy="3558103"/>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3" name="Google Shape;423;p24"/>
          <p:cNvSpPr/>
          <p:nvPr/>
        </p:nvSpPr>
        <p:spPr>
          <a:xfrm rot="10800000">
            <a:off x="1349105" y="419298"/>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4" name="Google Shape;424;p24"/>
          <p:cNvSpPr/>
          <p:nvPr/>
        </p:nvSpPr>
        <p:spPr>
          <a:xfrm rot="10800000">
            <a:off x="782259" y="9"/>
            <a:ext cx="191180" cy="123589"/>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5" name="Google Shape;425;p24"/>
          <p:cNvSpPr/>
          <p:nvPr/>
        </p:nvSpPr>
        <p:spPr>
          <a:xfrm rot="10800000">
            <a:off x="4188040" y="6527455"/>
            <a:ext cx="145232" cy="14523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6" name="Google Shape;426;p24"/>
          <p:cNvSpPr/>
          <p:nvPr/>
        </p:nvSpPr>
        <p:spPr>
          <a:xfrm rot="5400000" flipH="1">
            <a:off x="337645" y="5188038"/>
            <a:ext cx="147399" cy="147399"/>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7" name="Google Shape;427;p24"/>
          <p:cNvSpPr/>
          <p:nvPr/>
        </p:nvSpPr>
        <p:spPr>
          <a:xfrm rot="5400000">
            <a:off x="-769257" y="3221712"/>
            <a:ext cx="2174605" cy="636047"/>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8" name="Google Shape;428;p24"/>
          <p:cNvSpPr/>
          <p:nvPr/>
        </p:nvSpPr>
        <p:spPr>
          <a:xfrm rot="5400000">
            <a:off x="337596" y="3548900"/>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29" name="Google Shape;429;p24"/>
          <p:cNvSpPr/>
          <p:nvPr/>
        </p:nvSpPr>
        <p:spPr>
          <a:xfrm rot="5400000">
            <a:off x="107989" y="3111891"/>
            <a:ext cx="155583" cy="156316"/>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0" name="Google Shape;430;p24"/>
          <p:cNvSpPr/>
          <p:nvPr/>
        </p:nvSpPr>
        <p:spPr>
          <a:xfrm>
            <a:off x="-671594" y="-775256"/>
            <a:ext cx="1338400" cy="1549600"/>
          </a:xfrm>
          <a:prstGeom prst="pie">
            <a:avLst>
              <a:gd name="adj1" fmla="val 0"/>
              <a:gd name="adj2" fmla="val 5398930"/>
            </a:avLst>
          </a:prstGeom>
          <a:solidFill>
            <a:schemeClr val="accent3"/>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1" name="Google Shape;431;p24"/>
          <p:cNvSpPr/>
          <p:nvPr/>
        </p:nvSpPr>
        <p:spPr>
          <a:xfrm rot="5400000">
            <a:off x="-1059114" y="4428841"/>
            <a:ext cx="3488292" cy="1370072"/>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2" name="Google Shape;432;p24"/>
          <p:cNvSpPr/>
          <p:nvPr/>
        </p:nvSpPr>
        <p:spPr>
          <a:xfrm rot="5400000" flipH="1">
            <a:off x="121712" y="5609702"/>
            <a:ext cx="128168" cy="128168"/>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3" name="Google Shape;433;p24"/>
          <p:cNvSpPr/>
          <p:nvPr/>
        </p:nvSpPr>
        <p:spPr>
          <a:xfrm rot="10800000">
            <a:off x="185356" y="953764"/>
            <a:ext cx="85247" cy="85247"/>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434" name="Google Shape;434;p24"/>
          <p:cNvSpPr/>
          <p:nvPr/>
        </p:nvSpPr>
        <p:spPr>
          <a:xfrm rot="5400000">
            <a:off x="2648997" y="427267"/>
            <a:ext cx="69373" cy="6930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Tree>
    <p:extLst>
      <p:ext uri="{BB962C8B-B14F-4D97-AF65-F5344CB8AC3E}">
        <p14:creationId xmlns:p14="http://schemas.microsoft.com/office/powerpoint/2010/main" val="249960275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99966A6A-5068-46EF-827D-CC5B5F6D8E70}" type="datetimeFigureOut">
              <a:rPr lang="en-US" smtClean="0"/>
              <a:t>9/11/2023</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794646875"/>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 xmlns:a16="http://schemas.microsoft.com/office/drawing/2014/main"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 xmlns:a16="http://schemas.microsoft.com/office/drawing/2014/main" id="{92783B16-772A-4AFF-B285-21A10B5A3BD9}"/>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892801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71295C8-A2EE-4F72-98A9-4DCE420F06C3}"/>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88107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9E899AD-7138-4BD6-92A9-687CCC347E1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A981DE8-CFC4-4D7E-8A0D-40A51E2C2C6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9A38AC0-FB1C-4397-BDB7-4F5B4B6D25A1}"/>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5" name="Footer Placeholder 4">
            <a:extLst>
              <a:ext uri="{FF2B5EF4-FFF2-40B4-BE49-F238E27FC236}">
                <a16:creationId xmlns="" xmlns:a16="http://schemas.microsoft.com/office/drawing/2014/main" id="{BD757A09-560E-4C46-90DC-71CC3BF55D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DBF3A6F9-382C-431A-911F-9D8E3577B3F7}"/>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648853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 xmlns:a16="http://schemas.microsoft.com/office/drawing/2014/main"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AD8A012-1F4B-4223-888E-0008BF452CBB}"/>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0840896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CBF09E5-3AEE-4540-A60C-751CF3C6C8EB}"/>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6" name="Footer Placeholder 5">
            <a:extLst>
              <a:ext uri="{FF2B5EF4-FFF2-40B4-BE49-F238E27FC236}">
                <a16:creationId xmlns="" xmlns:a16="http://schemas.microsoft.com/office/drawing/2014/main"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623105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2E3DC64-57A8-4D09-A2BD-FA9D70DFA2D2}"/>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8" name="Footer Placeholder 7">
            <a:extLst>
              <a:ext uri="{FF2B5EF4-FFF2-40B4-BE49-F238E27FC236}">
                <a16:creationId xmlns="" xmlns:a16="http://schemas.microsoft.com/office/drawing/2014/main"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144518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1A518520-C014-4629-A7CB-74C75FDC0704}"/>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4" name="Footer Placeholder 3">
            <a:extLst>
              <a:ext uri="{FF2B5EF4-FFF2-40B4-BE49-F238E27FC236}">
                <a16:creationId xmlns="" xmlns:a16="http://schemas.microsoft.com/office/drawing/2014/main"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2599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8A79315-6C06-453C-9E3C-96B2513BB0F4}"/>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3" name="Footer Placeholder 2">
            <a:extLst>
              <a:ext uri="{FF2B5EF4-FFF2-40B4-BE49-F238E27FC236}">
                <a16:creationId xmlns="" xmlns:a16="http://schemas.microsoft.com/office/drawing/2014/main"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3755940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 xmlns:a16="http://schemas.microsoft.com/office/drawing/2014/main"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75A001D6-9C10-4D6A-9F08-5D3B33AC6032}"/>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6" name="Footer Placeholder 5">
            <a:extLst>
              <a:ext uri="{FF2B5EF4-FFF2-40B4-BE49-F238E27FC236}">
                <a16:creationId xmlns="" xmlns:a16="http://schemas.microsoft.com/office/drawing/2014/main"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42894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 xmlns:a16="http://schemas.microsoft.com/office/drawing/2014/main"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 xmlns:a16="http://schemas.microsoft.com/office/drawing/2014/main"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 xmlns:a16="http://schemas.microsoft.com/office/drawing/2014/main" id="{5A41C367-0C0F-43CA-A68A-6298F60A34E4}"/>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6" name="Footer Placeholder 5">
            <a:extLst>
              <a:ext uri="{FF2B5EF4-FFF2-40B4-BE49-F238E27FC236}">
                <a16:creationId xmlns="" xmlns:a16="http://schemas.microsoft.com/office/drawing/2014/main"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001030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29531DF-DCF8-43F1-A073-DB01350E7C32}"/>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619815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3D584571-8807-4E7E-8E89-C246FA7F5D93}"/>
              </a:ext>
            </a:extLst>
          </p:cNvPr>
          <p:cNvSpPr>
            <a:spLocks noGrp="1"/>
          </p:cNvSpPr>
          <p:nvPr>
            <p:ph type="dt" sz="half" idx="10"/>
          </p:nvPr>
        </p:nvSpPr>
        <p:spPr/>
        <p:txBody>
          <a:body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705901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70D6DB-8350-4866-A68F-96F9622D68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BA4274B1-E295-4EFD-AED5-E50786AC13F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4EE1195-B85B-4DA4-A195-A4011455C62C}"/>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5" name="Footer Placeholder 4">
            <a:extLst>
              <a:ext uri="{FF2B5EF4-FFF2-40B4-BE49-F238E27FC236}">
                <a16:creationId xmlns="" xmlns:a16="http://schemas.microsoft.com/office/drawing/2014/main" id="{2F3D636D-9C8A-4B8E-A3D9-F50E2B61260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914A8DA-3A6C-4D13-AD03-5FB8E4BD17AB}"/>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176543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BBB810-2F4B-4F23-80F4-BEEDB4796B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8FCACE9-81A2-4A72-A441-CD7EDDE1455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A2A3B40-9243-425F-881C-0B33F88C540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1FC7C205-741D-4B9B-AB3D-E3213EC1500F}"/>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6" name="Footer Placeholder 5">
            <a:extLst>
              <a:ext uri="{FF2B5EF4-FFF2-40B4-BE49-F238E27FC236}">
                <a16:creationId xmlns="" xmlns:a16="http://schemas.microsoft.com/office/drawing/2014/main" id="{4D7EB510-61D8-4C87-9641-9F7651B460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6D83830C-0F66-4F01-9EBD-C96C69982C35}"/>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4013528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148425-D66B-4A4E-9F3A-10EF4788558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BA0F5DE-576C-4059-82AE-AD88B3209A8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9A6F6F8-5644-452F-A690-D0B953C5452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4284B69-200C-49AA-8C0D-88259DC9206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E4354F6F-32C1-474C-A642-C07AE525F0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5BC5AE54-2420-4708-9B31-55DFADF8EA03}"/>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8" name="Footer Placeholder 7">
            <a:extLst>
              <a:ext uri="{FF2B5EF4-FFF2-40B4-BE49-F238E27FC236}">
                <a16:creationId xmlns="" xmlns:a16="http://schemas.microsoft.com/office/drawing/2014/main" id="{4F1CC4E9-F329-406D-86CE-ECD5AD0D77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BD10290B-038B-47E8-86FB-1B47B851ADB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23563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5806BBD-29A4-4610-8112-287CF22A50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F70CDEB6-CC00-4CFA-99AD-AC283863E5B4}"/>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4" name="Footer Placeholder 3">
            <a:extLst>
              <a:ext uri="{FF2B5EF4-FFF2-40B4-BE49-F238E27FC236}">
                <a16:creationId xmlns="" xmlns:a16="http://schemas.microsoft.com/office/drawing/2014/main" id="{441E6650-7F6D-4200-A4E0-ECD8A34F8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EC6BE59F-0862-4DC5-9538-EF7B4998727A}"/>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15667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098C8-665F-412F-A2D0-04838D8292C2}"/>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3" name="Footer Placeholder 2">
            <a:extLst>
              <a:ext uri="{FF2B5EF4-FFF2-40B4-BE49-F238E27FC236}">
                <a16:creationId xmlns="" xmlns:a16="http://schemas.microsoft.com/office/drawing/2014/main" id="{87A1116C-E4D8-4FFC-B013-CFCE6A572A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D31B4D4F-96D8-4F56-A3D4-12FE42E5E3F8}"/>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773426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29D85C3-4145-4EC6-B0D0-4183E5C5203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50A42443-EA75-4C00-A240-D43DE3C07F0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E3F7263-397F-4250-B4EE-65BDDB0A08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3D42B6E-F5CD-440D-B11C-D5F5914ECD3B}"/>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6" name="Footer Placeholder 5">
            <a:extLst>
              <a:ext uri="{FF2B5EF4-FFF2-40B4-BE49-F238E27FC236}">
                <a16:creationId xmlns="" xmlns:a16="http://schemas.microsoft.com/office/drawing/2014/main" id="{6F984BF8-0340-4115-A28B-3EEC117BE8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03B32033-E2CC-4DC9-B0CD-1A865AC5F611}"/>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29792872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E5DFC9-AB09-4ECC-B14D-43189EBB2D7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F9C15A8C-DEA6-45F2-85B7-9319945CC0A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E10A06A-0AE5-491B-9725-CD6A7A11E7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69DAEF0-0FC4-4DAF-9817-221DD0E00147}"/>
              </a:ext>
            </a:extLst>
          </p:cNvPr>
          <p:cNvSpPr>
            <a:spLocks noGrp="1"/>
          </p:cNvSpPr>
          <p:nvPr>
            <p:ph type="dt" sz="half" idx="10"/>
          </p:nvPr>
        </p:nvSpPr>
        <p:spPr>
          <a:xfrm>
            <a:off x="838200" y="6356350"/>
            <a:ext cx="2743200" cy="365125"/>
          </a:xfrm>
          <a:prstGeom prst="rect">
            <a:avLst/>
          </a:prstGeom>
        </p:spPr>
        <p:txBody>
          <a:bodyPr/>
          <a:lstStyle/>
          <a:p>
            <a:fld id="{C2930895-B746-47F3-AD11-A4FF40C45DBE}" type="datetimeFigureOut">
              <a:rPr lang="en-US" smtClean="0"/>
              <a:t>9/11/2023</a:t>
            </a:fld>
            <a:endParaRPr lang="en-US"/>
          </a:p>
        </p:txBody>
      </p:sp>
      <p:sp>
        <p:nvSpPr>
          <p:cNvPr id="6" name="Footer Placeholder 5">
            <a:extLst>
              <a:ext uri="{FF2B5EF4-FFF2-40B4-BE49-F238E27FC236}">
                <a16:creationId xmlns="" xmlns:a16="http://schemas.microsoft.com/office/drawing/2014/main" id="{05B520C3-4420-4327-B40D-2ACBBCC648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7A1570CB-01CF-406D-8004-4992A1814EEE}"/>
              </a:ext>
            </a:extLst>
          </p:cNvPr>
          <p:cNvSpPr>
            <a:spLocks noGrp="1"/>
          </p:cNvSpPr>
          <p:nvPr>
            <p:ph type="sldNum" sz="quarter" idx="12"/>
          </p:nvPr>
        </p:nvSpPr>
        <p:spPr>
          <a:xfrm>
            <a:off x="8610600" y="6356350"/>
            <a:ext cx="2743200" cy="365125"/>
          </a:xfrm>
          <a:prstGeom prst="rect">
            <a:avLst/>
          </a:prstGeom>
        </p:spPr>
        <p:txBody>
          <a:bodyPr/>
          <a:lstStyle/>
          <a:p>
            <a:fld id="{EE182736-4F17-4B64-959C-B06A63881189}" type="slidenum">
              <a:rPr lang="en-US" smtClean="0"/>
              <a:t>‹#›</a:t>
            </a:fld>
            <a:endParaRPr lang="en-US"/>
          </a:p>
        </p:txBody>
      </p:sp>
    </p:spTree>
    <p:extLst>
      <p:ext uri="{BB962C8B-B14F-4D97-AF65-F5344CB8AC3E}">
        <p14:creationId xmlns:p14="http://schemas.microsoft.com/office/powerpoint/2010/main" val="3908129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 xmlns:a16="http://schemas.microsoft.com/office/drawing/2014/main" id="{ACF24181-90FC-92AA-19E0-73FD80B2CD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62152" y="180975"/>
            <a:ext cx="1609726" cy="1609726"/>
          </a:xfrm>
          <a:prstGeom prst="rect">
            <a:avLst/>
          </a:prstGeom>
        </p:spPr>
      </p:pic>
    </p:spTree>
    <p:extLst>
      <p:ext uri="{BB962C8B-B14F-4D97-AF65-F5344CB8AC3E}">
        <p14:creationId xmlns:p14="http://schemas.microsoft.com/office/powerpoint/2010/main" val="33166089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719333"/>
            <a:ext cx="10290000" cy="8172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950967" y="1536633"/>
            <a:ext cx="10290000" cy="4608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042028219"/>
      </p:ext>
    </p:extLst>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p:transition spd="slow">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 xmlns:a16="http://schemas.microsoft.com/office/drawing/2014/main"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 xmlns:a16="http://schemas.microsoft.com/office/drawing/2014/main"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9/11/2023</a:t>
            </a:fld>
            <a:endParaRPr lang="en-US"/>
          </a:p>
        </p:txBody>
      </p:sp>
      <p:sp>
        <p:nvSpPr>
          <p:cNvPr id="5" name="Footer Placeholder 4">
            <a:extLst>
              <a:ext uri="{FF2B5EF4-FFF2-40B4-BE49-F238E27FC236}">
                <a16:creationId xmlns="" xmlns:a16="http://schemas.microsoft.com/office/drawing/2014/main"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149297861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notesSlide" Target="../notesSlides/notesSlide1.xml"/><Relationship Id="rId7" Type="http://schemas.openxmlformats.org/officeDocument/2006/relationships/image" Target="../media/image4.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4.wav"/><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50.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8.wdp"/><Relationship Id="rId9"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0.png"/><Relationship Id="rId7" Type="http://schemas.openxmlformats.org/officeDocument/2006/relationships/image" Target="../media/image37.pn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3.png"/><Relationship Id="rId4" Type="http://schemas.microsoft.com/office/2007/relationships/hdphoto" Target="../media/hdphoto8.wdp"/><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8.wdp"/><Relationship Id="rId7" Type="http://schemas.openxmlformats.org/officeDocument/2006/relationships/image" Target="../media/image4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5.svg"/><Relationship Id="rId4" Type="http://schemas.openxmlformats.org/officeDocument/2006/relationships/image" Target="../media/image39.png"/><Relationship Id="rId9"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emf"/><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audio" Target="../media/audio6.wav"/><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emf"/><Relationship Id="rId4"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8.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58.wmf"/><Relationship Id="rId2" Type="http://schemas.openxmlformats.org/officeDocument/2006/relationships/control" Target="../activeX/activeX1.xml"/><Relationship Id="rId1" Type="http://schemas.openxmlformats.org/officeDocument/2006/relationships/vmlDrawing" Target="../drawings/vmlDrawing2.vml"/><Relationship Id="rId6" Type="http://schemas.openxmlformats.org/officeDocument/2006/relationships/image" Target="../media/image57.png"/><Relationship Id="rId5" Type="http://schemas.openxmlformats.org/officeDocument/2006/relationships/image" Target="../media/image47.png"/><Relationship Id="rId4" Type="http://schemas.openxmlformats.org/officeDocument/2006/relationships/notesSlide" Target="../notesSlides/notesSlide6.xml"/></Relationships>
</file>

<file path=ppt/slides/_rels/slide2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33.png"/><Relationship Id="rId7" Type="http://schemas.openxmlformats.org/officeDocument/2006/relationships/image" Target="../media/image63.png"/><Relationship Id="rId12" Type="http://schemas.microsoft.com/office/2007/relationships/hdphoto" Target="../media/hdphoto13.wdp"/><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66.png"/><Relationship Id="rId5" Type="http://schemas.microsoft.com/office/2007/relationships/hdphoto" Target="../media/hdphoto11.wdp"/><Relationship Id="rId10" Type="http://schemas.microsoft.com/office/2007/relationships/hdphoto" Target="../media/hdphoto12.wdp"/><Relationship Id="rId4" Type="http://schemas.openxmlformats.org/officeDocument/2006/relationships/image" Target="../media/image62.png"/><Relationship Id="rId9" Type="http://schemas.openxmlformats.org/officeDocument/2006/relationships/image" Target="../media/image65.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microsoft.com/office/2007/relationships/hdphoto" Target="../media/hdphoto2.wdp"/><Relationship Id="rId2" Type="http://schemas.openxmlformats.org/officeDocument/2006/relationships/image" Target="../media/image10.gif"/><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slide" Target="slide5.xml"/><Relationship Id="rId4" Type="http://schemas.microsoft.com/office/2007/relationships/hdphoto" Target="../media/hdphoto1.wdp"/><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9.png"/><Relationship Id="rId18" Type="http://schemas.openxmlformats.org/officeDocument/2006/relationships/image" Target="../media/image22.png"/><Relationship Id="rId3" Type="http://schemas.openxmlformats.org/officeDocument/2006/relationships/slideLayout" Target="../slideLayouts/slideLayout15.xml"/><Relationship Id="rId21" Type="http://schemas.microsoft.com/office/2007/relationships/hdphoto" Target="../media/hdphoto6.wdp"/><Relationship Id="rId7" Type="http://schemas.openxmlformats.org/officeDocument/2006/relationships/image" Target="../media/image15.png"/><Relationship Id="rId12" Type="http://schemas.openxmlformats.org/officeDocument/2006/relationships/image" Target="../media/image18.png"/><Relationship Id="rId17" Type="http://schemas.microsoft.com/office/2007/relationships/hdphoto" Target="../media/hdphoto4.wdp"/><Relationship Id="rId25" Type="http://schemas.openxmlformats.org/officeDocument/2006/relationships/image" Target="../media/image13.png"/><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png"/><Relationship Id="rId1" Type="http://schemas.microsoft.com/office/2007/relationships/media" Target="../media/media1.mp3"/><Relationship Id="rId6" Type="http://schemas.openxmlformats.org/officeDocument/2006/relationships/slide" Target="slide8.xml"/><Relationship Id="rId11" Type="http://schemas.openxmlformats.org/officeDocument/2006/relationships/slide" Target="slide6.xml"/><Relationship Id="rId24" Type="http://schemas.microsoft.com/office/2007/relationships/hdphoto" Target="../media/hdphoto7.wdp"/><Relationship Id="rId5" Type="http://schemas.openxmlformats.org/officeDocument/2006/relationships/audio" Target="../media/audio2.wav"/><Relationship Id="rId15" Type="http://schemas.openxmlformats.org/officeDocument/2006/relationships/image" Target="../media/image20.png"/><Relationship Id="rId23" Type="http://schemas.openxmlformats.org/officeDocument/2006/relationships/image" Target="../media/image24.png"/><Relationship Id="rId10" Type="http://schemas.openxmlformats.org/officeDocument/2006/relationships/image" Target="../media/image17.png"/><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slide" Target="slide7.xml"/><Relationship Id="rId14" Type="http://schemas.microsoft.com/office/2007/relationships/hdphoto" Target="../media/hdphoto3.wdp"/><Relationship Id="rId22" Type="http://schemas.openxmlformats.org/officeDocument/2006/relationships/slide" Target="slide11.xml"/></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audio" Target="../media/audio3.wav"/><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25.png"/><Relationship Id="rId5" Type="http://schemas.openxmlformats.org/officeDocument/2006/relationships/audio" Target="../media/audio5.wav"/><Relationship Id="rId4" Type="http://schemas.openxmlformats.org/officeDocument/2006/relationships/audio" Target="../media/audio4.wav"/><Relationship Id="rId9"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audio4.wav"/><Relationship Id="rId7"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audio" Target="../media/audio5.wav"/></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sz="half" idx="4294967295"/>
          </p:nvPr>
        </p:nvGraphicFramePr>
        <p:xfrm>
          <a:off x="-156634" y="2636838"/>
          <a:ext cx="4682067" cy="3535362"/>
        </p:xfrm>
        <a:graphic>
          <a:graphicData uri="http://schemas.openxmlformats.org/presentationml/2006/ole">
            <mc:AlternateContent xmlns:mc="http://schemas.openxmlformats.org/markup-compatibility/2006">
              <mc:Choice xmlns:v="urn:schemas-microsoft-com:vml" Requires="v">
                <p:oleObj spid="_x0000_s2052" name="Clip" r:id="rId4" imgW="1060704" imgH="1335024" progId="MS_ClipArt_Gallery.2">
                  <p:embed/>
                </p:oleObj>
              </mc:Choice>
              <mc:Fallback>
                <p:oleObj name="Clip" r:id="rId4" imgW="1060704" imgH="1335024"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634" y="2636838"/>
                        <a:ext cx="4682067" cy="3535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123" name="Picture 4" descr="BAMBO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68000" y="685800"/>
            <a:ext cx="193251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2" name="Picture 6"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69600" y="5197476"/>
            <a:ext cx="1422400"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3" name="Picture 7"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66400" y="685801"/>
            <a:ext cx="16256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4" name="Picture 8"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867276"/>
            <a:ext cx="23368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5" name="Picture 9"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83200" y="3794125"/>
            <a:ext cx="22352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6" name="Picture 10"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6000" y="762000"/>
            <a:ext cx="2133600"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7" name="Picture 11"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0" y="3794126"/>
            <a:ext cx="23368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8668" name="Picture 12" descr="FIREWRK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685800"/>
            <a:ext cx="22352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95"/>
          <p:cNvSpPr txBox="1">
            <a:spLocks noChangeArrowheads="1"/>
          </p:cNvSpPr>
          <p:nvPr/>
        </p:nvSpPr>
        <p:spPr bwMode="auto">
          <a:xfrm>
            <a:off x="0" y="304800"/>
            <a:ext cx="121920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pt-BR" altLang="en-US" sz="2880" b="1" dirty="0" smtClean="0">
                <a:solidFill>
                  <a:srgbClr val="FF0000"/>
                </a:solidFill>
                <a:latin typeface="Times New Roman" panose="02020603050405020304" pitchFamily="18" charset="0"/>
                <a:cs typeface="Times New Roman" panose="02020603050405020304" pitchFamily="18" charset="0"/>
              </a:rPr>
              <a:t>NHIỆT LIỆT CHÀO MỪNG CÁC THẦY CÔ GIÁO </a:t>
            </a:r>
          </a:p>
          <a:p>
            <a:pPr algn="ctr" eaLnBrk="1" hangingPunct="1">
              <a:defRPr/>
            </a:pPr>
            <a:r>
              <a:rPr lang="pt-BR" altLang="en-US" sz="2880" b="1" dirty="0" smtClean="0">
                <a:solidFill>
                  <a:srgbClr val="FF0000"/>
                </a:solidFill>
                <a:latin typeface="Times New Roman" panose="02020603050405020304" pitchFamily="18" charset="0"/>
                <a:cs typeface="Times New Roman" panose="02020603050405020304" pitchFamily="18" charset="0"/>
              </a:rPr>
              <a:t>VỀ DỰ GIỜ LỚP 4A</a:t>
            </a:r>
            <a:endParaRPr lang="en-US" altLang="en-US" sz="2880" b="1" dirty="0" smtClean="0">
              <a:solidFill>
                <a:srgbClr val="FF0000"/>
              </a:solidFill>
              <a:latin typeface="Times New Roman" panose="02020603050405020304" pitchFamily="18" charset="0"/>
              <a:cs typeface="Times New Roman" panose="02020603050405020304" pitchFamily="18" charset="0"/>
            </a:endParaRPr>
          </a:p>
        </p:txBody>
      </p:sp>
      <p:pic>
        <p:nvPicPr>
          <p:cNvPr id="5132" name="Picture 5" descr="1841479pi8i8jd868"/>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343901" y="3962400"/>
            <a:ext cx="36449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3" name="TextBox 1"/>
          <p:cNvSpPr txBox="1">
            <a:spLocks noChangeArrowheads="1"/>
          </p:cNvSpPr>
          <p:nvPr/>
        </p:nvSpPr>
        <p:spPr bwMode="auto">
          <a:xfrm>
            <a:off x="3149600" y="1844675"/>
            <a:ext cx="5892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2800" b="1" dirty="0" smtClean="0">
                <a:latin typeface="Times New Roman" pitchFamily="18" charset="0"/>
              </a:rPr>
              <a:t>ĐỌC</a:t>
            </a:r>
            <a:endParaRPr lang="en-US" altLang="en-US" sz="2800" b="1" dirty="0">
              <a:latin typeface="Times New Roman" pitchFamily="18" charset="0"/>
            </a:endParaRPr>
          </a:p>
        </p:txBody>
      </p:sp>
      <p:sp>
        <p:nvSpPr>
          <p:cNvPr id="5134" name="TextBox 2"/>
          <p:cNvSpPr txBox="1">
            <a:spLocks noChangeArrowheads="1"/>
          </p:cNvSpPr>
          <p:nvPr/>
        </p:nvSpPr>
        <p:spPr bwMode="auto">
          <a:xfrm>
            <a:off x="2540000" y="3149601"/>
            <a:ext cx="8432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algn="ctr" eaLnBrk="1" hangingPunct="1"/>
            <a:r>
              <a:rPr lang="en-US" altLang="en-US" sz="3600" b="1" dirty="0" smtClean="0">
                <a:solidFill>
                  <a:srgbClr val="FF0000"/>
                </a:solidFill>
                <a:latin typeface="Times New Roman" pitchFamily="18" charset="0"/>
              </a:rPr>
              <a:t>BÀI 3</a:t>
            </a:r>
            <a:r>
              <a:rPr lang="en-US" altLang="en-US" sz="3600" b="1" smtClean="0">
                <a:solidFill>
                  <a:srgbClr val="FF0000"/>
                </a:solidFill>
                <a:latin typeface="Times New Roman" pitchFamily="18" charset="0"/>
              </a:rPr>
              <a:t>: ANH EM SINH ĐÔI</a:t>
            </a:r>
            <a:endParaRPr lang="en-US" altLang="en-US" sz="3600" b="1" dirty="0">
              <a:solidFill>
                <a:srgbClr val="FF0000"/>
              </a:solidFill>
              <a:latin typeface="Times New Roman" pitchFamily="18" charset="0"/>
            </a:endParaRPr>
          </a:p>
        </p:txBody>
      </p:sp>
      <p:sp>
        <p:nvSpPr>
          <p:cNvPr id="5135" name="TextBox 3"/>
          <p:cNvSpPr txBox="1">
            <a:spLocks noChangeArrowheads="1"/>
          </p:cNvSpPr>
          <p:nvPr/>
        </p:nvSpPr>
        <p:spPr bwMode="auto">
          <a:xfrm>
            <a:off x="1725085" y="5181600"/>
            <a:ext cx="8434916"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eaLnBrk="1" hangingPunct="1"/>
            <a:r>
              <a:rPr lang="en-US" altLang="en-US" sz="2800" b="1">
                <a:solidFill>
                  <a:srgbClr val="0033CC"/>
                </a:solidFill>
                <a:latin typeface="Times New Roman" pitchFamily="18" charset="0"/>
              </a:rPr>
              <a:t>Ngườì thực hiện: Phạm Thị Ngọc</a:t>
            </a:r>
          </a:p>
          <a:p>
            <a:pPr eaLnBrk="1" hangingPunct="1"/>
            <a:r>
              <a:rPr lang="en-US" altLang="en-US" sz="2800" b="1">
                <a:solidFill>
                  <a:srgbClr val="0033CC"/>
                </a:solidFill>
                <a:latin typeface="Times New Roman" pitchFamily="18" charset="0"/>
              </a:rPr>
              <a:t>Trường Tiểu học Nam Hưng</a:t>
            </a:r>
          </a:p>
        </p:txBody>
      </p:sp>
    </p:spTree>
    <p:extLst>
      <p:ext uri="{BB962C8B-B14F-4D97-AF65-F5344CB8AC3E}">
        <p14:creationId xmlns:p14="http://schemas.microsoft.com/office/powerpoint/2010/main" val="1003090222"/>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198662"/>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198663"/>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198664"/>
                                        </p:tgtEl>
                                        <p:attrNameLst>
                                          <p:attrName>r</p:attrName>
                                        </p:attrNameLst>
                                      </p:cBhvr>
                                    </p:animRot>
                                  </p:childTnLst>
                                </p:cTn>
                              </p:par>
                              <p:par>
                                <p:cTn id="11" presetID="8" presetClass="emph" presetSubtype="0" repeatCount="indefinite" fill="hold" nodeType="withEffect">
                                  <p:stCondLst>
                                    <p:cond delay="0"/>
                                  </p:stCondLst>
                                  <p:childTnLst>
                                    <p:animRot by="21600000">
                                      <p:cBhvr>
                                        <p:cTn id="12" dur="2000" fill="hold"/>
                                        <p:tgtEl>
                                          <p:spTgt spid="198665"/>
                                        </p:tgtEl>
                                        <p:attrNameLst>
                                          <p:attrName>r</p:attrName>
                                        </p:attrNameLst>
                                      </p:cBhvr>
                                    </p:animRot>
                                  </p:childTnLst>
                                </p:cTn>
                              </p:par>
                              <p:par>
                                <p:cTn id="13" presetID="8" presetClass="emph" presetSubtype="0" repeatCount="indefinite" fill="hold" nodeType="withEffect">
                                  <p:stCondLst>
                                    <p:cond delay="0"/>
                                  </p:stCondLst>
                                  <p:childTnLst>
                                    <p:animRot by="21600000">
                                      <p:cBhvr>
                                        <p:cTn id="14" dur="2000" fill="hold"/>
                                        <p:tgtEl>
                                          <p:spTgt spid="198666"/>
                                        </p:tgtEl>
                                        <p:attrNameLst>
                                          <p:attrName>r</p:attrName>
                                        </p:attrNameLst>
                                      </p:cBhvr>
                                    </p:animRot>
                                  </p:childTnLst>
                                </p:cTn>
                              </p:par>
                              <p:par>
                                <p:cTn id="15" presetID="8" presetClass="emph" presetSubtype="0" repeatCount="indefinite" fill="hold" nodeType="withEffect">
                                  <p:stCondLst>
                                    <p:cond delay="0"/>
                                  </p:stCondLst>
                                  <p:childTnLst>
                                    <p:animRot by="21600000">
                                      <p:cBhvr>
                                        <p:cTn id="16" dur="2000" fill="hold"/>
                                        <p:tgtEl>
                                          <p:spTgt spid="198667"/>
                                        </p:tgtEl>
                                        <p:attrNameLst>
                                          <p:attrName>r</p:attrName>
                                        </p:attrNameLst>
                                      </p:cBhvr>
                                    </p:animRot>
                                  </p:childTnLst>
                                </p:cTn>
                              </p:par>
                              <p:par>
                                <p:cTn id="17" presetID="8" presetClass="emph" presetSubtype="0" repeatCount="indefinite" fill="hold" nodeType="withEffect">
                                  <p:stCondLst>
                                    <p:cond delay="0"/>
                                  </p:stCondLst>
                                  <p:childTnLst>
                                    <p:animRot by="21600000">
                                      <p:cBhvr>
                                        <p:cTn id="18" dur="2000" fill="hold"/>
                                        <p:tgtEl>
                                          <p:spTgt spid="198668"/>
                                        </p:tgtEl>
                                        <p:attrNameLst>
                                          <p:attrName>r</p:attrName>
                                        </p:attrNameLst>
                                      </p:cBhvr>
                                    </p:animRot>
                                  </p:childTnLst>
                                </p:cTn>
                              </p:par>
                              <p:par>
                                <p:cTn id="19" presetID="2" presetClass="entr" presetSubtype="4" fill="hold" grpId="0" nodeType="withEffect">
                                  <p:stCondLst>
                                    <p:cond delay="0"/>
                                  </p:stCondLst>
                                  <p:iterate type="lt">
                                    <p:tmPct val="0"/>
                                  </p:iterate>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1" presetClass="emph" presetSubtype="0" repeatCount="indefinite" fill="hold" grpId="1" nodeType="withEffect">
                                  <p:stCondLst>
                                    <p:cond delay="0"/>
                                  </p:stCondLst>
                                  <p:iterate type="lt">
                                    <p:tmPct val="0"/>
                                  </p:iterate>
                                  <p:childTnLst>
                                    <p:animClr clrSpc="hsl" dir="cw">
                                      <p:cBhvr override="childStyle">
                                        <p:cTn id="24" dur="500" fill="hold"/>
                                        <p:tgtEl>
                                          <p:spTgt spid="13"/>
                                        </p:tgtEl>
                                        <p:attrNameLst>
                                          <p:attrName>style.color</p:attrName>
                                        </p:attrNameLst>
                                      </p:cBhvr>
                                      <p:by>
                                        <p:hsl h="7200000" s="0" l="0"/>
                                      </p:by>
                                    </p:animClr>
                                    <p:animClr clrSpc="hsl" dir="cw">
                                      <p:cBhvr>
                                        <p:cTn id="25" dur="500" fill="hold"/>
                                        <p:tgtEl>
                                          <p:spTgt spid="13"/>
                                        </p:tgtEl>
                                        <p:attrNameLst>
                                          <p:attrName>fillcolor</p:attrName>
                                        </p:attrNameLst>
                                      </p:cBhvr>
                                      <p:by>
                                        <p:hsl h="7200000" s="0" l="0"/>
                                      </p:by>
                                    </p:animClr>
                                    <p:animClr clrSpc="hsl" dir="cw">
                                      <p:cBhvr>
                                        <p:cTn id="26" dur="500" fill="hold"/>
                                        <p:tgtEl>
                                          <p:spTgt spid="13"/>
                                        </p:tgtEl>
                                        <p:attrNameLst>
                                          <p:attrName>stroke.color</p:attrName>
                                        </p:attrNameLst>
                                      </p:cBhvr>
                                      <p:by>
                                        <p:hsl h="7200000" s="0" l="0"/>
                                      </p:by>
                                    </p:animClr>
                                    <p:set>
                                      <p:cBhvr>
                                        <p:cTn id="27" dur="500" fill="hold"/>
                                        <p:tgtEl>
                                          <p:spTgt spid="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04775" y="428626"/>
            <a:ext cx="11398393" cy="676911"/>
          </a:xfrm>
          <a:prstGeom prst="rect">
            <a:avLst/>
          </a:prstGeom>
          <a:solidFill>
            <a:schemeClr val="accent6"/>
          </a:solidFill>
        </p:spPr>
        <p:txBody>
          <a:bodyPr wrap="square" lIns="121725" tIns="60862" rIns="121725" bIns="60862">
            <a:spAutoFit/>
          </a:bodyPr>
          <a:lstStyle/>
          <a:p>
            <a:pPr lvl="0" algn="ctr">
              <a:buClr>
                <a:srgbClr val="000000"/>
              </a:buClr>
            </a:pPr>
            <a:r>
              <a:rPr lang="en-US" sz="3600" b="1" kern="0" dirty="0" err="1">
                <a:solidFill>
                  <a:srgbClr val="002060"/>
                </a:solidFill>
                <a:ea typeface="Arial-Rounded" pitchFamily="34" charset="0"/>
                <a:cs typeface="Arial-Rounded" pitchFamily="34" charset="0"/>
                <a:sym typeface="Arial"/>
              </a:rPr>
              <a:t>Tìm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và</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nói</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nhanh</a:t>
            </a:r>
            <a:r>
              <a:rPr lang="en-US" sz="3600" b="1" kern="0" dirty="0">
                <a:solidFill>
                  <a:srgbClr val="002060"/>
                </a:solidFill>
                <a:ea typeface="Arial-Rounded" pitchFamily="34" charset="0"/>
                <a:cs typeface="Arial-Rounded" pitchFamily="34" charset="0"/>
                <a:sym typeface="Arial"/>
              </a:rPr>
              <a:t> 5 </a:t>
            </a:r>
            <a:r>
              <a:rPr lang="en-US" sz="3600" b="1" kern="0" dirty="0" err="1">
                <a:solidFill>
                  <a:srgbClr val="002060"/>
                </a:solidFill>
                <a:ea typeface="Arial-Rounded" pitchFamily="34" charset="0"/>
                <a:cs typeface="Arial-Rounded" pitchFamily="34" charset="0"/>
                <a:sym typeface="Arial"/>
              </a:rPr>
              <a:t>điểm</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khác</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nhau</a:t>
            </a:r>
            <a:r>
              <a:rPr lang="en-US" sz="3600" b="1" kern="0" dirty="0">
                <a:solidFill>
                  <a:srgbClr val="002060"/>
                </a:solidFill>
                <a:ea typeface="Arial-Rounded" pitchFamily="34" charset="0"/>
                <a:cs typeface="Arial-Rounded" pitchFamily="34" charset="0"/>
                <a:sym typeface="Arial"/>
              </a:rPr>
              <a:t> </a:t>
            </a:r>
            <a:r>
              <a:rPr lang="en-US" sz="3600" b="1" kern="0" dirty="0" err="1">
                <a:solidFill>
                  <a:srgbClr val="002060"/>
                </a:solidFill>
                <a:ea typeface="Arial-Rounded" pitchFamily="34" charset="0"/>
                <a:cs typeface="Arial-Rounded" pitchFamily="34" charset="0"/>
                <a:sym typeface="Arial"/>
              </a:rPr>
              <a:t>giữa</a:t>
            </a:r>
            <a:r>
              <a:rPr lang="en-US" sz="3600" b="1" kern="0" dirty="0">
                <a:solidFill>
                  <a:srgbClr val="002060"/>
                </a:solidFill>
                <a:ea typeface="Arial-Rounded" pitchFamily="34" charset="0"/>
                <a:cs typeface="Arial-Rounded" pitchFamily="34" charset="0"/>
                <a:sym typeface="Arial"/>
              </a:rPr>
              <a:t> 2 </a:t>
            </a:r>
            <a:r>
              <a:rPr lang="en-US" sz="3600" b="1" kern="0" dirty="0" err="1">
                <a:solidFill>
                  <a:srgbClr val="002060"/>
                </a:solidFill>
                <a:ea typeface="Arial-Rounded" pitchFamily="34" charset="0"/>
                <a:cs typeface="Arial-Rounded" pitchFamily="34" charset="0"/>
                <a:sym typeface="Arial"/>
              </a:rPr>
              <a:t>tranh</a:t>
            </a:r>
            <a:r>
              <a:rPr lang="en-US" sz="3600" b="1" kern="0" dirty="0">
                <a:solidFill>
                  <a:srgbClr val="002060"/>
                </a:solidFill>
                <a:ea typeface="Arial-Rounded" pitchFamily="34" charset="0"/>
                <a:cs typeface="Arial-Rounded" pitchFamily="34" charset="0"/>
                <a:sym typeface="Arial"/>
              </a:rPr>
              <a:t>.</a:t>
            </a:r>
            <a:endParaRPr kumimoji="0" lang="en-US" sz="36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3"/>
          <a:stretch>
            <a:fillRect/>
          </a:stretch>
        </p:blipFill>
        <p:spPr>
          <a:xfrm>
            <a:off x="683931" y="1557337"/>
            <a:ext cx="10965143" cy="3843338"/>
          </a:xfrm>
          <a:prstGeom prst="rect">
            <a:avLst/>
          </a:prstGeom>
        </p:spPr>
      </p:pic>
      <p:sp>
        <p:nvSpPr>
          <p:cNvPr id="4" name="Oval 3">
            <a:extLst>
              <a:ext uri="{FF2B5EF4-FFF2-40B4-BE49-F238E27FC236}">
                <a16:creationId xmlns="" xmlns:a16="http://schemas.microsoft.com/office/drawing/2014/main" id="{A8C37C07-EDE7-3C8F-EFD6-CBAACAB765CD}"/>
              </a:ext>
            </a:extLst>
          </p:cNvPr>
          <p:cNvSpPr/>
          <p:nvPr/>
        </p:nvSpPr>
        <p:spPr>
          <a:xfrm>
            <a:off x="1095375" y="4657725"/>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 xmlns:a16="http://schemas.microsoft.com/office/drawing/2014/main" id="{7703C818-3D52-ED84-A41E-644EDDDD5F9F}"/>
              </a:ext>
            </a:extLst>
          </p:cNvPr>
          <p:cNvSpPr/>
          <p:nvPr/>
        </p:nvSpPr>
        <p:spPr>
          <a:xfrm>
            <a:off x="6886575" y="4610100"/>
            <a:ext cx="1438275" cy="838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 xmlns:a16="http://schemas.microsoft.com/office/drawing/2014/main" id="{2F56E16F-2700-A106-EC16-ADFAE2040C2A}"/>
              </a:ext>
            </a:extLst>
          </p:cNvPr>
          <p:cNvSpPr/>
          <p:nvPr/>
        </p:nvSpPr>
        <p:spPr>
          <a:xfrm>
            <a:off x="4276725" y="3543299"/>
            <a:ext cx="581025" cy="790575"/>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 xmlns:a16="http://schemas.microsoft.com/office/drawing/2014/main" id="{A1E67046-58BB-6A1A-03AB-FA802AAEC4FF}"/>
              </a:ext>
            </a:extLst>
          </p:cNvPr>
          <p:cNvSpPr/>
          <p:nvPr/>
        </p:nvSpPr>
        <p:spPr>
          <a:xfrm>
            <a:off x="10067925" y="3381375"/>
            <a:ext cx="523875" cy="838200"/>
          </a:xfrm>
          <a:prstGeom prst="ellipse">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 xmlns:a16="http://schemas.microsoft.com/office/drawing/2014/main" id="{0E241C22-935A-A8C7-BCA2-608B5D735AAB}"/>
              </a:ext>
            </a:extLst>
          </p:cNvPr>
          <p:cNvSpPr/>
          <p:nvPr/>
        </p:nvSpPr>
        <p:spPr>
          <a:xfrm>
            <a:off x="3457575" y="3314700"/>
            <a:ext cx="828675" cy="333375"/>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 xmlns:a16="http://schemas.microsoft.com/office/drawing/2014/main" id="{763BCEE4-B575-57A3-85A0-A4692714716B}"/>
              </a:ext>
            </a:extLst>
          </p:cNvPr>
          <p:cNvSpPr/>
          <p:nvPr/>
        </p:nvSpPr>
        <p:spPr>
          <a:xfrm>
            <a:off x="9210676" y="3295651"/>
            <a:ext cx="781049" cy="37147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 xmlns:a16="http://schemas.microsoft.com/office/drawing/2014/main" id="{EA207B8F-F44E-929A-0EAC-FAB632519DE0}"/>
              </a:ext>
            </a:extLst>
          </p:cNvPr>
          <p:cNvSpPr/>
          <p:nvPr/>
        </p:nvSpPr>
        <p:spPr>
          <a:xfrm>
            <a:off x="2857500" y="3667125"/>
            <a:ext cx="828675" cy="333375"/>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 xmlns:a16="http://schemas.microsoft.com/office/drawing/2014/main" id="{206ED0AD-0292-01F5-349A-4084B2C1DE09}"/>
              </a:ext>
            </a:extLst>
          </p:cNvPr>
          <p:cNvSpPr/>
          <p:nvPr/>
        </p:nvSpPr>
        <p:spPr>
          <a:xfrm>
            <a:off x="8915401" y="3714751"/>
            <a:ext cx="781049" cy="371474"/>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 xmlns:a16="http://schemas.microsoft.com/office/drawing/2014/main" id="{190D3A88-44D2-B2BC-F524-7128C0F05A6F}"/>
              </a:ext>
            </a:extLst>
          </p:cNvPr>
          <p:cNvSpPr/>
          <p:nvPr/>
        </p:nvSpPr>
        <p:spPr>
          <a:xfrm>
            <a:off x="3419475" y="2181225"/>
            <a:ext cx="571500" cy="40005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 xmlns:a16="http://schemas.microsoft.com/office/drawing/2014/main" id="{C3E82628-892F-14C8-E413-3F01A593A63D}"/>
              </a:ext>
            </a:extLst>
          </p:cNvPr>
          <p:cNvSpPr/>
          <p:nvPr/>
        </p:nvSpPr>
        <p:spPr>
          <a:xfrm>
            <a:off x="9220200" y="2266951"/>
            <a:ext cx="523875" cy="39052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4355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eck mark.wav"/>
                                        </p:tgtEl>
                                      </p:cMediaNode>
                                    </p:audio>
                                  </p:subTnLst>
                                </p:cTn>
                              </p:par>
                              <p:par>
                                <p:cTn id="13" presetID="2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eck mark.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2" name="Check mark.wav"/>
                                        </p:tgtEl>
                                      </p:cMediaNode>
                                    </p:audio>
                                  </p:subTnLst>
                                </p:cTn>
                              </p:par>
                              <p:par>
                                <p:cTn id="21" presetID="2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2" name="Check mark.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2" name="Check mark.wav"/>
                                        </p:tgtEl>
                                      </p:cMediaNode>
                                    </p:audio>
                                  </p:subTnLst>
                                </p:cTn>
                              </p:par>
                              <p:par>
                                <p:cTn id="29" presetID="2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subTnLst>
                                    <p:audio>
                                      <p:cMediaNode>
                                        <p:cTn display="0" masterRel="sameClick">
                                          <p:stCondLst>
                                            <p:cond evt="begin" delay="0">
                                              <p:tn val="29"/>
                                            </p:cond>
                                          </p:stCondLst>
                                          <p:endCondLst>
                                            <p:cond evt="onStopAudio" delay="0">
                                              <p:tgtEl>
                                                <p:sldTgt/>
                                              </p:tgtEl>
                                            </p:cond>
                                          </p:endCondLst>
                                        </p:cTn>
                                        <p:tgtEl>
                                          <p:sndTgt r:embed="rId2" name="Check mark.wav"/>
                                        </p:tgtEl>
                                      </p:cMediaNode>
                                    </p:audio>
                                  </p:sub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subTnLst>
                                    <p:audio>
                                      <p:cMediaNode>
                                        <p:cTn display="0" masterRel="sameClick">
                                          <p:stCondLst>
                                            <p:cond evt="begin" delay="0">
                                              <p:tn val="34"/>
                                            </p:cond>
                                          </p:stCondLst>
                                          <p:endCondLst>
                                            <p:cond evt="onStopAudio" delay="0">
                                              <p:tgtEl>
                                                <p:sldTgt/>
                                              </p:tgtEl>
                                            </p:cond>
                                          </p:endCondLst>
                                        </p:cTn>
                                        <p:tgtEl>
                                          <p:sndTgt r:embed="rId2" name="Check mark.wav"/>
                                        </p:tgtEl>
                                      </p:cMediaNode>
                                    </p:audio>
                                  </p:subTnLst>
                                </p:cTn>
                              </p:par>
                              <p:par>
                                <p:cTn id="37" presetID="2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subTnLst>
                                    <p:audio>
                                      <p:cMediaNode>
                                        <p:cTn display="0" masterRel="sameClick">
                                          <p:stCondLst>
                                            <p:cond evt="begin" delay="0">
                                              <p:tn val="37"/>
                                            </p:cond>
                                          </p:stCondLst>
                                          <p:endCondLst>
                                            <p:cond evt="onStopAudio" delay="0">
                                              <p:tgtEl>
                                                <p:sldTgt/>
                                              </p:tgtEl>
                                            </p:cond>
                                          </p:endCondLst>
                                        </p:cTn>
                                        <p:tgtEl>
                                          <p:sndTgt r:embed="rId2" name="Check mark.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wipe(down)">
                                      <p:cBhvr>
                                        <p:cTn id="44" dur="500"/>
                                        <p:tgtEl>
                                          <p:spTgt spid="20"/>
                                        </p:tgtEl>
                                      </p:cBhvr>
                                    </p:animEffect>
                                  </p:childTnLst>
                                  <p:subTnLst>
                                    <p:audio>
                                      <p:cMediaNode>
                                        <p:cTn display="0" masterRel="sameClick">
                                          <p:stCondLst>
                                            <p:cond evt="begin" delay="0">
                                              <p:tn val="42"/>
                                            </p:cond>
                                          </p:stCondLst>
                                          <p:endCondLst>
                                            <p:cond evt="onStopAudio" delay="0">
                                              <p:tgtEl>
                                                <p:sldTgt/>
                                              </p:tgtEl>
                                            </p:cond>
                                          </p:endCondLst>
                                        </p:cTn>
                                        <p:tgtEl>
                                          <p:sndTgt r:embed="rId2" name="Check mark.wav"/>
                                        </p:tgtEl>
                                      </p:cMediaNode>
                                    </p:audio>
                                  </p:subTnLst>
                                </p:cTn>
                              </p:par>
                              <p:par>
                                <p:cTn id="45" presetID="22" presetClass="entr" presetSubtype="4"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subTnLst>
                                    <p:audio>
                                      <p:cMediaNode>
                                        <p:cTn display="0" masterRel="sameClick">
                                          <p:stCondLst>
                                            <p:cond evt="begin" delay="0">
                                              <p:tn val="45"/>
                                            </p:cond>
                                          </p:stCondLst>
                                          <p:endCondLst>
                                            <p:cond evt="onStopAudio" delay="0">
                                              <p:tgtEl>
                                                <p:sldTgt/>
                                              </p:tgtEl>
                                            </p:cond>
                                          </p:endCondLst>
                                        </p:cTn>
                                        <p:tgtEl>
                                          <p:sndTgt r:embed="rId2" name="Check mar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5" grpId="0" animBg="1"/>
      <p:bldP spid="6" grpId="0" animBg="1"/>
      <p:bldP spid="7" grpId="0" animBg="1"/>
      <p:bldP spid="8" grpId="0" animBg="1"/>
      <p:bldP spid="9"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cố gắng làm mọi thứ khác anh, từ cách nói, dáng đi đến trang phục, kiểu tóc. Còn anh cậu chẳng bận tâm đến chuyện đó.</a:t>
            </a:r>
          </a:p>
          <a:p>
            <a:pPr algn="just"/>
            <a:r>
              <a:rPr lang="en-US" sz="2200" dirty="0">
                <a:solidFill>
                  <a:srgbClr val="002060"/>
                </a:solidFill>
              </a:rPr>
              <a:t>   </a:t>
            </a:r>
            <a:r>
              <a:rPr lang="vi-VN" sz="2200" dirty="0">
                <a:solidFill>
                  <a:srgbClr val="002060"/>
                </a:solidFill>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a:p>
            <a:pPr algn="just"/>
            <a:r>
              <a:rPr lang="en-US" sz="2200" dirty="0" smtClean="0">
                <a:solidFill>
                  <a:srgbClr val="002060"/>
                </a:solidFill>
              </a:rPr>
              <a:t>    </a:t>
            </a:r>
            <a:r>
              <a:rPr lang="vi-VN" sz="2200" dirty="0" smtClean="0">
                <a:solidFill>
                  <a:srgbClr val="002060"/>
                </a:solidFill>
              </a:rPr>
              <a:t>Trên đường </a:t>
            </a:r>
            <a:r>
              <a:rPr lang="vi-VN" sz="2200" dirty="0">
                <a:solidFill>
                  <a:srgbClr val="002060"/>
                </a:solidFill>
              </a:rPr>
              <a:t>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2243200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thì chậm rãi, Khánh thì nhanh nhảu, 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thì mỗi cậu một vẻ 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không bị phạt nhầm 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3231826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142875" y="1085851"/>
            <a:ext cx="11811000" cy="5694938"/>
          </a:xfrm>
          <a:custGeom>
            <a:avLst/>
            <a:gdLst>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 name="connsiteX0" fmla="*/ 0 w 11811000"/>
              <a:gd name="connsiteY0" fmla="*/ 533045 h 5694938"/>
              <a:gd name="connsiteX1" fmla="*/ 614851 w 11811000"/>
              <a:gd name="connsiteY1" fmla="*/ 0 h 5694938"/>
              <a:gd name="connsiteX2" fmla="*/ 11196147 w 11811000"/>
              <a:gd name="connsiteY2" fmla="*/ 0 h 5694938"/>
              <a:gd name="connsiteX3" fmla="*/ 11810999 w 11811000"/>
              <a:gd name="connsiteY3" fmla="*/ 533045 h 5694938"/>
              <a:gd name="connsiteX4" fmla="*/ 11810999 w 11811000"/>
              <a:gd name="connsiteY4" fmla="*/ 5161891 h 5694938"/>
              <a:gd name="connsiteX5" fmla="*/ 11196147 w 11811000"/>
              <a:gd name="connsiteY5" fmla="*/ 5694938 h 5694938"/>
              <a:gd name="connsiteX6" fmla="*/ 614851 w 11811000"/>
              <a:gd name="connsiteY6" fmla="*/ 5694938 h 5694938"/>
              <a:gd name="connsiteX7" fmla="*/ 0 w 11811000"/>
              <a:gd name="connsiteY7" fmla="*/ 5161891 h 5694938"/>
              <a:gd name="connsiteX8" fmla="*/ 0 w 11811000"/>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11000" h="5694938" fill="none" extrusionOk="0">
                <a:moveTo>
                  <a:pt x="0" y="533045"/>
                </a:moveTo>
                <a:cubicBezTo>
                  <a:pt x="-84380" y="225961"/>
                  <a:pt x="332639" y="45106"/>
                  <a:pt x="614851" y="0"/>
                </a:cubicBezTo>
                <a:cubicBezTo>
                  <a:pt x="5970619" y="426020"/>
                  <a:pt x="8987583" y="646126"/>
                  <a:pt x="11196147" y="0"/>
                </a:cubicBezTo>
                <a:cubicBezTo>
                  <a:pt x="11587515" y="78965"/>
                  <a:pt x="11862189" y="298835"/>
                  <a:pt x="11810999" y="533045"/>
                </a:cubicBezTo>
                <a:cubicBezTo>
                  <a:pt x="11785323" y="1523267"/>
                  <a:pt x="11926552" y="4350374"/>
                  <a:pt x="11810999" y="5161891"/>
                </a:cubicBezTo>
                <a:cubicBezTo>
                  <a:pt x="11696938" y="5474590"/>
                  <a:pt x="11434979" y="5630075"/>
                  <a:pt x="11196147" y="5694938"/>
                </a:cubicBezTo>
                <a:cubicBezTo>
                  <a:pt x="6885289" y="5789526"/>
                  <a:pt x="3065733" y="5202548"/>
                  <a:pt x="614851" y="5694938"/>
                </a:cubicBezTo>
                <a:cubicBezTo>
                  <a:pt x="284362" y="5579825"/>
                  <a:pt x="-97628" y="5511290"/>
                  <a:pt x="0" y="5161891"/>
                </a:cubicBezTo>
                <a:cubicBezTo>
                  <a:pt x="-26262" y="4753699"/>
                  <a:pt x="153361" y="1274072"/>
                  <a:pt x="0" y="533045"/>
                </a:cubicBezTo>
                <a:close/>
              </a:path>
              <a:path w="11811000" h="5694938" stroke="0" extrusionOk="0">
                <a:moveTo>
                  <a:pt x="0" y="533045"/>
                </a:moveTo>
                <a:cubicBezTo>
                  <a:pt x="-51287" y="236404"/>
                  <a:pt x="333068" y="-44157"/>
                  <a:pt x="614851" y="0"/>
                </a:cubicBezTo>
                <a:cubicBezTo>
                  <a:pt x="1213278" y="881930"/>
                  <a:pt x="6845273" y="-44426"/>
                  <a:pt x="11196147" y="0"/>
                </a:cubicBezTo>
                <a:cubicBezTo>
                  <a:pt x="11524128" y="106559"/>
                  <a:pt x="11744083" y="308817"/>
                  <a:pt x="11810999" y="533045"/>
                </a:cubicBezTo>
                <a:cubicBezTo>
                  <a:pt x="11933259" y="796557"/>
                  <a:pt x="11655472" y="3541950"/>
                  <a:pt x="11810999" y="5161891"/>
                </a:cubicBezTo>
                <a:cubicBezTo>
                  <a:pt x="11874307" y="5502816"/>
                  <a:pt x="11529981" y="5717477"/>
                  <a:pt x="11196147" y="5694938"/>
                </a:cubicBezTo>
                <a:cubicBezTo>
                  <a:pt x="6557602" y="6161425"/>
                  <a:pt x="3705325" y="5246273"/>
                  <a:pt x="614851" y="5694938"/>
                </a:cubicBezTo>
                <a:cubicBezTo>
                  <a:pt x="362617" y="5669205"/>
                  <a:pt x="-3996" y="5426625"/>
                  <a:pt x="0" y="5161891"/>
                </a:cubicBezTo>
                <a:cubicBezTo>
                  <a:pt x="425113" y="4874505"/>
                  <a:pt x="15311" y="2107910"/>
                  <a:pt x="0" y="533045"/>
                </a:cubicBezTo>
                <a:close/>
              </a:path>
              <a:path w="11811000" h="5694938" fill="none" stroke="0" extrusionOk="0">
                <a:moveTo>
                  <a:pt x="0" y="533045"/>
                </a:moveTo>
                <a:cubicBezTo>
                  <a:pt x="-92757" y="216312"/>
                  <a:pt x="223092" y="-10587"/>
                  <a:pt x="614851" y="0"/>
                </a:cubicBezTo>
                <a:cubicBezTo>
                  <a:pt x="6365987" y="-84239"/>
                  <a:pt x="9091417" y="-317577"/>
                  <a:pt x="11196147" y="0"/>
                </a:cubicBezTo>
                <a:cubicBezTo>
                  <a:pt x="11496825" y="37935"/>
                  <a:pt x="11840790" y="286178"/>
                  <a:pt x="11810999" y="533045"/>
                </a:cubicBezTo>
                <a:cubicBezTo>
                  <a:pt x="11543464" y="1684407"/>
                  <a:pt x="11917262" y="4524775"/>
                  <a:pt x="11810999" y="5161891"/>
                </a:cubicBezTo>
                <a:cubicBezTo>
                  <a:pt x="11809127" y="5458067"/>
                  <a:pt x="11487172" y="5675879"/>
                  <a:pt x="11196147" y="5694938"/>
                </a:cubicBezTo>
                <a:cubicBezTo>
                  <a:pt x="7670808" y="5898167"/>
                  <a:pt x="3159412" y="5666380"/>
                  <a:pt x="614851" y="5694938"/>
                </a:cubicBezTo>
                <a:cubicBezTo>
                  <a:pt x="331370" y="5636658"/>
                  <a:pt x="824" y="5532856"/>
                  <a:pt x="0" y="5161891"/>
                </a:cubicBezTo>
                <a:cubicBezTo>
                  <a:pt x="218860" y="4696307"/>
                  <a:pt x="131799" y="1259991"/>
                  <a:pt x="0" y="533045"/>
                </a:cubicBezTo>
                <a:close/>
              </a:path>
              <a:path w="11811000" h="5694938" fill="none" stroke="0" extrusionOk="0">
                <a:moveTo>
                  <a:pt x="0" y="533045"/>
                </a:moveTo>
                <a:cubicBezTo>
                  <a:pt x="-70284" y="219709"/>
                  <a:pt x="252670" y="44609"/>
                  <a:pt x="614851" y="0"/>
                </a:cubicBezTo>
                <a:cubicBezTo>
                  <a:pt x="6265371" y="302728"/>
                  <a:pt x="8734951" y="253771"/>
                  <a:pt x="11196147" y="0"/>
                </a:cubicBezTo>
                <a:cubicBezTo>
                  <a:pt x="11555861" y="58360"/>
                  <a:pt x="11840771" y="312053"/>
                  <a:pt x="11810999" y="533045"/>
                </a:cubicBezTo>
                <a:cubicBezTo>
                  <a:pt x="11668512" y="1600485"/>
                  <a:pt x="11944030" y="4416042"/>
                  <a:pt x="11810999" y="5161891"/>
                </a:cubicBezTo>
                <a:cubicBezTo>
                  <a:pt x="11762995" y="5472206"/>
                  <a:pt x="11491662" y="5624028"/>
                  <a:pt x="11196147" y="5694938"/>
                </a:cubicBezTo>
                <a:cubicBezTo>
                  <a:pt x="6873665" y="5747594"/>
                  <a:pt x="3245245" y="5718814"/>
                  <a:pt x="614851" y="5694938"/>
                </a:cubicBezTo>
                <a:cubicBezTo>
                  <a:pt x="281537" y="5577163"/>
                  <a:pt x="-70652" y="5518265"/>
                  <a:pt x="0" y="5161891"/>
                </a:cubicBezTo>
                <a:cubicBezTo>
                  <a:pt x="91800" y="4679622"/>
                  <a:pt x="101168" y="1211325"/>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629025" y="16216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85849" y="1962150"/>
            <a:ext cx="104679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Khánh và Long là anh em sinh đôi. Hai anh em giống nhau như đúc. Hồi nhỏ, thấy mọi người không nhận ra ai là anh, ai là em, Long khoái chí lắm. Nhưng dần dần, Long không còn thấy thú vị nữa. Mỗi khi bị gọi nhầm tên, Long lại muốn kêu lên: “Tôi là Long, tôi chẳng giống ai hết.”.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Long cố gắng làm mọi thứ khác anh, từ cách nói, dáng đi đến trang phục, kiểu tóc. Còn anh cậu chẳng bận tâm đến chuyện đó.</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2200" b="0" i="0" u="none" strike="noStrike" kern="1200" cap="none" spc="0" normalizeH="0" baseline="0" noProof="0" dirty="0">
                <a:ln>
                  <a:noFill/>
                </a:ln>
                <a:solidFill>
                  <a:srgbClr val="002060"/>
                </a:solidFill>
                <a:effectLst/>
                <a:uLnTx/>
                <a:uFillTx/>
                <a:latin typeface="Arial" panose="020B0604020202020204" pitchFamily="34" charset="0"/>
                <a:ea typeface="+mn-ea"/>
                <a:cs typeface="+mn-cs"/>
              </a:rPr>
              <a:t>Một lần, hai anh em tham gia hội thao của trường. Long vô cùng lo lắng. Hai anh em mặc đồng phục và đội mũ giống hệt nhau, bạn bè lại cổ vũ nhầm mất thôi. Nhưng khi thi đấu, Long nhận ra các bạn không nhầm lẫn chút nào. Các bạn cổ vũ Long đuổi theo Khánh khi Khánh dẫn đầu đường chạy. Các bạn cuống quýt gọi Khánh thay thế khi thấy Long nhăn nhó vì đau trong trận kéo co… Hội thao kết thúc trong nỗi ngạc nhiên ngập tràn của Long.</a:t>
            </a:r>
          </a:p>
        </p:txBody>
      </p:sp>
      <p:sp>
        <p:nvSpPr>
          <p:cNvPr id="2" name="TextBox 19">
            <a:extLst>
              <a:ext uri="{FF2B5EF4-FFF2-40B4-BE49-F238E27FC236}">
                <a16:creationId xmlns="" xmlns:a16="http://schemas.microsoft.com/office/drawing/2014/main" id="{F81AC440-D231-44AD-9A4A-21E3C5C25FE0}"/>
              </a:ext>
            </a:extLst>
          </p:cNvPr>
          <p:cNvSpPr txBox="1"/>
          <p:nvPr/>
        </p:nvSpPr>
        <p:spPr>
          <a:xfrm>
            <a:off x="0" y="69173"/>
            <a:ext cx="3626899" cy="908812"/>
          </a:xfrm>
          <a:prstGeom prst="roundRect">
            <a:avLst>
              <a:gd name="adj" fmla="val 50000"/>
            </a:avLst>
          </a:prstGeom>
          <a:solidFill>
            <a:srgbClr val="F15A88"/>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white"/>
                </a:solidFill>
                <a:ea typeface="Arial-Rounded" panose="020B0500000000000000" charset="0"/>
                <a:cs typeface="Arial-Rounded" panose="020B0500000000000000" charset="0"/>
              </a:rPr>
              <a:t>Cùng</a:t>
            </a:r>
            <a:r>
              <a:rPr lang="en-US" sz="3600" b="1" dirty="0">
                <a:solidFill>
                  <a:prstClr val="white"/>
                </a:solidFill>
                <a:ea typeface="Arial-Rounded" panose="020B0500000000000000" charset="0"/>
                <a:cs typeface="Arial-Rounded" panose="020B0500000000000000" charset="0"/>
              </a:rPr>
              <a:t> chia </a:t>
            </a:r>
            <a:r>
              <a:rPr lang="en-US" sz="3600" b="1" dirty="0" err="1">
                <a:solidFill>
                  <a:prstClr val="white"/>
                </a:solidFill>
                <a:ea typeface="Arial-Rounded" panose="020B0500000000000000" charset="0"/>
                <a:cs typeface="Arial-Rounded" panose="020B0500000000000000" charset="0"/>
              </a:rPr>
              <a:t>đoạn</a:t>
            </a:r>
            <a:endParaRPr kumimoji="0" lang="en-US" sz="3600" b="1" i="0" u="none" strike="noStrike" kern="1200" cap="none" spc="0" normalizeH="0" baseline="0" noProof="0" dirty="0">
              <a:ln>
                <a:noFill/>
              </a:ln>
              <a:solidFill>
                <a:prstClr val="white"/>
              </a:solidFill>
              <a:effectLst/>
              <a:uLnTx/>
              <a:uFillTx/>
              <a:ea typeface="Arial-Rounded" panose="020B0500000000000000" charset="0"/>
              <a:cs typeface="Arial-Rounded" panose="020B0500000000000000" charset="0"/>
            </a:endParaRPr>
          </a:p>
        </p:txBody>
      </p:sp>
      <p:sp>
        <p:nvSpPr>
          <p:cNvPr id="6" name="Teardrop 5">
            <a:extLst>
              <a:ext uri="{FF2B5EF4-FFF2-40B4-BE49-F238E27FC236}">
                <a16:creationId xmlns="" xmlns:a16="http://schemas.microsoft.com/office/drawing/2014/main" id="{DADC05BE-66A9-3A35-E114-663FE7A7F1D3}"/>
              </a:ext>
            </a:extLst>
          </p:cNvPr>
          <p:cNvSpPr/>
          <p:nvPr/>
        </p:nvSpPr>
        <p:spPr>
          <a:xfrm>
            <a:off x="212371" y="180423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1</a:t>
            </a:r>
          </a:p>
        </p:txBody>
      </p:sp>
      <p:sp>
        <p:nvSpPr>
          <p:cNvPr id="7" name="Rectangle: Rounded Corners 6">
            <a:extLst>
              <a:ext uri="{FF2B5EF4-FFF2-40B4-BE49-F238E27FC236}">
                <a16:creationId xmlns="" xmlns:a16="http://schemas.microsoft.com/office/drawing/2014/main" id="{E9E5F267-AFB6-89AD-9215-BB399830C23D}"/>
              </a:ext>
            </a:extLst>
          </p:cNvPr>
          <p:cNvSpPr/>
          <p:nvPr/>
        </p:nvSpPr>
        <p:spPr>
          <a:xfrm>
            <a:off x="1019176" y="1737564"/>
            <a:ext cx="10496550" cy="2253411"/>
          </a:xfrm>
          <a:prstGeom prst="roundRect">
            <a:avLst>
              <a:gd name="adj" fmla="val 12440"/>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7A864F15-E4ED-E773-6354-10079E2B9A8B}"/>
              </a:ext>
            </a:extLst>
          </p:cNvPr>
          <p:cNvSpPr/>
          <p:nvPr/>
        </p:nvSpPr>
        <p:spPr>
          <a:xfrm>
            <a:off x="212371" y="40235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2</a:t>
            </a:r>
          </a:p>
        </p:txBody>
      </p:sp>
      <p:sp>
        <p:nvSpPr>
          <p:cNvPr id="9" name="Rectangle: Rounded Corners 8">
            <a:extLst>
              <a:ext uri="{FF2B5EF4-FFF2-40B4-BE49-F238E27FC236}">
                <a16:creationId xmlns="" xmlns:a16="http://schemas.microsoft.com/office/drawing/2014/main" id="{6BAD2004-6D11-3A24-ACD9-57A2B2BC9564}"/>
              </a:ext>
            </a:extLst>
          </p:cNvPr>
          <p:cNvSpPr/>
          <p:nvPr/>
        </p:nvSpPr>
        <p:spPr>
          <a:xfrm>
            <a:off x="1000126" y="4061665"/>
            <a:ext cx="10544174" cy="1977186"/>
          </a:xfrm>
          <a:prstGeom prst="roundRect">
            <a:avLst>
              <a:gd name="adj" fmla="val 1040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4470832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6677024" y="-85725"/>
            <a:ext cx="5591175" cy="2466222"/>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676274" y="878443"/>
            <a:ext cx="10467975" cy="6093976"/>
          </a:xfrm>
          <a:prstGeom prst="rect">
            <a:avLst/>
          </a:prstGeom>
          <a:noFill/>
        </p:spPr>
        <p:txBody>
          <a:bodyPr wrap="square" rtlCol="0">
            <a:spAutoFit/>
          </a:bodyPr>
          <a:lstStyle/>
          <a:p>
            <a:pPr lvl="0" algn="just"/>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lang="vi-VN" sz="2600" dirty="0">
                <a:solidFill>
                  <a:srgbClr val="002060"/>
                </a:solidFill>
                <a:latin typeface="Calibri" panose="020F0502020204030204" pitchFamily="34" charset="0"/>
                <a:cs typeface="Calibri" panose="020F0502020204030204" pitchFamily="34" charset="0"/>
              </a:rPr>
              <a:t>Trên đường về, Long hỏi Vân:</a:t>
            </a:r>
          </a:p>
          <a:p>
            <a:pPr lvl="0" algn="just"/>
            <a:r>
              <a:rPr lang="vi-VN" sz="2600" dirty="0">
                <a:solidFill>
                  <a:srgbClr val="002060"/>
                </a:solidFill>
                <a:latin typeface="Calibri" panose="020F0502020204030204" pitchFamily="34" charset="0"/>
                <a:cs typeface="Calibri" panose="020F0502020204030204" pitchFamily="34" charset="0"/>
              </a:rPr>
              <a:t>  - Sao hôm nay không ai nhầm chúng tớ nhỉ?</a:t>
            </a:r>
            <a:endPar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Vân khúc khích: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Vì Khánh hay cười, còn cậu thì lúc nào cũng nghiêm túc.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Vinh chen vào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Cậu thì chậm rãi, Khánh thì nhanh nhảu, sao nhầm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Nghe Long thắc mắc về những lần bạn bè nhầm lẫn, các bạn cùng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Nhìn xa thì tưởng giống nhau, chứ nhìn gần thì mỗi cậu một vẻ mà.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Có lúc bọn tớ còn giả vờ nhầm để trêu cậu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Anh Khánh lúc đó mới lên tiếng: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Đôi khi giống nhau cũng hay mà, chỉ cần không bị phạt nhầm là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Tiếng cười rộn rã làm tan biến mọi thắc mắc của Long. Cậu cũng phá lên cười. Cậu hiểu ra: Cậu vẫn là cậu, anh Khánh vẫn là anh Khánh. Hai anh em chỉ giống nhau bề ngoài thôi.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(Châu Khuê)</a:t>
            </a:r>
          </a:p>
        </p:txBody>
      </p:sp>
      <p:sp>
        <p:nvSpPr>
          <p:cNvPr id="2" name="Teardrop 1">
            <a:extLst>
              <a:ext uri="{FF2B5EF4-FFF2-40B4-BE49-F238E27FC236}">
                <a16:creationId xmlns="" xmlns:a16="http://schemas.microsoft.com/office/drawing/2014/main" id="{15E27FFA-4EB2-56AD-81C1-B1DA6CEE46A5}"/>
              </a:ext>
            </a:extLst>
          </p:cNvPr>
          <p:cNvSpPr/>
          <p:nvPr/>
        </p:nvSpPr>
        <p:spPr>
          <a:xfrm>
            <a:off x="-159104" y="985089"/>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3</a:t>
            </a:r>
          </a:p>
        </p:txBody>
      </p:sp>
      <p:sp>
        <p:nvSpPr>
          <p:cNvPr id="3" name="Rectangle: Rounded Corners 2">
            <a:extLst>
              <a:ext uri="{FF2B5EF4-FFF2-40B4-BE49-F238E27FC236}">
                <a16:creationId xmlns="" xmlns:a16="http://schemas.microsoft.com/office/drawing/2014/main" id="{6AE4FA9B-369E-DD73-1602-720B570A9EA6}"/>
              </a:ext>
            </a:extLst>
          </p:cNvPr>
          <p:cNvSpPr/>
          <p:nvPr/>
        </p:nvSpPr>
        <p:spPr>
          <a:xfrm>
            <a:off x="628650" y="918414"/>
            <a:ext cx="10401299" cy="3548811"/>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
        <p:nvSpPr>
          <p:cNvPr id="8" name="Teardrop 7">
            <a:extLst>
              <a:ext uri="{FF2B5EF4-FFF2-40B4-BE49-F238E27FC236}">
                <a16:creationId xmlns="" xmlns:a16="http://schemas.microsoft.com/office/drawing/2014/main" id="{EA02FD63-78C0-A454-7728-C36CFD771AF7}"/>
              </a:ext>
            </a:extLst>
          </p:cNvPr>
          <p:cNvSpPr/>
          <p:nvPr/>
        </p:nvSpPr>
        <p:spPr>
          <a:xfrm>
            <a:off x="-73379" y="4518864"/>
            <a:ext cx="915226" cy="623455"/>
          </a:xfrm>
          <a:prstGeom prst="teardrop">
            <a:avLst/>
          </a:prstGeom>
          <a:solidFill>
            <a:srgbClr val="EC8CD1"/>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a:ea typeface="+mn-ea"/>
                <a:cs typeface="Arial"/>
                <a:sym typeface="Arial"/>
              </a:rPr>
              <a:t>4</a:t>
            </a:r>
          </a:p>
        </p:txBody>
      </p:sp>
      <p:sp>
        <p:nvSpPr>
          <p:cNvPr id="9" name="Rectangle: Rounded Corners 8">
            <a:extLst>
              <a:ext uri="{FF2B5EF4-FFF2-40B4-BE49-F238E27FC236}">
                <a16:creationId xmlns="" xmlns:a16="http://schemas.microsoft.com/office/drawing/2014/main" id="{58851529-EF29-3763-380C-C88D3FB14C78}"/>
              </a:ext>
            </a:extLst>
          </p:cNvPr>
          <p:cNvSpPr/>
          <p:nvPr/>
        </p:nvSpPr>
        <p:spPr>
          <a:xfrm>
            <a:off x="628650" y="4543425"/>
            <a:ext cx="10553699" cy="1914526"/>
          </a:xfrm>
          <a:prstGeom prst="roundRect">
            <a:avLst>
              <a:gd name="adj" fmla="val 10494"/>
            </a:avLst>
          </a:prstGeom>
          <a:noFill/>
          <a:ln w="57150">
            <a:solidFill>
              <a:srgbClr val="CB199C"/>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solidFill>
                <a:srgbClr val="73A091"/>
              </a:solidFill>
            </a:endParaRPr>
          </a:p>
        </p:txBody>
      </p:sp>
    </p:spTree>
    <p:extLst>
      <p:ext uri="{BB962C8B-B14F-4D97-AF65-F5344CB8AC3E}">
        <p14:creationId xmlns:p14="http://schemas.microsoft.com/office/powerpoint/2010/main" val="27940799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92304547-CAFE-FBBD-5E1C-B453530F2E1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9" name="Rectangle: Diagonal Corners Rounded 8">
            <a:extLst>
              <a:ext uri="{FF2B5EF4-FFF2-40B4-BE49-F238E27FC236}">
                <a16:creationId xmlns="" xmlns:a16="http://schemas.microsoft.com/office/drawing/2014/main" id="{A80C3B0C-EDC3-B8B0-9593-3DC57F89213A}"/>
              </a:ext>
            </a:extLst>
          </p:cNvPr>
          <p:cNvSpPr/>
          <p:nvPr/>
        </p:nvSpPr>
        <p:spPr>
          <a:xfrm>
            <a:off x="486383" y="476655"/>
            <a:ext cx="11293813" cy="5875507"/>
          </a:xfrm>
          <a:prstGeom prst="round2DiagRect">
            <a:avLst>
              <a:gd name="adj1" fmla="val 19316"/>
              <a:gd name="adj2" fmla="val 2815"/>
            </a:avLst>
          </a:prstGeom>
          <a:solidFill>
            <a:schemeClr val="bg1">
              <a:alpha val="91000"/>
            </a:schemeClr>
          </a:solidFill>
          <a:ln w="19050">
            <a:solidFill>
              <a:srgbClr val="00B0F0"/>
            </a:solidFill>
            <a:prstDash val="dash"/>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a:extLst>
              <a:ext uri="{FF2B5EF4-FFF2-40B4-BE49-F238E27FC236}">
                <a16:creationId xmlns="" xmlns:a16="http://schemas.microsoft.com/office/drawing/2014/main" id="{83E28347-E6AC-807D-FAB4-1A20AB8E2CF0}"/>
              </a:ext>
            </a:extLst>
          </p:cNvPr>
          <p:cNvPicPr>
            <a:picLocks noChangeAspect="1"/>
          </p:cNvPicPr>
          <p:nvPr/>
        </p:nvPicPr>
        <p:blipFill>
          <a:blip r:embed="rId5"/>
          <a:stretch>
            <a:fillRect/>
          </a:stretch>
        </p:blipFill>
        <p:spPr>
          <a:xfrm>
            <a:off x="9918441" y="113224"/>
            <a:ext cx="2113253" cy="1062842"/>
          </a:xfrm>
          <a:prstGeom prst="rect">
            <a:avLst/>
          </a:prstGeom>
        </p:spPr>
      </p:pic>
      <p:grpSp>
        <p:nvGrpSpPr>
          <p:cNvPr id="23" name="Group 22">
            <a:extLst>
              <a:ext uri="{FF2B5EF4-FFF2-40B4-BE49-F238E27FC236}">
                <a16:creationId xmlns="" xmlns:a16="http://schemas.microsoft.com/office/drawing/2014/main" id="{28B5A27F-6364-E19B-781B-D918398BB9DA}"/>
              </a:ext>
            </a:extLst>
          </p:cNvPr>
          <p:cNvGrpSpPr/>
          <p:nvPr/>
        </p:nvGrpSpPr>
        <p:grpSpPr>
          <a:xfrm>
            <a:off x="2081361" y="127882"/>
            <a:ext cx="8377029" cy="922866"/>
            <a:chOff x="938421" y="2634671"/>
            <a:chExt cx="6871301" cy="922866"/>
          </a:xfrm>
        </p:grpSpPr>
        <p:pic>
          <p:nvPicPr>
            <p:cNvPr id="12" name="Picture 2">
              <a:extLst>
                <a:ext uri="{FF2B5EF4-FFF2-40B4-BE49-F238E27FC236}">
                  <a16:creationId xmlns="" xmlns:a16="http://schemas.microsoft.com/office/drawing/2014/main" id="{4397FDC8-4C5C-65E3-951B-14051F63B76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938421" y="2634671"/>
              <a:ext cx="6871301" cy="922866"/>
            </a:xfrm>
            <a:prstGeom prst="rect">
              <a:avLst/>
            </a:prstGeom>
          </p:spPr>
        </p:pic>
        <p:sp>
          <p:nvSpPr>
            <p:cNvPr id="13" name="TextBox 12">
              <a:extLst>
                <a:ext uri="{FF2B5EF4-FFF2-40B4-BE49-F238E27FC236}">
                  <a16:creationId xmlns="" xmlns:a16="http://schemas.microsoft.com/office/drawing/2014/main" id="{380D2D60-7F3A-31EF-F2F1-3C4FAD16D22F}"/>
                </a:ext>
              </a:extLst>
            </p:cNvPr>
            <p:cNvSpPr txBox="1"/>
            <p:nvPr/>
          </p:nvSpPr>
          <p:spPr>
            <a:xfrm>
              <a:off x="1236060" y="2742481"/>
              <a:ext cx="584362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Cách</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ngắt</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giọng</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4000" b="1" i="0" u="none" strike="noStrike" kern="1200" cap="none" spc="0" normalizeH="0" baseline="0" noProof="0" dirty="0">
                  <a:ln>
                    <a:noFill/>
                  </a:ln>
                  <a:solidFill>
                    <a:prstClr val="black"/>
                  </a:solidFill>
                  <a:effectLst/>
                  <a:uLnTx/>
                  <a:uFillTx/>
                  <a:latin typeface="Calibri (Body)"/>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Body)"/>
                  <a:ea typeface="+mn-ea"/>
                  <a:cs typeface="+mn-cs"/>
                </a:rPr>
                <a:t>dài</a:t>
              </a:r>
              <a:endParaRPr kumimoji="0" lang="vi-VN" sz="4000" b="1" i="1" u="none" strike="noStrike" kern="1200" cap="none" spc="0" normalizeH="0" baseline="0" noProof="0" dirty="0">
                <a:ln>
                  <a:noFill/>
                </a:ln>
                <a:solidFill>
                  <a:prstClr val="black"/>
                </a:solidFill>
                <a:effectLst/>
                <a:uLnTx/>
                <a:uFillTx/>
                <a:latin typeface="Calibri (Body)"/>
                <a:ea typeface="+mn-ea"/>
                <a:cs typeface="+mn-cs"/>
              </a:endParaRPr>
            </a:p>
          </p:txBody>
        </p:sp>
      </p:grpSp>
      <p:pic>
        <p:nvPicPr>
          <p:cNvPr id="34" name="Picture 16">
            <a:extLst>
              <a:ext uri="{FF2B5EF4-FFF2-40B4-BE49-F238E27FC236}">
                <a16:creationId xmlns="" xmlns:a16="http://schemas.microsoft.com/office/drawing/2014/main" id="{9769D62B-AD24-E61A-9786-84828FB868F6}"/>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20109272">
            <a:off x="123610" y="5134683"/>
            <a:ext cx="1043661" cy="10416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C32E74B7-B1FD-AE48-7615-46FAF7E3AFD0}"/>
              </a:ext>
            </a:extLst>
          </p:cNvPr>
          <p:cNvSpPr txBox="1"/>
          <p:nvPr/>
        </p:nvSpPr>
        <p:spPr>
          <a:xfrm>
            <a:off x="852487" y="1496429"/>
            <a:ext cx="10487025" cy="1200329"/>
          </a:xfrm>
          <a:prstGeom prst="rect">
            <a:avLst/>
          </a:prstGeom>
          <a:noFill/>
        </p:spPr>
        <p:txBody>
          <a:bodyPr wrap="square" rtlCol="0">
            <a:spAutoFit/>
          </a:bodyPr>
          <a:lstStyle/>
          <a:p>
            <a:pPr algn="just"/>
            <a:r>
              <a:rPr lang="en-US" sz="3600" i="1" dirty="0"/>
              <a:t> </a:t>
            </a:r>
            <a:r>
              <a:rPr lang="en-US" sz="3600" i="1" dirty="0" smtClean="0"/>
              <a:t>    </a:t>
            </a:r>
            <a:r>
              <a:rPr lang="en-US" sz="3600" b="1" dirty="0" err="1" smtClean="0">
                <a:solidFill>
                  <a:srgbClr val="002060"/>
                </a:solidFill>
              </a:rPr>
              <a:t>Các</a:t>
            </a:r>
            <a:r>
              <a:rPr lang="en-US" sz="3600" b="1" dirty="0" smtClean="0">
                <a:solidFill>
                  <a:srgbClr val="002060"/>
                </a:solidFill>
              </a:rPr>
              <a:t> </a:t>
            </a:r>
            <a:r>
              <a:rPr lang="en-US" sz="3600" b="1" dirty="0" err="1">
                <a:solidFill>
                  <a:srgbClr val="002060"/>
                </a:solidFill>
              </a:rPr>
              <a:t>bạn</a:t>
            </a:r>
            <a:r>
              <a:rPr lang="en-US" sz="3600" b="1" dirty="0">
                <a:solidFill>
                  <a:srgbClr val="002060"/>
                </a:solidFill>
              </a:rPr>
              <a:t> </a:t>
            </a:r>
            <a:r>
              <a:rPr lang="en-US" sz="3600" b="1" dirty="0" err="1">
                <a:solidFill>
                  <a:srgbClr val="002060"/>
                </a:solidFill>
              </a:rPr>
              <a:t>cổ</a:t>
            </a:r>
            <a:r>
              <a:rPr lang="en-US" sz="3600" b="1" dirty="0">
                <a:solidFill>
                  <a:srgbClr val="002060"/>
                </a:solidFill>
              </a:rPr>
              <a:t> </a:t>
            </a:r>
            <a:r>
              <a:rPr lang="en-US" sz="3600" b="1" dirty="0" err="1">
                <a:solidFill>
                  <a:srgbClr val="002060"/>
                </a:solidFill>
              </a:rPr>
              <a:t>vũ</a:t>
            </a:r>
            <a:r>
              <a:rPr lang="en-US" sz="3600" b="1" dirty="0">
                <a:solidFill>
                  <a:srgbClr val="002060"/>
                </a:solidFill>
              </a:rPr>
              <a:t> Long </a:t>
            </a:r>
            <a:r>
              <a:rPr lang="en-US" sz="3600" b="1" dirty="0" err="1">
                <a:solidFill>
                  <a:srgbClr val="002060"/>
                </a:solidFill>
              </a:rPr>
              <a:t>đuổi</a:t>
            </a:r>
            <a:r>
              <a:rPr lang="en-US" sz="3600" b="1" dirty="0">
                <a:solidFill>
                  <a:srgbClr val="002060"/>
                </a:solidFill>
              </a:rPr>
              <a:t> </a:t>
            </a:r>
            <a:r>
              <a:rPr lang="en-US" sz="3600" b="1" dirty="0" err="1">
                <a:solidFill>
                  <a:srgbClr val="002060"/>
                </a:solidFill>
              </a:rPr>
              <a:t>theo</a:t>
            </a:r>
            <a:r>
              <a:rPr lang="en-US" sz="3600" b="1" dirty="0">
                <a:solidFill>
                  <a:srgbClr val="002060"/>
                </a:solidFill>
              </a:rPr>
              <a:t> </a:t>
            </a:r>
            <a:r>
              <a:rPr lang="en-US" sz="3600" b="1" dirty="0" err="1">
                <a:solidFill>
                  <a:srgbClr val="002060"/>
                </a:solidFill>
              </a:rPr>
              <a:t>Khánh</a:t>
            </a:r>
            <a:r>
              <a:rPr lang="en-US" sz="3600" b="1" dirty="0">
                <a:solidFill>
                  <a:srgbClr val="002060"/>
                </a:solidFill>
              </a:rPr>
              <a:t> </a:t>
            </a:r>
            <a:r>
              <a:rPr lang="en-US" sz="3600" b="1" dirty="0">
                <a:solidFill>
                  <a:srgbClr val="FF0000"/>
                </a:solidFill>
              </a:rPr>
              <a:t>/</a:t>
            </a:r>
            <a:r>
              <a:rPr lang="en-US" sz="3600" b="1" dirty="0">
                <a:solidFill>
                  <a:srgbClr val="002060"/>
                </a:solidFill>
              </a:rPr>
              <a:t> </a:t>
            </a:r>
            <a:r>
              <a:rPr lang="en-US" sz="3600" b="1" dirty="0" err="1">
                <a:solidFill>
                  <a:srgbClr val="002060"/>
                </a:solidFill>
              </a:rPr>
              <a:t>khi</a:t>
            </a:r>
            <a:r>
              <a:rPr lang="en-US" sz="3600" b="1" dirty="0">
                <a:solidFill>
                  <a:srgbClr val="002060"/>
                </a:solidFill>
              </a:rPr>
              <a:t> </a:t>
            </a:r>
            <a:r>
              <a:rPr lang="en-US" sz="3600" b="1" dirty="0" err="1">
                <a:solidFill>
                  <a:srgbClr val="002060"/>
                </a:solidFill>
              </a:rPr>
              <a:t>Khánh</a:t>
            </a:r>
            <a:r>
              <a:rPr lang="en-US" sz="3600" b="1" dirty="0">
                <a:solidFill>
                  <a:srgbClr val="002060"/>
                </a:solidFill>
              </a:rPr>
              <a:t> </a:t>
            </a:r>
            <a:r>
              <a:rPr lang="en-US" sz="3600" b="1" dirty="0" err="1">
                <a:solidFill>
                  <a:srgbClr val="002060"/>
                </a:solidFill>
              </a:rPr>
              <a:t>dẫn</a:t>
            </a:r>
            <a:r>
              <a:rPr lang="en-US" sz="3600" b="1" dirty="0">
                <a:solidFill>
                  <a:srgbClr val="002060"/>
                </a:solidFill>
              </a:rPr>
              <a:t> </a:t>
            </a:r>
            <a:r>
              <a:rPr lang="en-US" sz="3600" b="1" dirty="0" err="1">
                <a:solidFill>
                  <a:srgbClr val="002060"/>
                </a:solidFill>
              </a:rPr>
              <a:t>đầu</a:t>
            </a:r>
            <a:r>
              <a:rPr lang="en-US" sz="3600" b="1" dirty="0">
                <a:solidFill>
                  <a:srgbClr val="002060"/>
                </a:solidFill>
              </a:rPr>
              <a:t> </a:t>
            </a:r>
            <a:r>
              <a:rPr lang="en-US" sz="3600" b="1" dirty="0" err="1">
                <a:solidFill>
                  <a:srgbClr val="002060"/>
                </a:solidFill>
              </a:rPr>
              <a:t>đường</a:t>
            </a:r>
            <a:r>
              <a:rPr lang="en-US" sz="3600" b="1" dirty="0">
                <a:solidFill>
                  <a:srgbClr val="002060"/>
                </a:solidFill>
              </a:rPr>
              <a:t> </a:t>
            </a:r>
            <a:r>
              <a:rPr lang="en-US" sz="3600" b="1" dirty="0" err="1">
                <a:solidFill>
                  <a:srgbClr val="002060"/>
                </a:solidFill>
              </a:rPr>
              <a:t>chạy</a:t>
            </a:r>
            <a:r>
              <a:rPr lang="vi-VN" sz="3600" b="1" dirty="0" smtClean="0">
                <a:solidFill>
                  <a:srgbClr val="002060"/>
                </a:solidFill>
              </a:rPr>
              <a:t>.</a:t>
            </a:r>
            <a:r>
              <a:rPr lang="en-US" sz="3600" b="1" dirty="0" smtClean="0">
                <a:solidFill>
                  <a:srgbClr val="FF0000"/>
                </a:solidFill>
              </a:rPr>
              <a:t>//</a:t>
            </a:r>
            <a:endParaRPr lang="en-US" sz="3600" b="1" dirty="0">
              <a:solidFill>
                <a:srgbClr val="FF0000"/>
              </a:solidFill>
            </a:endParaRPr>
          </a:p>
        </p:txBody>
      </p:sp>
      <p:sp>
        <p:nvSpPr>
          <p:cNvPr id="6" name="TextBox 5">
            <a:extLst>
              <a:ext uri="{FF2B5EF4-FFF2-40B4-BE49-F238E27FC236}">
                <a16:creationId xmlns="" xmlns:a16="http://schemas.microsoft.com/office/drawing/2014/main" id="{8BE0E5AE-DA59-8B92-15CC-AEFBBC20B0E5}"/>
              </a:ext>
            </a:extLst>
          </p:cNvPr>
          <p:cNvSpPr txBox="1"/>
          <p:nvPr/>
        </p:nvSpPr>
        <p:spPr>
          <a:xfrm>
            <a:off x="1200151" y="3087012"/>
            <a:ext cx="10139362" cy="1077218"/>
          </a:xfrm>
          <a:prstGeom prst="rect">
            <a:avLst/>
          </a:prstGeom>
          <a:noFill/>
        </p:spPr>
        <p:txBody>
          <a:bodyPr wrap="square" rtlCol="0">
            <a:spAutoFit/>
          </a:bodyPr>
          <a:lstStyle/>
          <a:p>
            <a:pPr algn="just"/>
            <a:r>
              <a:rPr lang="en-US" sz="3200" b="1" dirty="0" smtClean="0">
                <a:solidFill>
                  <a:srgbClr val="002060"/>
                </a:solidFill>
              </a:rPr>
              <a:t>  </a:t>
            </a:r>
            <a:r>
              <a:rPr lang="vi-VN" sz="3200" b="1" dirty="0" smtClean="0">
                <a:solidFill>
                  <a:srgbClr val="002060"/>
                </a:solidFill>
              </a:rPr>
              <a:t>Các </a:t>
            </a:r>
            <a:r>
              <a:rPr lang="vi-VN" sz="3200" b="1" dirty="0">
                <a:solidFill>
                  <a:srgbClr val="002060"/>
                </a:solidFill>
              </a:rPr>
              <a:t>bạn cuống </a:t>
            </a:r>
            <a:r>
              <a:rPr lang="vi-VN" sz="3200" b="1" dirty="0" smtClean="0">
                <a:solidFill>
                  <a:srgbClr val="002060"/>
                </a:solidFill>
              </a:rPr>
              <a:t>quýt </a:t>
            </a:r>
            <a:r>
              <a:rPr lang="vi-VN" sz="3200" b="1" dirty="0">
                <a:solidFill>
                  <a:srgbClr val="002060"/>
                </a:solidFill>
              </a:rPr>
              <a:t>gọi Khánh thay </a:t>
            </a:r>
            <a:r>
              <a:rPr lang="vi-VN" sz="3200" b="1" dirty="0" smtClean="0">
                <a:solidFill>
                  <a:srgbClr val="002060"/>
                </a:solidFill>
              </a:rPr>
              <a:t>thế </a:t>
            </a:r>
            <a:r>
              <a:rPr lang="vi-VN" sz="3200" b="1" dirty="0">
                <a:solidFill>
                  <a:srgbClr val="002060"/>
                </a:solidFill>
              </a:rPr>
              <a:t>khi thấy Long nhăn nhó vì </a:t>
            </a:r>
            <a:r>
              <a:rPr lang="vi-VN" sz="3200" b="1" dirty="0" smtClean="0">
                <a:solidFill>
                  <a:srgbClr val="002060"/>
                </a:solidFill>
              </a:rPr>
              <a:t>đau</a:t>
            </a:r>
            <a:r>
              <a:rPr lang="en-US" sz="3200" b="1" dirty="0" smtClean="0">
                <a:solidFill>
                  <a:srgbClr val="002060"/>
                </a:solidFill>
              </a:rPr>
              <a:t> </a:t>
            </a:r>
            <a:r>
              <a:rPr lang="vi-VN" sz="3200" b="1" dirty="0">
                <a:solidFill>
                  <a:srgbClr val="002060"/>
                </a:solidFill>
              </a:rPr>
              <a:t>trong trận kéo co</a:t>
            </a:r>
            <a:r>
              <a:rPr lang="vi-VN" sz="3200" b="1" dirty="0" smtClean="0">
                <a:solidFill>
                  <a:srgbClr val="002060"/>
                </a:solidFill>
              </a:rPr>
              <a:t>…</a:t>
            </a:r>
            <a:endParaRPr lang="en-US" sz="3200" b="1" dirty="0">
              <a:solidFill>
                <a:srgbClr val="FF0000"/>
              </a:solidFill>
            </a:endParaRPr>
          </a:p>
        </p:txBody>
      </p:sp>
      <p:cxnSp>
        <p:nvCxnSpPr>
          <p:cNvPr id="22" name="Straight Connector 21"/>
          <p:cNvCxnSpPr/>
          <p:nvPr/>
        </p:nvCxnSpPr>
        <p:spPr>
          <a:xfrm flipH="1">
            <a:off x="9503061" y="3065244"/>
            <a:ext cx="127172" cy="538609"/>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5" name="Straight Connector 24"/>
          <p:cNvCxnSpPr/>
          <p:nvPr/>
        </p:nvCxnSpPr>
        <p:spPr>
          <a:xfrm flipH="1">
            <a:off x="9278097" y="3711120"/>
            <a:ext cx="127172" cy="538609"/>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26" name="Straight Connector 25"/>
          <p:cNvCxnSpPr/>
          <p:nvPr/>
        </p:nvCxnSpPr>
        <p:spPr>
          <a:xfrm flipH="1">
            <a:off x="9401469" y="3718380"/>
            <a:ext cx="127172" cy="538609"/>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528065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7"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900" decel="100000" fill="hold"/>
                                        <p:tgtEl>
                                          <p:spTgt spid="23"/>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84059" y="931271"/>
            <a:ext cx="11020538" cy="5297257"/>
          </a:xfrm>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54921" y="214018"/>
                  <a:pt x="309555" y="41345"/>
                  <a:pt x="573702" y="0"/>
                </a:cubicBezTo>
                <a:cubicBezTo>
                  <a:pt x="5523934" y="326791"/>
                  <a:pt x="8353040" y="259955"/>
                  <a:pt x="10446835" y="0"/>
                </a:cubicBezTo>
                <a:cubicBezTo>
                  <a:pt x="10798323" y="52460"/>
                  <a:pt x="11063852" y="272573"/>
                  <a:pt x="11020538" y="495823"/>
                </a:cubicBezTo>
                <a:cubicBezTo>
                  <a:pt x="11009707" y="1405152"/>
                  <a:pt x="11125193" y="4061313"/>
                  <a:pt x="11020538" y="4801433"/>
                </a:cubicBezTo>
                <a:cubicBezTo>
                  <a:pt x="10918454" y="5091601"/>
                  <a:pt x="10700340" y="5257997"/>
                  <a:pt x="10446835" y="5297257"/>
                </a:cubicBezTo>
                <a:cubicBezTo>
                  <a:pt x="6774434" y="5409981"/>
                  <a:pt x="2988650" y="5099002"/>
                  <a:pt x="573702" y="5297257"/>
                </a:cubicBezTo>
                <a:cubicBezTo>
                  <a:pt x="267328" y="5163138"/>
                  <a:pt x="-56021" y="5106048"/>
                  <a:pt x="0" y="4801433"/>
                </a:cubicBezTo>
                <a:cubicBezTo>
                  <a:pt x="-18228" y="4410834"/>
                  <a:pt x="66681" y="1128536"/>
                  <a:pt x="0" y="495823"/>
                </a:cubicBezTo>
                <a:close/>
              </a:path>
              <a:path w="11020538" h="5297257" stroke="0" extrusionOk="0">
                <a:moveTo>
                  <a:pt x="0" y="495823"/>
                </a:moveTo>
                <a:cubicBezTo>
                  <a:pt x="-47818" y="219102"/>
                  <a:pt x="298408" y="-33794"/>
                  <a:pt x="573702" y="0"/>
                </a:cubicBezTo>
                <a:cubicBezTo>
                  <a:pt x="1162616" y="772497"/>
                  <a:pt x="6051164" y="-23353"/>
                  <a:pt x="10446835" y="0"/>
                </a:cubicBezTo>
                <a:cubicBezTo>
                  <a:pt x="10748919" y="91411"/>
                  <a:pt x="10951216" y="290917"/>
                  <a:pt x="11020538" y="495823"/>
                </a:cubicBezTo>
                <a:cubicBezTo>
                  <a:pt x="11114946" y="852621"/>
                  <a:pt x="10730321" y="3286383"/>
                  <a:pt x="11020538" y="4801433"/>
                </a:cubicBezTo>
                <a:cubicBezTo>
                  <a:pt x="11094350" y="5131316"/>
                  <a:pt x="10753832" y="5331832"/>
                  <a:pt x="10446835" y="5297257"/>
                </a:cubicBezTo>
                <a:cubicBezTo>
                  <a:pt x="6091908" y="5785755"/>
                  <a:pt x="3241024" y="4592648"/>
                  <a:pt x="573702" y="5297257"/>
                </a:cubicBezTo>
                <a:cubicBezTo>
                  <a:pt x="349258" y="5276774"/>
                  <a:pt x="-5184" y="5017410"/>
                  <a:pt x="0" y="4801433"/>
                </a:cubicBezTo>
                <a:cubicBezTo>
                  <a:pt x="348141" y="4504014"/>
                  <a:pt x="-106435" y="1987219"/>
                  <a:pt x="0" y="495823"/>
                </a:cubicBezTo>
                <a:close/>
              </a:path>
              <a:path w="11020538" h="5297257" fill="none" stroke="0" extrusionOk="0">
                <a:moveTo>
                  <a:pt x="0" y="495823"/>
                </a:moveTo>
                <a:cubicBezTo>
                  <a:pt x="-91803" y="217625"/>
                  <a:pt x="211867" y="1692"/>
                  <a:pt x="573702" y="0"/>
                </a:cubicBezTo>
                <a:cubicBezTo>
                  <a:pt x="5850753" y="-12104"/>
                  <a:pt x="8354215" y="-72901"/>
                  <a:pt x="10446835" y="0"/>
                </a:cubicBezTo>
                <a:cubicBezTo>
                  <a:pt x="10700180" y="24847"/>
                  <a:pt x="11044521" y="269877"/>
                  <a:pt x="11020538" y="495823"/>
                </a:cubicBezTo>
                <a:cubicBezTo>
                  <a:pt x="10808854" y="1545676"/>
                  <a:pt x="11135909" y="4252847"/>
                  <a:pt x="11020538" y="4801433"/>
                </a:cubicBezTo>
                <a:cubicBezTo>
                  <a:pt x="11047789" y="5071166"/>
                  <a:pt x="10714052" y="5295841"/>
                  <a:pt x="10446835" y="5297257"/>
                </a:cubicBezTo>
                <a:cubicBezTo>
                  <a:pt x="7171680" y="5490598"/>
                  <a:pt x="3004099" y="5452858"/>
                  <a:pt x="573702" y="5297257"/>
                </a:cubicBezTo>
                <a:cubicBezTo>
                  <a:pt x="267490" y="5241726"/>
                  <a:pt x="3573" y="5149523"/>
                  <a:pt x="0" y="4801433"/>
                </a:cubicBezTo>
                <a:cubicBezTo>
                  <a:pt x="175972" y="4341452"/>
                  <a:pt x="109662" y="1139707"/>
                  <a:pt x="0" y="495823"/>
                </a:cubicBezTo>
                <a:close/>
              </a:path>
              <a:path w="11020538" h="5297257" fill="none" stroke="0" extrusionOk="0">
                <a:moveTo>
                  <a:pt x="0" y="495823"/>
                </a:moveTo>
                <a:cubicBezTo>
                  <a:pt x="-82615" y="193825"/>
                  <a:pt x="234686" y="41957"/>
                  <a:pt x="573702" y="0"/>
                </a:cubicBezTo>
                <a:cubicBezTo>
                  <a:pt x="5586688" y="227255"/>
                  <a:pt x="7951458" y="242395"/>
                  <a:pt x="10446835" y="0"/>
                </a:cubicBezTo>
                <a:cubicBezTo>
                  <a:pt x="10767911" y="68540"/>
                  <a:pt x="11045541" y="305702"/>
                  <a:pt x="11020538" y="495823"/>
                </a:cubicBezTo>
                <a:cubicBezTo>
                  <a:pt x="10865106" y="1476395"/>
                  <a:pt x="11171780" y="4120663"/>
                  <a:pt x="11020538" y="4801433"/>
                </a:cubicBezTo>
                <a:cubicBezTo>
                  <a:pt x="10988408" y="5091591"/>
                  <a:pt x="10726968" y="5222155"/>
                  <a:pt x="10446835" y="5297257"/>
                </a:cubicBezTo>
                <a:cubicBezTo>
                  <a:pt x="6798835" y="5405001"/>
                  <a:pt x="2932341" y="5409718"/>
                  <a:pt x="573702" y="5297257"/>
                </a:cubicBezTo>
                <a:cubicBezTo>
                  <a:pt x="263419" y="5194561"/>
                  <a:pt x="-67305" y="5134956"/>
                  <a:pt x="0" y="4801433"/>
                </a:cubicBezTo>
                <a:cubicBezTo>
                  <a:pt x="118858" y="4371524"/>
                  <a:pt x="81765" y="1123734"/>
                  <a:pt x="0" y="495823"/>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 xmlns:a16="http://schemas.microsoft.com/office/drawing/2014/main" id="{36BE8A39-F558-7881-94E0-3E626A4CAB7C}"/>
              </a:ext>
            </a:extLst>
          </p:cNvPr>
          <p:cNvPicPr>
            <a:picLocks noChangeAspect="1"/>
          </p:cNvPicPr>
          <p:nvPr/>
        </p:nvPicPr>
        <p:blipFill>
          <a:blip r:embed="rId5"/>
          <a:stretch>
            <a:fillRect/>
          </a:stretch>
        </p:blipFill>
        <p:spPr>
          <a:xfrm>
            <a:off x="9996440" y="111967"/>
            <a:ext cx="2034549" cy="1023258"/>
          </a:xfrm>
          <a:prstGeom prst="rect">
            <a:avLst/>
          </a:prstGeom>
        </p:spPr>
      </p:pic>
      <p:sp>
        <p:nvSpPr>
          <p:cNvPr id="2" name="Rectangle 1">
            <a:extLst>
              <a:ext uri="{FF2B5EF4-FFF2-40B4-BE49-F238E27FC236}">
                <a16:creationId xmlns="" xmlns:a16="http://schemas.microsoft.com/office/drawing/2014/main" id="{4DE56286-90E2-3362-4E72-743EE6A9BC60}"/>
              </a:ext>
            </a:extLst>
          </p:cNvPr>
          <p:cNvSpPr/>
          <p:nvPr/>
        </p:nvSpPr>
        <p:spPr>
          <a:xfrm>
            <a:off x="1152842" y="227620"/>
            <a:ext cx="4529911" cy="646331"/>
          </a:xfrm>
          <a:prstGeom prst="rect">
            <a:avLst/>
          </a:prstGeom>
        </p:spPr>
        <p:txBody>
          <a:bodyPr wrap="square">
            <a:spAutoFit/>
          </a:bodyPr>
          <a:lstStyle/>
          <a:p>
            <a:pPr algn="ctr" defTabSz="457200">
              <a:defRPr/>
            </a:pPr>
            <a:r>
              <a:rPr lang="en-US" altLang="zh-CN" sz="3600" b="1" dirty="0" err="1">
                <a:solidFill>
                  <a:srgbClr val="0070C0"/>
                </a:solidFill>
                <a:ea typeface="inpin heiti" charset="-122"/>
                <a:cs typeface="Times New Roman" panose="02020603050405020304" pitchFamily="18" charset="0"/>
              </a:rPr>
              <a:t>Luyện</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đọc</a:t>
            </a:r>
            <a:r>
              <a:rPr lang="en-US" altLang="zh-CN" sz="3600" b="1" dirty="0">
                <a:solidFill>
                  <a:srgbClr val="0070C0"/>
                </a:solidFill>
                <a:ea typeface="inpin heiti" charset="-122"/>
                <a:cs typeface="Times New Roman" panose="02020603050405020304" pitchFamily="18" charset="0"/>
              </a:rPr>
              <a:t> </a:t>
            </a:r>
            <a:r>
              <a:rPr lang="en-US" altLang="zh-CN" sz="3600" b="1" dirty="0" err="1">
                <a:solidFill>
                  <a:srgbClr val="0070C0"/>
                </a:solidFill>
                <a:ea typeface="inpin heiti" charset="-122"/>
                <a:cs typeface="Times New Roman" panose="02020603050405020304" pitchFamily="18" charset="0"/>
              </a:rPr>
              <a:t>nhóm</a:t>
            </a:r>
            <a:endParaRPr lang="zh-CN" altLang="en-US" sz="3600" b="1" dirty="0">
              <a:solidFill>
                <a:srgbClr val="0070C0"/>
              </a:solidFill>
              <a:ea typeface="inpin heiti" charset="-122"/>
              <a:cs typeface="Times New Roman" panose="02020603050405020304" pitchFamily="18" charset="0"/>
            </a:endParaRPr>
          </a:p>
        </p:txBody>
      </p:sp>
      <p:sp>
        <p:nvSpPr>
          <p:cNvPr id="3" name="Rectangle 2">
            <a:extLst>
              <a:ext uri="{FF2B5EF4-FFF2-40B4-BE49-F238E27FC236}">
                <a16:creationId xmlns="" xmlns:a16="http://schemas.microsoft.com/office/drawing/2014/main" id="{21F0F5F1-EE0E-0A5A-4052-0E8C7A6CD151}"/>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cs typeface="Times New Roman" panose="02020603050405020304" pitchFamily="18" charset="0"/>
              </a:rPr>
              <a:t>Yêu</a:t>
            </a:r>
            <a:r>
              <a:rPr lang="zh-CN" altLang="en-US" sz="3600" b="1" dirty="0">
                <a:solidFill>
                  <a:srgbClr val="002060"/>
                </a:solidFill>
                <a:cs typeface="Times New Roman" panose="02020603050405020304" pitchFamily="18" charset="0"/>
              </a:rPr>
              <a:t> </a:t>
            </a:r>
            <a:r>
              <a:rPr lang="en-US" altLang="zh-CN" sz="3600" b="1" dirty="0" err="1">
                <a:solidFill>
                  <a:srgbClr val="002060"/>
                </a:solidFill>
                <a:cs typeface="Times New Roman" panose="02020603050405020304" pitchFamily="18" charset="0"/>
              </a:rPr>
              <a:t>cầu</a:t>
            </a:r>
            <a:endParaRPr lang="zh-CN" altLang="en-US" sz="3600" b="1"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Phân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công</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theo</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đoạn</a:t>
            </a:r>
            <a:endParaRPr lang="zh-CN" altLang="en-US" sz="3600" dirty="0">
              <a:solidFill>
                <a:srgbClr val="002060"/>
              </a:solidFill>
              <a:cs typeface="Times New Roman" panose="02020603050405020304" pitchFamily="18" charset="0"/>
            </a:endParaRPr>
          </a:p>
          <a:p>
            <a:pPr defTabSz="457200">
              <a:buSzPts val="2800"/>
            </a:pPr>
            <a:r>
              <a:rPr lang="en-US" altLang="zh-CN"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Tất</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cả</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thành</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viên</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đều</a:t>
            </a:r>
            <a:r>
              <a:rPr lang="zh-CN" altLang="en-US" sz="3600" dirty="0">
                <a:solidFill>
                  <a:srgbClr val="002060"/>
                </a:solidFill>
                <a:cs typeface="Times New Roman" panose="02020603050405020304" pitchFamily="18" charset="0"/>
              </a:rPr>
              <a:t> </a:t>
            </a:r>
            <a:r>
              <a:rPr lang="en-US" altLang="zh-CN" sz="3600" dirty="0" err="1">
                <a:solidFill>
                  <a:srgbClr val="002060"/>
                </a:solidFill>
                <a:cs typeface="Times New Roman" panose="02020603050405020304" pitchFamily="18" charset="0"/>
              </a:rPr>
              <a:t>đọc</a:t>
            </a:r>
            <a:endParaRPr lang="zh-CN" altLang="en-US" sz="3600" dirty="0">
              <a:solidFill>
                <a:srgbClr val="002060"/>
              </a:solidFill>
              <a:cs typeface="Times New Roman" panose="02020603050405020304" pitchFamily="18" charset="0"/>
            </a:endParaRPr>
          </a:p>
        </p:txBody>
      </p:sp>
      <p:pic>
        <p:nvPicPr>
          <p:cNvPr id="5" name="Picture 4">
            <a:extLst>
              <a:ext uri="{FF2B5EF4-FFF2-40B4-BE49-F238E27FC236}">
                <a16:creationId xmlns="" xmlns:a16="http://schemas.microsoft.com/office/drawing/2014/main" id="{FB7C6BE5-A785-8880-2E30-C021D65AB226}"/>
              </a:ext>
            </a:extLst>
          </p:cNvPr>
          <p:cNvPicPr>
            <a:picLocks noChangeAspect="1"/>
          </p:cNvPicPr>
          <p:nvPr/>
        </p:nvPicPr>
        <p:blipFill>
          <a:blip r:embed="rId6"/>
          <a:stretch>
            <a:fillRect/>
          </a:stretch>
        </p:blipFill>
        <p:spPr>
          <a:xfrm>
            <a:off x="6880972" y="1166873"/>
            <a:ext cx="4637808" cy="2333262"/>
          </a:xfrm>
          <a:prstGeom prst="rect">
            <a:avLst/>
          </a:prstGeom>
        </p:spPr>
      </p:pic>
      <p:pic>
        <p:nvPicPr>
          <p:cNvPr id="6" name="Picture 5">
            <a:extLst>
              <a:ext uri="{FF2B5EF4-FFF2-40B4-BE49-F238E27FC236}">
                <a16:creationId xmlns="" xmlns:a16="http://schemas.microsoft.com/office/drawing/2014/main" id="{1E42DE7C-F1F7-EBE1-D8ED-50810988489B}"/>
              </a:ext>
            </a:extLst>
          </p:cNvPr>
          <p:cNvPicPr>
            <a:picLocks noChangeAspect="1"/>
          </p:cNvPicPr>
          <p:nvPr/>
        </p:nvPicPr>
        <p:blipFill>
          <a:blip r:embed="rId7">
            <a:clrChange>
              <a:clrFrom>
                <a:srgbClr val="E0E0E0"/>
              </a:clrFrom>
              <a:clrTo>
                <a:srgbClr val="E0E0E0">
                  <a:alpha val="0"/>
                </a:srgbClr>
              </a:clrTo>
            </a:clrChange>
            <a:extLst>
              <a:ext uri="{BEBA8EAE-BF5A-486C-A8C5-ECC9F3942E4B}">
                <a14:imgProps xmlns:a14="http://schemas.microsoft.com/office/drawing/2010/main">
                  <a14:imgLayer r:embed="rId8">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7" name="Kí hiệu - Khám phá &amp; Luyện tập">
            <a:extLst>
              <a:ext uri="{FF2B5EF4-FFF2-40B4-BE49-F238E27FC236}">
                <a16:creationId xmlns="" xmlns:a16="http://schemas.microsoft.com/office/drawing/2014/main" id="{E989D066-048D-473E-E641-99CD8E1226C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844469" y="136046"/>
            <a:ext cx="851896" cy="851896"/>
          </a:xfrm>
          <a:prstGeom prst="rect">
            <a:avLst/>
          </a:prstGeom>
        </p:spPr>
      </p:pic>
    </p:spTree>
    <p:extLst>
      <p:ext uri="{BB962C8B-B14F-4D97-AF65-F5344CB8AC3E}">
        <p14:creationId xmlns:p14="http://schemas.microsoft.com/office/powerpoint/2010/main" val="39039671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10" presetID="22" presetClass="entr" presetSubtype="4"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9" name="Picture 40">
            <a:extLst>
              <a:ext uri="{FF2B5EF4-FFF2-40B4-BE49-F238E27FC236}">
                <a16:creationId xmlns="" xmlns:a16="http://schemas.microsoft.com/office/drawing/2014/main" id="{1DE05C24-467E-8BE2-F757-F223F48C5F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53950" y="-278411"/>
            <a:ext cx="8509142" cy="2373911"/>
          </a:xfrm>
          <a:prstGeom prst="rect">
            <a:avLst/>
          </a:prstGeom>
          <a:effectLst>
            <a:outerShdw blurRad="50800" dist="38100" dir="5400000" algn="t" rotWithShape="0">
              <a:prstClr val="black">
                <a:alpha val="40000"/>
              </a:prstClr>
            </a:outerShdw>
          </a:effectLst>
        </p:spPr>
      </p:pic>
      <p:sp>
        <p:nvSpPr>
          <p:cNvPr id="10" name="TextBox 9">
            <a:extLst>
              <a:ext uri="{FF2B5EF4-FFF2-40B4-BE49-F238E27FC236}">
                <a16:creationId xmlns="" xmlns:a16="http://schemas.microsoft.com/office/drawing/2014/main" id="{48BC9B1B-D4D1-9947-B470-1E09430315EF}"/>
              </a:ext>
            </a:extLst>
          </p:cNvPr>
          <p:cNvSpPr txBox="1"/>
          <p:nvPr/>
        </p:nvSpPr>
        <p:spPr>
          <a:xfrm>
            <a:off x="1225849" y="194417"/>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ea typeface="+mn-ea"/>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trước</a:t>
            </a:r>
            <a:r>
              <a:rPr kumimoji="0" lang="en-US" sz="7000" b="1" i="0" u="none" strike="noStrike" kern="1200" cap="none" spc="0" normalizeH="0" noProof="0" dirty="0">
                <a:ln w="19050">
                  <a:solidFill>
                    <a:srgbClr val="002060"/>
                  </a:solidFill>
                </a:ln>
                <a:solidFill>
                  <a:srgbClr val="00B050"/>
                </a:solidFill>
                <a:effectLst/>
                <a:uLnTx/>
                <a:uFillTx/>
                <a:ea typeface="+mn-ea"/>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ea typeface="+mn-ea"/>
                <a:cs typeface="Calibri" panose="020F0502020204030204" pitchFamily="34" charset="0"/>
              </a:rPr>
              <a:t>lớp</a:t>
            </a:r>
            <a:endParaRPr kumimoji="0" lang="en-US" sz="7000" b="1" i="0" u="none" strike="noStrike" kern="1200" cap="none" spc="0" normalizeH="0" baseline="0" noProof="0" dirty="0">
              <a:ln w="19050">
                <a:solidFill>
                  <a:srgbClr val="002060"/>
                </a:solidFill>
              </a:ln>
              <a:solidFill>
                <a:srgbClr val="00B050"/>
              </a:solidFill>
              <a:effectLst/>
              <a:uLnTx/>
              <a:uFillTx/>
              <a:ea typeface="+mn-ea"/>
              <a:cs typeface="Calibri" panose="020F0502020204030204" pitchFamily="34" charset="0"/>
            </a:endParaRPr>
          </a:p>
        </p:txBody>
      </p:sp>
      <p:grpSp>
        <p:nvGrpSpPr>
          <p:cNvPr id="11" name="Group 10">
            <a:extLst>
              <a:ext uri="{FF2B5EF4-FFF2-40B4-BE49-F238E27FC236}">
                <a16:creationId xmlns="" xmlns:a16="http://schemas.microsoft.com/office/drawing/2014/main" id="{13C0FACB-DC76-BCC9-90C6-423ED21D6567}"/>
              </a:ext>
            </a:extLst>
          </p:cNvPr>
          <p:cNvGrpSpPr/>
          <p:nvPr/>
        </p:nvGrpSpPr>
        <p:grpSpPr>
          <a:xfrm>
            <a:off x="1565866" y="1740372"/>
            <a:ext cx="8495414" cy="3666080"/>
            <a:chOff x="4953840" y="3817600"/>
            <a:chExt cx="7506352" cy="2842692"/>
          </a:xfrm>
        </p:grpSpPr>
        <p:grpSp>
          <p:nvGrpSpPr>
            <p:cNvPr id="14" name="Group 13">
              <a:extLst>
                <a:ext uri="{FF2B5EF4-FFF2-40B4-BE49-F238E27FC236}">
                  <a16:creationId xmlns="" xmlns:a16="http://schemas.microsoft.com/office/drawing/2014/main" id="{62D8DC2C-D458-E94E-7EBF-A802ADF7E6EA}"/>
                </a:ext>
              </a:extLst>
            </p:cNvPr>
            <p:cNvGrpSpPr/>
            <p:nvPr/>
          </p:nvGrpSpPr>
          <p:grpSpPr>
            <a:xfrm>
              <a:off x="4953840" y="3817600"/>
              <a:ext cx="7506352" cy="2842692"/>
              <a:chOff x="3087940" y="1255651"/>
              <a:chExt cx="7506352" cy="2842692"/>
            </a:xfrm>
          </p:grpSpPr>
          <p:sp>
            <p:nvSpPr>
              <p:cNvPr id="24" name="Rectangle: Rounded Corners 23">
                <a:extLst>
                  <a:ext uri="{FF2B5EF4-FFF2-40B4-BE49-F238E27FC236}">
                    <a16:creationId xmlns="" xmlns:a16="http://schemas.microsoft.com/office/drawing/2014/main" id="{99BE8BEE-62DE-64A9-8608-13ADDF95A9C5}"/>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1.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2.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to, </a:t>
                </a:r>
                <a:r>
                  <a:rPr kumimoji="0" lang="en-US" sz="4400" b="0" i="0" u="none" strike="noStrike" kern="0" cap="none" spc="0" normalizeH="0" baseline="0" noProof="0" dirty="0" err="1">
                    <a:ln>
                      <a:noFill/>
                    </a:ln>
                    <a:solidFill>
                      <a:srgbClr val="000000"/>
                    </a:solidFill>
                    <a:effectLst/>
                    <a:uLnTx/>
                    <a:uFillTx/>
                    <a:ea typeface="+mn-ea"/>
                    <a:cs typeface="+mn-cs"/>
                  </a:rPr>
                  <a:t>rõ</a:t>
                </a:r>
                <a:r>
                  <a:rPr kumimoji="0" lang="en-US" sz="4400" b="0" i="0" u="none" strike="noStrike" kern="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ea typeface="+mn-ea"/>
                    <a:cs typeface="+mn-cs"/>
                  </a:rPr>
                  <a:t>3. </a:t>
                </a:r>
                <a:r>
                  <a:rPr kumimoji="0" lang="en-US" sz="4400" b="0" i="0" u="none" strike="noStrike" kern="0" cap="none" spc="0" normalizeH="0" baseline="0" noProof="0" dirty="0" err="1">
                    <a:ln>
                      <a:noFill/>
                    </a:ln>
                    <a:solidFill>
                      <a:srgbClr val="000000"/>
                    </a:solidFill>
                    <a:effectLst/>
                    <a:uLnTx/>
                    <a:uFillTx/>
                    <a:ea typeface="+mn-ea"/>
                    <a:cs typeface="+mn-cs"/>
                  </a:rPr>
                  <a:t>Đọc</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ngắt</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nghỉ</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đúng</a:t>
                </a:r>
                <a:r>
                  <a:rPr kumimoji="0" lang="en-US" sz="4400" b="0" i="0" u="none" strike="noStrike" kern="0" cap="none" spc="0" normalizeH="0" baseline="0" noProof="0" dirty="0">
                    <a:ln>
                      <a:noFill/>
                    </a:ln>
                    <a:solidFill>
                      <a:srgbClr val="000000"/>
                    </a:solidFill>
                    <a:effectLst/>
                    <a:uLnTx/>
                    <a:uFillTx/>
                    <a:ea typeface="+mn-ea"/>
                    <a:cs typeface="+mn-cs"/>
                  </a:rPr>
                  <a:t> </a:t>
                </a:r>
                <a:r>
                  <a:rPr kumimoji="0" lang="en-US" sz="4400" b="0" i="0" u="none" strike="noStrike" kern="0" cap="none" spc="0" normalizeH="0" baseline="0" noProof="0" dirty="0" err="1">
                    <a:ln>
                      <a:noFill/>
                    </a:ln>
                    <a:solidFill>
                      <a:srgbClr val="000000"/>
                    </a:solidFill>
                    <a:effectLst/>
                    <a:uLnTx/>
                    <a:uFillTx/>
                    <a:ea typeface="+mn-ea"/>
                    <a:cs typeface="+mn-cs"/>
                  </a:rPr>
                  <a:t>chỗ</a:t>
                </a:r>
                <a:r>
                  <a:rPr kumimoji="0" lang="en-US" sz="4400" b="0" i="0" u="none" strike="noStrike" kern="0" cap="none" spc="0" normalizeH="0" baseline="0" noProof="0" dirty="0">
                    <a:ln>
                      <a:noFill/>
                    </a:ln>
                    <a:solidFill>
                      <a:srgbClr val="000000"/>
                    </a:solidFill>
                    <a:effectLst/>
                    <a:uLnTx/>
                    <a:uFillTx/>
                    <a:ea typeface="+mn-ea"/>
                    <a:cs typeface="+mn-cs"/>
                  </a:rPr>
                  <a:t>.</a:t>
                </a:r>
              </a:p>
            </p:txBody>
          </p:sp>
          <p:sp>
            <p:nvSpPr>
              <p:cNvPr id="25" name="Rectangle: Rounded Corners 24">
                <a:extLst>
                  <a:ext uri="{FF2B5EF4-FFF2-40B4-BE49-F238E27FC236}">
                    <a16:creationId xmlns="" xmlns:a16="http://schemas.microsoft.com/office/drawing/2014/main" id="{5066670E-85B6-AA3E-12CB-5DC2802A9C89}"/>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 xmlns:a16="http://schemas.microsoft.com/office/drawing/2014/main" id="{2AD60708-535C-8951-B360-9BF868739DF5}"/>
                </a:ext>
              </a:extLst>
            </p:cNvPr>
            <p:cNvPicPr>
              <a:picLocks noChangeAspect="1"/>
            </p:cNvPicPr>
            <p:nvPr/>
          </p:nvPicPr>
          <p:blipFill>
            <a:blip r:embed="rId6"/>
            <a:stretch>
              <a:fillRect/>
            </a:stretch>
          </p:blipFill>
          <p:spPr>
            <a:xfrm>
              <a:off x="8222519" y="4842941"/>
              <a:ext cx="469963" cy="469963"/>
            </a:xfrm>
            <a:prstGeom prst="rect">
              <a:avLst/>
            </a:prstGeom>
          </p:spPr>
        </p:pic>
        <p:pic>
          <p:nvPicPr>
            <p:cNvPr id="16" name="Picture 15">
              <a:extLst>
                <a:ext uri="{FF2B5EF4-FFF2-40B4-BE49-F238E27FC236}">
                  <a16:creationId xmlns="" xmlns:a16="http://schemas.microsoft.com/office/drawing/2014/main" id="{CD6F39AE-B951-D928-EA4A-9AA1C2E4A614}"/>
                </a:ext>
              </a:extLst>
            </p:cNvPr>
            <p:cNvPicPr>
              <a:picLocks noChangeAspect="1"/>
            </p:cNvPicPr>
            <p:nvPr/>
          </p:nvPicPr>
          <p:blipFill>
            <a:blip r:embed="rId7"/>
            <a:stretch>
              <a:fillRect/>
            </a:stretch>
          </p:blipFill>
          <p:spPr>
            <a:xfrm>
              <a:off x="7665845" y="4842941"/>
              <a:ext cx="469963" cy="469963"/>
            </a:xfrm>
            <a:prstGeom prst="rect">
              <a:avLst/>
            </a:prstGeom>
          </p:spPr>
        </p:pic>
        <p:pic>
          <p:nvPicPr>
            <p:cNvPr id="17" name="Picture 16">
              <a:extLst>
                <a:ext uri="{FF2B5EF4-FFF2-40B4-BE49-F238E27FC236}">
                  <a16:creationId xmlns="" xmlns:a16="http://schemas.microsoft.com/office/drawing/2014/main" id="{FD40977C-829D-DF21-53B8-441E9B110BDE}"/>
                </a:ext>
              </a:extLst>
            </p:cNvPr>
            <p:cNvPicPr>
              <a:picLocks noChangeAspect="1"/>
            </p:cNvPicPr>
            <p:nvPr/>
          </p:nvPicPr>
          <p:blipFill>
            <a:blip r:embed="rId8"/>
            <a:stretch>
              <a:fillRect/>
            </a:stretch>
          </p:blipFill>
          <p:spPr>
            <a:xfrm>
              <a:off x="8779193" y="4842941"/>
              <a:ext cx="469963" cy="469963"/>
            </a:xfrm>
            <a:prstGeom prst="rect">
              <a:avLst/>
            </a:prstGeom>
          </p:spPr>
        </p:pic>
        <p:pic>
          <p:nvPicPr>
            <p:cNvPr id="18" name="Picture 17">
              <a:extLst>
                <a:ext uri="{FF2B5EF4-FFF2-40B4-BE49-F238E27FC236}">
                  <a16:creationId xmlns="" xmlns:a16="http://schemas.microsoft.com/office/drawing/2014/main" id="{A08388A6-1015-B9B1-4DB2-0EB17C971F47}"/>
                </a:ext>
              </a:extLst>
            </p:cNvPr>
            <p:cNvPicPr>
              <a:picLocks noChangeAspect="1"/>
            </p:cNvPicPr>
            <p:nvPr/>
          </p:nvPicPr>
          <p:blipFill>
            <a:blip r:embed="rId6"/>
            <a:stretch>
              <a:fillRect/>
            </a:stretch>
          </p:blipFill>
          <p:spPr>
            <a:xfrm>
              <a:off x="8431474" y="5427115"/>
              <a:ext cx="469963" cy="469963"/>
            </a:xfrm>
            <a:prstGeom prst="rect">
              <a:avLst/>
            </a:prstGeom>
          </p:spPr>
        </p:pic>
        <p:pic>
          <p:nvPicPr>
            <p:cNvPr id="19" name="Picture 18">
              <a:extLst>
                <a:ext uri="{FF2B5EF4-FFF2-40B4-BE49-F238E27FC236}">
                  <a16:creationId xmlns="" xmlns:a16="http://schemas.microsoft.com/office/drawing/2014/main" id="{E09501BA-6E5A-3875-51EC-C52A856F61EA}"/>
                </a:ext>
              </a:extLst>
            </p:cNvPr>
            <p:cNvPicPr>
              <a:picLocks noChangeAspect="1"/>
            </p:cNvPicPr>
            <p:nvPr/>
          </p:nvPicPr>
          <p:blipFill>
            <a:blip r:embed="rId7"/>
            <a:stretch>
              <a:fillRect/>
            </a:stretch>
          </p:blipFill>
          <p:spPr>
            <a:xfrm>
              <a:off x="7874801" y="5427115"/>
              <a:ext cx="469963" cy="469963"/>
            </a:xfrm>
            <a:prstGeom prst="rect">
              <a:avLst/>
            </a:prstGeom>
          </p:spPr>
        </p:pic>
        <p:pic>
          <p:nvPicPr>
            <p:cNvPr id="20" name="Picture 19">
              <a:extLst>
                <a:ext uri="{FF2B5EF4-FFF2-40B4-BE49-F238E27FC236}">
                  <a16:creationId xmlns="" xmlns:a16="http://schemas.microsoft.com/office/drawing/2014/main" id="{256990FC-9F35-AB01-48F2-3AF5B5FD86FF}"/>
                </a:ext>
              </a:extLst>
            </p:cNvPr>
            <p:cNvPicPr>
              <a:picLocks noChangeAspect="1"/>
            </p:cNvPicPr>
            <p:nvPr/>
          </p:nvPicPr>
          <p:blipFill>
            <a:blip r:embed="rId8"/>
            <a:stretch>
              <a:fillRect/>
            </a:stretch>
          </p:blipFill>
          <p:spPr>
            <a:xfrm>
              <a:off x="8988150" y="5427115"/>
              <a:ext cx="469963" cy="469963"/>
            </a:xfrm>
            <a:prstGeom prst="rect">
              <a:avLst/>
            </a:prstGeom>
          </p:spPr>
        </p:pic>
        <p:pic>
          <p:nvPicPr>
            <p:cNvPr id="21" name="Picture 20">
              <a:extLst>
                <a:ext uri="{FF2B5EF4-FFF2-40B4-BE49-F238E27FC236}">
                  <a16:creationId xmlns="" xmlns:a16="http://schemas.microsoft.com/office/drawing/2014/main" id="{DDE761B1-FE3F-7ED3-B1CC-0A0403791175}"/>
                </a:ext>
              </a:extLst>
            </p:cNvPr>
            <p:cNvPicPr>
              <a:picLocks noChangeAspect="1"/>
            </p:cNvPicPr>
            <p:nvPr/>
          </p:nvPicPr>
          <p:blipFill>
            <a:blip r:embed="rId6"/>
            <a:stretch>
              <a:fillRect/>
            </a:stretch>
          </p:blipFill>
          <p:spPr>
            <a:xfrm>
              <a:off x="11249274" y="5931439"/>
              <a:ext cx="469963" cy="469963"/>
            </a:xfrm>
            <a:prstGeom prst="rect">
              <a:avLst/>
            </a:prstGeom>
          </p:spPr>
        </p:pic>
        <p:pic>
          <p:nvPicPr>
            <p:cNvPr id="22" name="Picture 21">
              <a:extLst>
                <a:ext uri="{FF2B5EF4-FFF2-40B4-BE49-F238E27FC236}">
                  <a16:creationId xmlns="" xmlns:a16="http://schemas.microsoft.com/office/drawing/2014/main" id="{BFE69214-505B-E5DD-D2E6-FBE7EF49F432}"/>
                </a:ext>
              </a:extLst>
            </p:cNvPr>
            <p:cNvPicPr>
              <a:picLocks noChangeAspect="1"/>
            </p:cNvPicPr>
            <p:nvPr/>
          </p:nvPicPr>
          <p:blipFill>
            <a:blip r:embed="rId7"/>
            <a:stretch>
              <a:fillRect/>
            </a:stretch>
          </p:blipFill>
          <p:spPr>
            <a:xfrm>
              <a:off x="10692600" y="5931439"/>
              <a:ext cx="469963" cy="469963"/>
            </a:xfrm>
            <a:prstGeom prst="rect">
              <a:avLst/>
            </a:prstGeom>
          </p:spPr>
        </p:pic>
        <p:pic>
          <p:nvPicPr>
            <p:cNvPr id="23" name="Picture 22">
              <a:extLst>
                <a:ext uri="{FF2B5EF4-FFF2-40B4-BE49-F238E27FC236}">
                  <a16:creationId xmlns="" xmlns:a16="http://schemas.microsoft.com/office/drawing/2014/main" id="{AB20E73D-8CF8-A8F0-5F56-CBF1B5B2F5F4}"/>
                </a:ext>
              </a:extLst>
            </p:cNvPr>
            <p:cNvPicPr>
              <a:picLocks noChangeAspect="1"/>
            </p:cNvPicPr>
            <p:nvPr/>
          </p:nvPicPr>
          <p:blipFill>
            <a:blip r:embed="rId8"/>
            <a:stretch>
              <a:fillRect/>
            </a:stretch>
          </p:blipFill>
          <p:spPr>
            <a:xfrm>
              <a:off x="11805947" y="5931439"/>
              <a:ext cx="469963" cy="469963"/>
            </a:xfrm>
            <a:prstGeom prst="rect">
              <a:avLst/>
            </a:prstGeom>
          </p:spPr>
        </p:pic>
      </p:grpSp>
      <p:pic>
        <p:nvPicPr>
          <p:cNvPr id="26" name="Picture 10">
            <a:extLst>
              <a:ext uri="{FF2B5EF4-FFF2-40B4-BE49-F238E27FC236}">
                <a16:creationId xmlns="" xmlns:a16="http://schemas.microsoft.com/office/drawing/2014/main" id="{3E552B10-AFF4-1F19-6274-AD4437EB8835}"/>
              </a:ext>
            </a:extLst>
          </p:cNvPr>
          <p:cNvPicPr>
            <a:picLocks noChangeAspect="1"/>
          </p:cNvPicPr>
          <p:nvPr/>
        </p:nvPicPr>
        <p:blipFill rotWithShape="1">
          <a:blip r:embed="rId9"/>
          <a:srcRect l="32348" t="-4552"/>
          <a:stretch/>
        </p:blipFill>
        <p:spPr>
          <a:xfrm>
            <a:off x="9712180" y="4895850"/>
            <a:ext cx="2832850" cy="1942751"/>
          </a:xfrm>
          <a:prstGeom prst="rect">
            <a:avLst/>
          </a:prstGeom>
        </p:spPr>
      </p:pic>
    </p:spTree>
    <p:extLst>
      <p:ext uri="{BB962C8B-B14F-4D97-AF65-F5344CB8AC3E}">
        <p14:creationId xmlns:p14="http://schemas.microsoft.com/office/powerpoint/2010/main" val="1152377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4"/>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5"/>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BB3534BC-7E25-4369-2D38-46A8E6F4B79E}"/>
              </a:ext>
            </a:extLst>
          </p:cNvPr>
          <p:cNvPicPr>
            <a:picLocks noChangeAspect="1"/>
          </p:cNvPicPr>
          <p:nvPr/>
        </p:nvPicPr>
        <p:blipFill>
          <a:blip r:embed="rId6"/>
          <a:stretch>
            <a:fillRect/>
          </a:stretch>
        </p:blipFill>
        <p:spPr>
          <a:xfrm>
            <a:off x="2686050" y="1806528"/>
            <a:ext cx="6581232" cy="1203372"/>
          </a:xfrm>
          <a:prstGeom prst="rect">
            <a:avLst/>
          </a:prstGeom>
        </p:spPr>
      </p:pic>
    </p:spTree>
    <p:extLst>
      <p:ext uri="{BB962C8B-B14F-4D97-AF65-F5344CB8AC3E}">
        <p14:creationId xmlns:p14="http://schemas.microsoft.com/office/powerpoint/2010/main" val="3307842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 name="Picture 5">
            <a:extLst>
              <a:ext uri="{FF2B5EF4-FFF2-40B4-BE49-F238E27FC236}">
                <a16:creationId xmlns="" xmlns:a16="http://schemas.microsoft.com/office/drawing/2014/main" id="{DCAC0804-9C0A-6477-573D-DFAF3945280F}"/>
              </a:ext>
            </a:extLst>
          </p:cNvPr>
          <p:cNvPicPr>
            <a:picLocks noChangeAspect="1"/>
          </p:cNvPicPr>
          <p:nvPr/>
        </p:nvPicPr>
        <p:blipFill>
          <a:blip r:embed="rId5"/>
          <a:stretch>
            <a:fillRect/>
          </a:stretch>
        </p:blipFill>
        <p:spPr>
          <a:xfrm>
            <a:off x="9541911" y="1987422"/>
            <a:ext cx="2302904" cy="3661027"/>
          </a:xfrm>
          <a:prstGeom prst="rect">
            <a:avLst/>
          </a:prstGeom>
        </p:spPr>
      </p:pic>
      <p:grpSp>
        <p:nvGrpSpPr>
          <p:cNvPr id="7" name="Nhóm 3">
            <a:extLst>
              <a:ext uri="{FF2B5EF4-FFF2-40B4-BE49-F238E27FC236}">
                <a16:creationId xmlns="" xmlns:a16="http://schemas.microsoft.com/office/drawing/2014/main" id="{B0B062A7-1CA6-D227-7725-F016C750266D}"/>
              </a:ext>
            </a:extLst>
          </p:cNvPr>
          <p:cNvGrpSpPr/>
          <p:nvPr/>
        </p:nvGrpSpPr>
        <p:grpSpPr>
          <a:xfrm>
            <a:off x="358857" y="61328"/>
            <a:ext cx="9147093" cy="6272797"/>
            <a:chOff x="102612" y="2182145"/>
            <a:chExt cx="6695500" cy="4704596"/>
          </a:xfrm>
        </p:grpSpPr>
        <p:sp>
          <p:nvSpPr>
            <p:cNvPr id="8" name="Hình chữ nhật: Góc Tròn 4">
              <a:extLst>
                <a:ext uri="{FF2B5EF4-FFF2-40B4-BE49-F238E27FC236}">
                  <a16:creationId xmlns="" xmlns:a16="http://schemas.microsoft.com/office/drawing/2014/main" id="{DEBE9342-AFAA-985A-7B4F-722D8B08694E}"/>
                </a:ext>
              </a:extLst>
            </p:cNvPr>
            <p:cNvSpPr/>
            <p:nvPr/>
          </p:nvSpPr>
          <p:spPr>
            <a:xfrm>
              <a:off x="456936" y="2349888"/>
              <a:ext cx="6296569" cy="4536853"/>
            </a:xfrm>
            <a:custGeom>
              <a:avLst/>
              <a:gdLst>
                <a:gd name="connsiteX0" fmla="*/ 0 w 6296569"/>
                <a:gd name="connsiteY0" fmla="*/ 756157 h 4536853"/>
                <a:gd name="connsiteX1" fmla="*/ 756157 w 6296569"/>
                <a:gd name="connsiteY1" fmla="*/ 0 h 4536853"/>
                <a:gd name="connsiteX2" fmla="*/ 1439622 w 6296569"/>
                <a:gd name="connsiteY2" fmla="*/ 0 h 4536853"/>
                <a:gd name="connsiteX3" fmla="*/ 2027402 w 6296569"/>
                <a:gd name="connsiteY3" fmla="*/ 0 h 4536853"/>
                <a:gd name="connsiteX4" fmla="*/ 2567339 w 6296569"/>
                <a:gd name="connsiteY4" fmla="*/ 0 h 4536853"/>
                <a:gd name="connsiteX5" fmla="*/ 3250804 w 6296569"/>
                <a:gd name="connsiteY5" fmla="*/ 0 h 4536853"/>
                <a:gd name="connsiteX6" fmla="*/ 3838584 w 6296569"/>
                <a:gd name="connsiteY6" fmla="*/ 0 h 4536853"/>
                <a:gd name="connsiteX7" fmla="*/ 4569892 w 6296569"/>
                <a:gd name="connsiteY7" fmla="*/ 0 h 4536853"/>
                <a:gd name="connsiteX8" fmla="*/ 5540412 w 6296569"/>
                <a:gd name="connsiteY8" fmla="*/ 0 h 4536853"/>
                <a:gd name="connsiteX9" fmla="*/ 6296569 w 6296569"/>
                <a:gd name="connsiteY9" fmla="*/ 756157 h 4536853"/>
                <a:gd name="connsiteX10" fmla="*/ 6296569 w 6296569"/>
                <a:gd name="connsiteY10" fmla="*/ 1391310 h 4536853"/>
                <a:gd name="connsiteX11" fmla="*/ 6296569 w 6296569"/>
                <a:gd name="connsiteY11" fmla="*/ 1905482 h 4536853"/>
                <a:gd name="connsiteX12" fmla="*/ 6296569 w 6296569"/>
                <a:gd name="connsiteY12" fmla="*/ 2540635 h 4536853"/>
                <a:gd name="connsiteX13" fmla="*/ 6296569 w 6296569"/>
                <a:gd name="connsiteY13" fmla="*/ 3054807 h 4536853"/>
                <a:gd name="connsiteX14" fmla="*/ 6296569 w 6296569"/>
                <a:gd name="connsiteY14" fmla="*/ 3780696 h 4536853"/>
                <a:gd name="connsiteX15" fmla="*/ 5540412 w 6296569"/>
                <a:gd name="connsiteY15" fmla="*/ 4536853 h 4536853"/>
                <a:gd name="connsiteX16" fmla="*/ 4856947 w 6296569"/>
                <a:gd name="connsiteY16" fmla="*/ 4536853 h 4536853"/>
                <a:gd name="connsiteX17" fmla="*/ 4269167 w 6296569"/>
                <a:gd name="connsiteY17" fmla="*/ 4536853 h 4536853"/>
                <a:gd name="connsiteX18" fmla="*/ 3585702 w 6296569"/>
                <a:gd name="connsiteY18" fmla="*/ 4536853 h 4536853"/>
                <a:gd name="connsiteX19" fmla="*/ 2950080 w 6296569"/>
                <a:gd name="connsiteY19" fmla="*/ 4536853 h 4536853"/>
                <a:gd name="connsiteX20" fmla="*/ 2266615 w 6296569"/>
                <a:gd name="connsiteY20" fmla="*/ 4536853 h 4536853"/>
                <a:gd name="connsiteX21" fmla="*/ 1487465 w 6296569"/>
                <a:gd name="connsiteY21" fmla="*/ 4536853 h 4536853"/>
                <a:gd name="connsiteX22" fmla="*/ 756157 w 6296569"/>
                <a:gd name="connsiteY22" fmla="*/ 4536853 h 4536853"/>
                <a:gd name="connsiteX23" fmla="*/ 0 w 6296569"/>
                <a:gd name="connsiteY23" fmla="*/ 3780696 h 4536853"/>
                <a:gd name="connsiteX24" fmla="*/ 0 w 6296569"/>
                <a:gd name="connsiteY24" fmla="*/ 3145543 h 4536853"/>
                <a:gd name="connsiteX25" fmla="*/ 0 w 6296569"/>
                <a:gd name="connsiteY25" fmla="*/ 2631371 h 4536853"/>
                <a:gd name="connsiteX26" fmla="*/ 0 w 6296569"/>
                <a:gd name="connsiteY26" fmla="*/ 2056709 h 4536853"/>
                <a:gd name="connsiteX27" fmla="*/ 0 w 6296569"/>
                <a:gd name="connsiteY27" fmla="*/ 1542537 h 4536853"/>
                <a:gd name="connsiteX28" fmla="*/ 0 w 6296569"/>
                <a:gd name="connsiteY28" fmla="*/ 756157 h 453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296569" h="4536853" fill="none" extrusionOk="0">
                  <a:moveTo>
                    <a:pt x="0" y="756157"/>
                  </a:moveTo>
                  <a:cubicBezTo>
                    <a:pt x="-62063" y="336086"/>
                    <a:pt x="314507" y="-43088"/>
                    <a:pt x="756157" y="0"/>
                  </a:cubicBezTo>
                  <a:cubicBezTo>
                    <a:pt x="973775" y="34120"/>
                    <a:pt x="1219110" y="284"/>
                    <a:pt x="1439622" y="0"/>
                  </a:cubicBezTo>
                  <a:cubicBezTo>
                    <a:pt x="1660134" y="-284"/>
                    <a:pt x="1836494" y="-3149"/>
                    <a:pt x="2027402" y="0"/>
                  </a:cubicBezTo>
                  <a:cubicBezTo>
                    <a:pt x="2218310" y="3149"/>
                    <a:pt x="2389214" y="3182"/>
                    <a:pt x="2567339" y="0"/>
                  </a:cubicBezTo>
                  <a:cubicBezTo>
                    <a:pt x="2745464" y="-3182"/>
                    <a:pt x="2988442" y="-794"/>
                    <a:pt x="3250804" y="0"/>
                  </a:cubicBezTo>
                  <a:cubicBezTo>
                    <a:pt x="3513166" y="794"/>
                    <a:pt x="3625736" y="556"/>
                    <a:pt x="3838584" y="0"/>
                  </a:cubicBezTo>
                  <a:cubicBezTo>
                    <a:pt x="4051432" y="-556"/>
                    <a:pt x="4385762" y="31397"/>
                    <a:pt x="4569892" y="0"/>
                  </a:cubicBezTo>
                  <a:cubicBezTo>
                    <a:pt x="4754022" y="-31397"/>
                    <a:pt x="5255904" y="-37472"/>
                    <a:pt x="5540412" y="0"/>
                  </a:cubicBezTo>
                  <a:cubicBezTo>
                    <a:pt x="5874271" y="25164"/>
                    <a:pt x="6235611" y="292760"/>
                    <a:pt x="6296569" y="756157"/>
                  </a:cubicBezTo>
                  <a:cubicBezTo>
                    <a:pt x="6311637" y="917905"/>
                    <a:pt x="6267900" y="1124614"/>
                    <a:pt x="6296569" y="1391310"/>
                  </a:cubicBezTo>
                  <a:cubicBezTo>
                    <a:pt x="6325238" y="1658006"/>
                    <a:pt x="6298230" y="1652864"/>
                    <a:pt x="6296569" y="1905482"/>
                  </a:cubicBezTo>
                  <a:cubicBezTo>
                    <a:pt x="6294908" y="2158100"/>
                    <a:pt x="6272088" y="2383849"/>
                    <a:pt x="6296569" y="2540635"/>
                  </a:cubicBezTo>
                  <a:cubicBezTo>
                    <a:pt x="6321050" y="2697421"/>
                    <a:pt x="6309987" y="2885833"/>
                    <a:pt x="6296569" y="3054807"/>
                  </a:cubicBezTo>
                  <a:cubicBezTo>
                    <a:pt x="6283151" y="3223781"/>
                    <a:pt x="6306564" y="3489252"/>
                    <a:pt x="6296569" y="3780696"/>
                  </a:cubicBezTo>
                  <a:cubicBezTo>
                    <a:pt x="6275961" y="4274649"/>
                    <a:pt x="5977766" y="4489773"/>
                    <a:pt x="5540412" y="4536853"/>
                  </a:cubicBezTo>
                  <a:cubicBezTo>
                    <a:pt x="5229815" y="4563605"/>
                    <a:pt x="5132512" y="4516897"/>
                    <a:pt x="4856947" y="4536853"/>
                  </a:cubicBezTo>
                  <a:cubicBezTo>
                    <a:pt x="4581382" y="4556809"/>
                    <a:pt x="4446865" y="4519956"/>
                    <a:pt x="4269167" y="4536853"/>
                  </a:cubicBezTo>
                  <a:cubicBezTo>
                    <a:pt x="4091469" y="4553750"/>
                    <a:pt x="3756073" y="4535072"/>
                    <a:pt x="3585702" y="4536853"/>
                  </a:cubicBezTo>
                  <a:cubicBezTo>
                    <a:pt x="3415331" y="4538634"/>
                    <a:pt x="3254671" y="4507226"/>
                    <a:pt x="2950080" y="4536853"/>
                  </a:cubicBezTo>
                  <a:cubicBezTo>
                    <a:pt x="2645489" y="4566480"/>
                    <a:pt x="2473474" y="4529380"/>
                    <a:pt x="2266615" y="4536853"/>
                  </a:cubicBezTo>
                  <a:cubicBezTo>
                    <a:pt x="2059756" y="4544326"/>
                    <a:pt x="1668922" y="4531920"/>
                    <a:pt x="1487465" y="4536853"/>
                  </a:cubicBezTo>
                  <a:cubicBezTo>
                    <a:pt x="1306008" y="4541787"/>
                    <a:pt x="959157" y="4507333"/>
                    <a:pt x="756157" y="4536853"/>
                  </a:cubicBezTo>
                  <a:cubicBezTo>
                    <a:pt x="409816" y="4602924"/>
                    <a:pt x="-65031" y="4251697"/>
                    <a:pt x="0" y="3780696"/>
                  </a:cubicBezTo>
                  <a:cubicBezTo>
                    <a:pt x="15293" y="3465411"/>
                    <a:pt x="-26914" y="3380389"/>
                    <a:pt x="0" y="3145543"/>
                  </a:cubicBezTo>
                  <a:cubicBezTo>
                    <a:pt x="26914" y="2910697"/>
                    <a:pt x="24791" y="2768383"/>
                    <a:pt x="0" y="2631371"/>
                  </a:cubicBezTo>
                  <a:cubicBezTo>
                    <a:pt x="-24791" y="2494359"/>
                    <a:pt x="-8050" y="2301322"/>
                    <a:pt x="0" y="2056709"/>
                  </a:cubicBezTo>
                  <a:cubicBezTo>
                    <a:pt x="8050" y="1812096"/>
                    <a:pt x="-14428" y="1679659"/>
                    <a:pt x="0" y="1542537"/>
                  </a:cubicBezTo>
                  <a:cubicBezTo>
                    <a:pt x="14428" y="1405415"/>
                    <a:pt x="-36900" y="1007793"/>
                    <a:pt x="0" y="756157"/>
                  </a:cubicBezTo>
                  <a:close/>
                </a:path>
                <a:path w="6296569" h="4536853" stroke="0" extrusionOk="0">
                  <a:moveTo>
                    <a:pt x="0" y="756157"/>
                  </a:moveTo>
                  <a:cubicBezTo>
                    <a:pt x="91384" y="323200"/>
                    <a:pt x="337323" y="49732"/>
                    <a:pt x="756157" y="0"/>
                  </a:cubicBezTo>
                  <a:cubicBezTo>
                    <a:pt x="908152" y="-18875"/>
                    <a:pt x="1147301" y="-10592"/>
                    <a:pt x="1296094" y="0"/>
                  </a:cubicBezTo>
                  <a:cubicBezTo>
                    <a:pt x="1444887" y="10592"/>
                    <a:pt x="1653566" y="10155"/>
                    <a:pt x="1836032" y="0"/>
                  </a:cubicBezTo>
                  <a:cubicBezTo>
                    <a:pt x="2018498" y="-10155"/>
                    <a:pt x="2199993" y="23487"/>
                    <a:pt x="2471654" y="0"/>
                  </a:cubicBezTo>
                  <a:cubicBezTo>
                    <a:pt x="2743315" y="-23487"/>
                    <a:pt x="3060715" y="-21275"/>
                    <a:pt x="3250804" y="0"/>
                  </a:cubicBezTo>
                  <a:cubicBezTo>
                    <a:pt x="3440893" y="21275"/>
                    <a:pt x="3528480" y="-9795"/>
                    <a:pt x="3790742" y="0"/>
                  </a:cubicBezTo>
                  <a:cubicBezTo>
                    <a:pt x="4053004" y="9795"/>
                    <a:pt x="4106126" y="-29168"/>
                    <a:pt x="4378522" y="0"/>
                  </a:cubicBezTo>
                  <a:cubicBezTo>
                    <a:pt x="4650918" y="29168"/>
                    <a:pt x="5045967" y="-54988"/>
                    <a:pt x="5540412" y="0"/>
                  </a:cubicBezTo>
                  <a:cubicBezTo>
                    <a:pt x="6046588" y="53719"/>
                    <a:pt x="6246576" y="308536"/>
                    <a:pt x="6296569" y="756157"/>
                  </a:cubicBezTo>
                  <a:cubicBezTo>
                    <a:pt x="6275227" y="933259"/>
                    <a:pt x="6302707" y="1047280"/>
                    <a:pt x="6296569" y="1300574"/>
                  </a:cubicBezTo>
                  <a:cubicBezTo>
                    <a:pt x="6290431" y="1553868"/>
                    <a:pt x="6320192" y="1689676"/>
                    <a:pt x="6296569" y="1844991"/>
                  </a:cubicBezTo>
                  <a:cubicBezTo>
                    <a:pt x="6272946" y="2000306"/>
                    <a:pt x="6308387" y="2292253"/>
                    <a:pt x="6296569" y="2480144"/>
                  </a:cubicBezTo>
                  <a:cubicBezTo>
                    <a:pt x="6284751" y="2668035"/>
                    <a:pt x="6317862" y="2983871"/>
                    <a:pt x="6296569" y="3115297"/>
                  </a:cubicBezTo>
                  <a:cubicBezTo>
                    <a:pt x="6275276" y="3246723"/>
                    <a:pt x="6310593" y="3518858"/>
                    <a:pt x="6296569" y="3780696"/>
                  </a:cubicBezTo>
                  <a:cubicBezTo>
                    <a:pt x="6326044" y="4119969"/>
                    <a:pt x="5926716" y="4508424"/>
                    <a:pt x="5540412" y="4536853"/>
                  </a:cubicBezTo>
                  <a:cubicBezTo>
                    <a:pt x="5240700" y="4538638"/>
                    <a:pt x="5149990" y="4509183"/>
                    <a:pt x="4809104" y="4536853"/>
                  </a:cubicBezTo>
                  <a:cubicBezTo>
                    <a:pt x="4468218" y="4564523"/>
                    <a:pt x="4429386" y="4521044"/>
                    <a:pt x="4173482" y="4536853"/>
                  </a:cubicBezTo>
                  <a:cubicBezTo>
                    <a:pt x="3917578" y="4552662"/>
                    <a:pt x="3731191" y="4522408"/>
                    <a:pt x="3442174" y="4536853"/>
                  </a:cubicBezTo>
                  <a:cubicBezTo>
                    <a:pt x="3153157" y="4551298"/>
                    <a:pt x="2874445" y="4548653"/>
                    <a:pt x="2710867" y="4536853"/>
                  </a:cubicBezTo>
                  <a:cubicBezTo>
                    <a:pt x="2547289" y="4525053"/>
                    <a:pt x="2144919" y="4553510"/>
                    <a:pt x="1931717" y="4536853"/>
                  </a:cubicBezTo>
                  <a:cubicBezTo>
                    <a:pt x="1718515" y="4520197"/>
                    <a:pt x="1107212" y="4557964"/>
                    <a:pt x="756157" y="4536853"/>
                  </a:cubicBezTo>
                  <a:cubicBezTo>
                    <a:pt x="334324" y="4558357"/>
                    <a:pt x="-15729" y="4299352"/>
                    <a:pt x="0" y="3780696"/>
                  </a:cubicBezTo>
                  <a:cubicBezTo>
                    <a:pt x="-10976" y="3670376"/>
                    <a:pt x="6075" y="3383807"/>
                    <a:pt x="0" y="3266524"/>
                  </a:cubicBezTo>
                  <a:cubicBezTo>
                    <a:pt x="-6075" y="3149241"/>
                    <a:pt x="4617" y="2958412"/>
                    <a:pt x="0" y="2722107"/>
                  </a:cubicBezTo>
                  <a:cubicBezTo>
                    <a:pt x="-4617" y="2485802"/>
                    <a:pt x="-18526" y="2365570"/>
                    <a:pt x="0" y="2177690"/>
                  </a:cubicBezTo>
                  <a:cubicBezTo>
                    <a:pt x="18526" y="1989810"/>
                    <a:pt x="4334" y="1796310"/>
                    <a:pt x="0" y="1603028"/>
                  </a:cubicBezTo>
                  <a:cubicBezTo>
                    <a:pt x="-4334" y="1409746"/>
                    <a:pt x="-28610" y="1167536"/>
                    <a:pt x="0" y="75615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5">
              <a:extLst>
                <a:ext uri="{FF2B5EF4-FFF2-40B4-BE49-F238E27FC236}">
                  <a16:creationId xmlns="" xmlns:a16="http://schemas.microsoft.com/office/drawing/2014/main" id="{D2FF2483-9A0F-DA55-3D41-154504D5AD3D}"/>
                </a:ext>
              </a:extLst>
            </p:cNvPr>
            <p:cNvPicPr>
              <a:picLocks noChangeAspect="1"/>
            </p:cNvPicPr>
            <p:nvPr/>
          </p:nvPicPr>
          <p:blipFill rotWithShape="1">
            <a:blip r:embed="rId6"/>
            <a:srcRect l="71687" t="2707" r="6176" b="64704"/>
            <a:stretch/>
          </p:blipFill>
          <p:spPr>
            <a:xfrm>
              <a:off x="102612" y="2182145"/>
              <a:ext cx="715946" cy="1054004"/>
            </a:xfrm>
            <a:prstGeom prst="rect">
              <a:avLst/>
            </a:prstGeom>
          </p:spPr>
        </p:pic>
        <p:sp>
          <p:nvSpPr>
            <p:cNvPr id="11" name="Hộp Văn bản 15">
              <a:extLst>
                <a:ext uri="{FF2B5EF4-FFF2-40B4-BE49-F238E27FC236}">
                  <a16:creationId xmlns="" xmlns:a16="http://schemas.microsoft.com/office/drawing/2014/main" id="{037521AD-F764-6C36-22D3-203C4A9CCEA0}"/>
                </a:ext>
              </a:extLst>
            </p:cNvPr>
            <p:cNvSpPr txBox="1"/>
            <p:nvPr/>
          </p:nvSpPr>
          <p:spPr>
            <a:xfrm>
              <a:off x="554474" y="2553879"/>
              <a:ext cx="6243638" cy="4224231"/>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Theo em</a:t>
              </a:r>
              <a:r>
                <a:rPr lang="en-US" sz="4000" b="0" i="0" dirty="0">
                  <a:solidFill>
                    <a:srgbClr val="000000"/>
                  </a:solidFill>
                  <a:effectLst/>
                  <a:latin typeface="Calibri" panose="020F0502020204030204" pitchFamily="34" charset="0"/>
                  <a:cs typeface="Calibri" panose="020F0502020204030204" pitchFamily="34" charset="0"/>
                </a:rPr>
                <a:t>,</a:t>
              </a:r>
              <a:r>
                <a:rPr lang="en-US" sz="4000" dirty="0">
                  <a:solidFill>
                    <a:srgbClr val="000000"/>
                  </a:solidFill>
                  <a:latin typeface="Calibri" panose="020F0502020204030204" pitchFamily="34" charset="0"/>
                  <a:cs typeface="Calibri" panose="020F0502020204030204" pitchFamily="34" charset="0"/>
                </a:rPr>
                <a:t> v</a:t>
              </a:r>
              <a:r>
                <a:rPr lang="vi-VN" sz="4000" b="0" i="0" dirty="0">
                  <a:solidFill>
                    <a:srgbClr val="000000"/>
                  </a:solidFill>
                  <a:effectLst/>
                  <a:latin typeface="Calibri" panose="020F0502020204030204" pitchFamily="34" charset="0"/>
                  <a:cs typeface="Calibri" panose="020F0502020204030204" pitchFamily="34" charset="0"/>
                </a:rPr>
                <a:t>ì sao Long không muốn giống anh của mình? Chọn câu trả lời dưới đây hoặc nêu ý kiến của em?</a:t>
              </a:r>
            </a:p>
            <a:p>
              <a:pPr algn="just"/>
              <a:r>
                <a:rPr lang="vi-VN" sz="4000" b="0" i="0" dirty="0">
                  <a:solidFill>
                    <a:srgbClr val="000000"/>
                  </a:solidFill>
                  <a:effectLst/>
                  <a:latin typeface="Calibri" panose="020F0502020204030204" pitchFamily="34" charset="0"/>
                  <a:cs typeface="Calibri" panose="020F0502020204030204" pitchFamily="34" charset="0"/>
                </a:rPr>
                <a:t>A. Vì Long không thích bị mọi người gọi nhầm.</a:t>
              </a:r>
            </a:p>
            <a:p>
              <a:pPr algn="just"/>
              <a:r>
                <a:rPr lang="vi-VN" sz="4000" b="0" i="0" dirty="0">
                  <a:solidFill>
                    <a:srgbClr val="000000"/>
                  </a:solidFill>
                  <a:effectLst/>
                  <a:latin typeface="Calibri" panose="020F0502020204030204" pitchFamily="34" charset="0"/>
                  <a:cs typeface="Calibri" panose="020F0502020204030204" pitchFamily="34" charset="0"/>
                </a:rPr>
                <a:t>B. Vì Long cảm thấy phiền hà khi giống người khác.</a:t>
              </a:r>
            </a:p>
            <a:p>
              <a:pPr algn="just"/>
              <a:r>
                <a:rPr lang="vi-VN" sz="4000" b="0" i="0" dirty="0">
                  <a:solidFill>
                    <a:srgbClr val="000000"/>
                  </a:solidFill>
                  <a:effectLst/>
                  <a:latin typeface="Calibri" panose="020F0502020204030204" pitchFamily="34" charset="0"/>
                  <a:cs typeface="Calibri" panose="020F0502020204030204" pitchFamily="34" charset="0"/>
                </a:rPr>
                <a:t>C. Vì Long muốn khẳng định vẻ riêng của mình.</a:t>
              </a:r>
            </a:p>
          </p:txBody>
        </p:sp>
      </p:grpSp>
      <p:sp>
        <p:nvSpPr>
          <p:cNvPr id="15" name="Oval 14">
            <a:extLst>
              <a:ext uri="{FF2B5EF4-FFF2-40B4-BE49-F238E27FC236}">
                <a16:creationId xmlns="" xmlns:a16="http://schemas.microsoft.com/office/drawing/2014/main" id="{B3C3FDDC-E2B6-D07B-70C3-8EDAA0D386D9}"/>
              </a:ext>
            </a:extLst>
          </p:cNvPr>
          <p:cNvSpPr/>
          <p:nvPr/>
        </p:nvSpPr>
        <p:spPr>
          <a:xfrm>
            <a:off x="852377" y="4898508"/>
            <a:ext cx="723014" cy="60605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8026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toon Classroom Stock Video Footage for Free Download">
            <a:extLst>
              <a:ext uri="{FF2B5EF4-FFF2-40B4-BE49-F238E27FC236}">
                <a16:creationId xmlns="" xmlns:a16="http://schemas.microsoft.com/office/drawing/2014/main" id="{A59FBEF2-DB25-3709-F73D-DD013E721F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B10B0BF8-E7BF-CB58-68C6-377C241CC007}"/>
              </a:ext>
            </a:extLst>
          </p:cNvPr>
          <p:cNvPicPr>
            <a:picLocks noChangeAspect="1"/>
          </p:cNvPicPr>
          <p:nvPr/>
        </p:nvPicPr>
        <p:blipFill>
          <a:blip r:embed="rId5"/>
          <a:stretch>
            <a:fillRect/>
          </a:stretch>
        </p:blipFill>
        <p:spPr>
          <a:xfrm>
            <a:off x="7419619" y="3236862"/>
            <a:ext cx="2435900" cy="3184934"/>
          </a:xfrm>
          <a:prstGeom prst="rect">
            <a:avLst/>
          </a:prstGeom>
        </p:spPr>
      </p:pic>
      <p:pic>
        <p:nvPicPr>
          <p:cNvPr id="8" name="Picture 7">
            <a:extLst>
              <a:ext uri="{FF2B5EF4-FFF2-40B4-BE49-F238E27FC236}">
                <a16:creationId xmlns="" xmlns:a16="http://schemas.microsoft.com/office/drawing/2014/main" id="{C0189F35-0BBA-3711-360D-6285D23F6126}"/>
              </a:ext>
            </a:extLst>
          </p:cNvPr>
          <p:cNvPicPr>
            <a:picLocks noChangeAspect="1"/>
          </p:cNvPicPr>
          <p:nvPr/>
        </p:nvPicPr>
        <p:blipFill>
          <a:blip r:embed="rId6"/>
          <a:stretch>
            <a:fillRect/>
          </a:stretch>
        </p:blipFill>
        <p:spPr>
          <a:xfrm>
            <a:off x="2130619" y="3236862"/>
            <a:ext cx="2154414" cy="3184934"/>
          </a:xfrm>
          <a:prstGeom prst="rect">
            <a:avLst/>
          </a:prstGeom>
        </p:spPr>
      </p:pic>
      <p:pic>
        <p:nvPicPr>
          <p:cNvPr id="2" name="Picture 1">
            <a:extLst>
              <a:ext uri="{FF2B5EF4-FFF2-40B4-BE49-F238E27FC236}">
                <a16:creationId xmlns="" xmlns:a16="http://schemas.microsoft.com/office/drawing/2014/main" id="{CA9413DF-9CF5-78C6-6652-C36B8A444CC3}"/>
              </a:ext>
            </a:extLst>
          </p:cNvPr>
          <p:cNvPicPr>
            <a:picLocks noChangeAspect="1"/>
          </p:cNvPicPr>
          <p:nvPr/>
        </p:nvPicPr>
        <p:blipFill>
          <a:blip r:embed="rId7"/>
          <a:stretch>
            <a:fillRect/>
          </a:stretch>
        </p:blipFill>
        <p:spPr>
          <a:xfrm>
            <a:off x="3861622" y="2131571"/>
            <a:ext cx="4468755" cy="944962"/>
          </a:xfrm>
          <a:prstGeom prst="rect">
            <a:avLst/>
          </a:prstGeom>
        </p:spPr>
      </p:pic>
    </p:spTree>
    <p:extLst>
      <p:ext uri="{BB962C8B-B14F-4D97-AF65-F5344CB8AC3E}">
        <p14:creationId xmlns:p14="http://schemas.microsoft.com/office/powerpoint/2010/main" val="12313870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par>
                                <p:cTn id="11" presetID="37"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900" decel="100000" fill="hold"/>
                                        <p:tgtEl>
                                          <p:spTgt spid="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nvGrpSpPr>
          <p:cNvPr id="2" name="Nhóm 2">
            <a:extLst>
              <a:ext uri="{FF2B5EF4-FFF2-40B4-BE49-F238E27FC236}">
                <a16:creationId xmlns="" xmlns:a16="http://schemas.microsoft.com/office/drawing/2014/main" id="{6BC475B4-F36F-DABE-58CB-C8ACFF132D88}"/>
              </a:ext>
            </a:extLst>
          </p:cNvPr>
          <p:cNvGrpSpPr/>
          <p:nvPr/>
        </p:nvGrpSpPr>
        <p:grpSpPr>
          <a:xfrm>
            <a:off x="777742" y="135550"/>
            <a:ext cx="10458716" cy="1290037"/>
            <a:chOff x="464811" y="3320263"/>
            <a:chExt cx="7844037" cy="967528"/>
          </a:xfrm>
        </p:grpSpPr>
        <p:sp>
          <p:nvSpPr>
            <p:cNvPr id="3" name="Hình chữ nhật: Góc Tròn 6">
              <a:extLst>
                <a:ext uri="{FF2B5EF4-FFF2-40B4-BE49-F238E27FC236}">
                  <a16:creationId xmlns="" xmlns:a16="http://schemas.microsoft.com/office/drawing/2014/main" id="{B4E01C90-944E-9CEE-3E02-FCC2D23AE6F4}"/>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5">
                <a:lumMod val="20000"/>
                <a:lumOff val="80000"/>
              </a:schemeClr>
            </a:solidFill>
            <a:ln w="19050">
              <a:solidFill>
                <a:srgbClr val="02A783"/>
              </a:solidFill>
              <a:prstDash val="lgDash"/>
              <a:extLst>
                <a:ext uri="{C807C97D-BFC1-408E-A445-0C87EB9F89A2}">
                  <ask:lineSketchStyleProps xmln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4" name="Hộp Văn bản 7">
              <a:extLst>
                <a:ext uri="{FF2B5EF4-FFF2-40B4-BE49-F238E27FC236}">
                  <a16:creationId xmlns="" xmlns:a16="http://schemas.microsoft.com/office/drawing/2014/main" id="{3C8AD819-9860-ED72-6151-8CA3AC719B09}"/>
                </a:ext>
              </a:extLst>
            </p:cNvPr>
            <p:cNvSpPr txBox="1"/>
            <p:nvPr/>
          </p:nvSpPr>
          <p:spPr>
            <a:xfrm>
              <a:off x="810405" y="3418610"/>
              <a:ext cx="7498443" cy="807914"/>
            </a:xfrm>
            <a:prstGeom prst="rect">
              <a:avLst/>
            </a:prstGeom>
            <a:noFill/>
          </p:spPr>
          <p:txBody>
            <a:bodyPr wrap="square" rtlCol="0">
              <a:spAutoFit/>
            </a:bodyPr>
            <a:lstStyle/>
            <a:p>
              <a:pPr algn="ctr" defTabSz="1219170">
                <a:buClr>
                  <a:srgbClr val="000000"/>
                </a:buClr>
                <a:defRPr/>
              </a:pPr>
              <a:r>
                <a:rPr lang="en-US" sz="3200" b="1" kern="0" dirty="0">
                  <a:solidFill>
                    <a:srgbClr val="002060"/>
                  </a:solidFill>
                  <a:latin typeface="Calibri" panose="020F0502020204030204" pitchFamily="34" charset="0"/>
                  <a:cs typeface="Calibri" panose="020F0502020204030204" pitchFamily="34" charset="0"/>
                  <a:sym typeface="Arial"/>
                </a:rPr>
                <a:t>5. </a:t>
              </a:r>
              <a:r>
                <a:rPr lang="vi-VN" sz="3200" b="1" kern="0" dirty="0">
                  <a:solidFill>
                    <a:srgbClr val="002060"/>
                  </a:solidFill>
                  <a:latin typeface="Calibri" panose="020F0502020204030204" pitchFamily="34" charset="0"/>
                  <a:cs typeface="Calibri" panose="020F0502020204030204" pitchFamily="34" charset="0"/>
                  <a:sym typeface="Arial"/>
                </a:rPr>
                <a:t>Nhận xét vẻ đặc điểm của Long và Khánh thể hiện qua hành động, lời nói của từng nhân vật.</a:t>
              </a:r>
            </a:p>
          </p:txBody>
        </p:sp>
      </p:grpSp>
      <p:pic>
        <p:nvPicPr>
          <p:cNvPr id="7" name="Picture 5">
            <a:extLst>
              <a:ext uri="{FF2B5EF4-FFF2-40B4-BE49-F238E27FC236}">
                <a16:creationId xmlns="" xmlns:a16="http://schemas.microsoft.com/office/drawing/2014/main" id="{F2A03D7E-3101-E24E-19B1-3A91195F05EA}"/>
              </a:ext>
            </a:extLst>
          </p:cNvPr>
          <p:cNvPicPr>
            <a:picLocks noChangeAspect="1"/>
          </p:cNvPicPr>
          <p:nvPr/>
        </p:nvPicPr>
        <p:blipFill>
          <a:blip r:embed="rId4"/>
          <a:stretch>
            <a:fillRect/>
          </a:stretch>
        </p:blipFill>
        <p:spPr>
          <a:xfrm>
            <a:off x="9778859" y="3196973"/>
            <a:ext cx="2302904" cy="3661027"/>
          </a:xfrm>
          <a:prstGeom prst="rect">
            <a:avLst/>
          </a:prstGeom>
        </p:spPr>
      </p:pic>
      <p:graphicFrame>
        <p:nvGraphicFramePr>
          <p:cNvPr id="15" name="Table 15">
            <a:extLst>
              <a:ext uri="{FF2B5EF4-FFF2-40B4-BE49-F238E27FC236}">
                <a16:creationId xmlns="" xmlns:a16="http://schemas.microsoft.com/office/drawing/2014/main" id="{458B4829-3495-5D14-FABC-A74278C848D9}"/>
              </a:ext>
            </a:extLst>
          </p:cNvPr>
          <p:cNvGraphicFramePr>
            <a:graphicFrameLocks noGrp="1"/>
          </p:cNvGraphicFramePr>
          <p:nvPr>
            <p:extLst>
              <p:ext uri="{D42A27DB-BD31-4B8C-83A1-F6EECF244321}">
                <p14:modId xmlns:p14="http://schemas.microsoft.com/office/powerpoint/2010/main" val="827412748"/>
              </p:ext>
            </p:extLst>
          </p:nvPr>
        </p:nvGraphicFramePr>
        <p:xfrm>
          <a:off x="1082212" y="2649629"/>
          <a:ext cx="8127999" cy="2194983"/>
        </p:xfrm>
        <a:graphic>
          <a:graphicData uri="http://schemas.openxmlformats.org/drawingml/2006/table">
            <a:tbl>
              <a:tblPr firstRow="1" bandRow="1">
                <a:tableStyleId>{00A15C55-8517-42AA-B614-E9B94910E393}</a:tableStyleId>
              </a:tblPr>
              <a:tblGrid>
                <a:gridCol w="2709333">
                  <a:extLst>
                    <a:ext uri="{9D8B030D-6E8A-4147-A177-3AD203B41FA5}">
                      <a16:colId xmlns="" xmlns:a16="http://schemas.microsoft.com/office/drawing/2014/main" val="2291519128"/>
                    </a:ext>
                  </a:extLst>
                </a:gridCol>
                <a:gridCol w="2709333">
                  <a:extLst>
                    <a:ext uri="{9D8B030D-6E8A-4147-A177-3AD203B41FA5}">
                      <a16:colId xmlns="" xmlns:a16="http://schemas.microsoft.com/office/drawing/2014/main" val="2525557520"/>
                    </a:ext>
                  </a:extLst>
                </a:gridCol>
                <a:gridCol w="2709333">
                  <a:extLst>
                    <a:ext uri="{9D8B030D-6E8A-4147-A177-3AD203B41FA5}">
                      <a16:colId xmlns="" xmlns:a16="http://schemas.microsoft.com/office/drawing/2014/main" val="1617448696"/>
                    </a:ext>
                  </a:extLst>
                </a:gridCol>
              </a:tblGrid>
              <a:tr h="731661">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FF00"/>
                          </a:solidFill>
                        </a:rPr>
                        <a:t>Khánh</a:t>
                      </a:r>
                      <a:endParaRPr lang="en-US" sz="3600"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731661">
                <a:tc>
                  <a:txBody>
                    <a:bodyPr/>
                    <a:lstStyle/>
                    <a:p>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731661">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Tree>
    <p:extLst>
      <p:ext uri="{BB962C8B-B14F-4D97-AF65-F5344CB8AC3E}">
        <p14:creationId xmlns:p14="http://schemas.microsoft.com/office/powerpoint/2010/main" val="27861270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5" name="Rectangle: Rounded Corners 1">
            <a:extLst>
              <a:ext uri="{FF2B5EF4-FFF2-40B4-BE49-F238E27FC236}">
                <a16:creationId xmlns="" xmlns:a16="http://schemas.microsoft.com/office/drawing/2014/main" id="{CD1C59CE-DAA3-C44D-7717-8129B2B9902E}"/>
              </a:ext>
            </a:extLst>
          </p:cNvPr>
          <p:cNvSpPr/>
          <p:nvPr/>
        </p:nvSpPr>
        <p:spPr>
          <a:xfrm>
            <a:off x="170216" y="246237"/>
            <a:ext cx="11545533" cy="6365526"/>
          </a:xfrm>
          <a:custGeom>
            <a:avLst/>
            <a:gdLst>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 name="connsiteX0" fmla="*/ 0 w 11545533"/>
              <a:gd name="connsiteY0" fmla="*/ 595812 h 6365526"/>
              <a:gd name="connsiteX1" fmla="*/ 601031 w 11545533"/>
              <a:gd name="connsiteY1" fmla="*/ 0 h 6365526"/>
              <a:gd name="connsiteX2" fmla="*/ 10944500 w 11545533"/>
              <a:gd name="connsiteY2" fmla="*/ 0 h 6365526"/>
              <a:gd name="connsiteX3" fmla="*/ 11545533 w 11545533"/>
              <a:gd name="connsiteY3" fmla="*/ 595812 h 6365526"/>
              <a:gd name="connsiteX4" fmla="*/ 11545533 w 11545533"/>
              <a:gd name="connsiteY4" fmla="*/ 5769711 h 6365526"/>
              <a:gd name="connsiteX5" fmla="*/ 10944500 w 11545533"/>
              <a:gd name="connsiteY5" fmla="*/ 6365526 h 6365526"/>
              <a:gd name="connsiteX6" fmla="*/ 601031 w 11545533"/>
              <a:gd name="connsiteY6" fmla="*/ 6365526 h 6365526"/>
              <a:gd name="connsiteX7" fmla="*/ 0 w 11545533"/>
              <a:gd name="connsiteY7" fmla="*/ 5769711 h 6365526"/>
              <a:gd name="connsiteX8" fmla="*/ 0 w 11545533"/>
              <a:gd name="connsiteY8" fmla="*/ 595812 h 6365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5533" h="6365526" fill="none" extrusionOk="0">
                <a:moveTo>
                  <a:pt x="0" y="595812"/>
                </a:moveTo>
                <a:cubicBezTo>
                  <a:pt x="-63616" y="256365"/>
                  <a:pt x="319594" y="42930"/>
                  <a:pt x="601031" y="0"/>
                </a:cubicBezTo>
                <a:cubicBezTo>
                  <a:pt x="5763596" y="337503"/>
                  <a:pt x="8761056" y="412272"/>
                  <a:pt x="10944500" y="0"/>
                </a:cubicBezTo>
                <a:cubicBezTo>
                  <a:pt x="11323039" y="77631"/>
                  <a:pt x="11614341" y="354339"/>
                  <a:pt x="11545533" y="595812"/>
                </a:cubicBezTo>
                <a:cubicBezTo>
                  <a:pt x="11534299" y="1702674"/>
                  <a:pt x="11655701" y="4883038"/>
                  <a:pt x="11545533" y="5769711"/>
                </a:cubicBezTo>
                <a:cubicBezTo>
                  <a:pt x="11425771" y="6119757"/>
                  <a:pt x="11213938" y="6321742"/>
                  <a:pt x="10944500" y="6365526"/>
                </a:cubicBezTo>
                <a:cubicBezTo>
                  <a:pt x="6765565" y="6478604"/>
                  <a:pt x="3083960" y="6058507"/>
                  <a:pt x="601031" y="6365526"/>
                </a:cubicBezTo>
                <a:cubicBezTo>
                  <a:pt x="281651" y="6189079"/>
                  <a:pt x="-61151" y="6135718"/>
                  <a:pt x="0" y="5769711"/>
                </a:cubicBezTo>
                <a:cubicBezTo>
                  <a:pt x="-5268" y="5262003"/>
                  <a:pt x="164453" y="1424493"/>
                  <a:pt x="0" y="595812"/>
                </a:cubicBezTo>
                <a:close/>
              </a:path>
              <a:path w="11545533" h="6365526" stroke="0" extrusionOk="0">
                <a:moveTo>
                  <a:pt x="0" y="595812"/>
                </a:moveTo>
                <a:cubicBezTo>
                  <a:pt x="-51226" y="287421"/>
                  <a:pt x="296072" y="-29003"/>
                  <a:pt x="601031" y="0"/>
                </a:cubicBezTo>
                <a:cubicBezTo>
                  <a:pt x="1117864" y="1063426"/>
                  <a:pt x="6549202" y="-44714"/>
                  <a:pt x="10944500" y="0"/>
                </a:cubicBezTo>
                <a:cubicBezTo>
                  <a:pt x="11267773" y="119204"/>
                  <a:pt x="11474089" y="346755"/>
                  <a:pt x="11545533" y="595812"/>
                </a:cubicBezTo>
                <a:cubicBezTo>
                  <a:pt x="11640287" y="1070088"/>
                  <a:pt x="11465406" y="3964040"/>
                  <a:pt x="11545533" y="5769711"/>
                </a:cubicBezTo>
                <a:cubicBezTo>
                  <a:pt x="11616262" y="6154872"/>
                  <a:pt x="11267800" y="6398038"/>
                  <a:pt x="10944500" y="6365526"/>
                </a:cubicBezTo>
                <a:cubicBezTo>
                  <a:pt x="6514233" y="6642249"/>
                  <a:pt x="3554716" y="5787020"/>
                  <a:pt x="601031" y="6365526"/>
                </a:cubicBezTo>
                <a:cubicBezTo>
                  <a:pt x="371270" y="6340345"/>
                  <a:pt x="-5146" y="6042251"/>
                  <a:pt x="0" y="5769711"/>
                </a:cubicBezTo>
                <a:cubicBezTo>
                  <a:pt x="207826" y="5295102"/>
                  <a:pt x="-51078" y="2369929"/>
                  <a:pt x="0" y="595812"/>
                </a:cubicBezTo>
                <a:close/>
              </a:path>
              <a:path w="11545533" h="6365526" fill="none" stroke="0" extrusionOk="0">
                <a:moveTo>
                  <a:pt x="0" y="595812"/>
                </a:moveTo>
                <a:cubicBezTo>
                  <a:pt x="-96739" y="259096"/>
                  <a:pt x="220153" y="787"/>
                  <a:pt x="601031" y="0"/>
                </a:cubicBezTo>
                <a:cubicBezTo>
                  <a:pt x="6233353" y="-66359"/>
                  <a:pt x="8800204" y="-154116"/>
                  <a:pt x="10944500" y="0"/>
                </a:cubicBezTo>
                <a:cubicBezTo>
                  <a:pt x="11228446" y="39006"/>
                  <a:pt x="11585195" y="312759"/>
                  <a:pt x="11545533" y="595812"/>
                </a:cubicBezTo>
                <a:cubicBezTo>
                  <a:pt x="11342957" y="1841490"/>
                  <a:pt x="11642581" y="5034747"/>
                  <a:pt x="11545533" y="5769711"/>
                </a:cubicBezTo>
                <a:cubicBezTo>
                  <a:pt x="11547369" y="6100335"/>
                  <a:pt x="11227059" y="6346380"/>
                  <a:pt x="10944500" y="6365526"/>
                </a:cubicBezTo>
                <a:cubicBezTo>
                  <a:pt x="7349638" y="6539547"/>
                  <a:pt x="3037851" y="6209586"/>
                  <a:pt x="601031" y="6365526"/>
                </a:cubicBezTo>
                <a:cubicBezTo>
                  <a:pt x="278683" y="6298711"/>
                  <a:pt x="-33677" y="6142595"/>
                  <a:pt x="0" y="5769711"/>
                </a:cubicBezTo>
                <a:cubicBezTo>
                  <a:pt x="180610" y="5210955"/>
                  <a:pt x="140091" y="1423855"/>
                  <a:pt x="0" y="595812"/>
                </a:cubicBezTo>
                <a:close/>
              </a:path>
              <a:path w="11545533" h="6365526" fill="none" stroke="0" extrusionOk="0">
                <a:moveTo>
                  <a:pt x="0" y="595812"/>
                </a:moveTo>
                <a:cubicBezTo>
                  <a:pt x="-93917" y="231649"/>
                  <a:pt x="281203" y="34159"/>
                  <a:pt x="601031" y="0"/>
                </a:cubicBezTo>
                <a:cubicBezTo>
                  <a:pt x="5936451" y="285793"/>
                  <a:pt x="8507433" y="283691"/>
                  <a:pt x="10944500" y="0"/>
                </a:cubicBezTo>
                <a:cubicBezTo>
                  <a:pt x="11286653" y="72954"/>
                  <a:pt x="11571937" y="359182"/>
                  <a:pt x="11545533" y="595812"/>
                </a:cubicBezTo>
                <a:cubicBezTo>
                  <a:pt x="11378752" y="1775253"/>
                  <a:pt x="11677381" y="4934989"/>
                  <a:pt x="11545533" y="5769711"/>
                </a:cubicBezTo>
                <a:cubicBezTo>
                  <a:pt x="11508121" y="6117197"/>
                  <a:pt x="11238839" y="6279760"/>
                  <a:pt x="10944500" y="6365526"/>
                </a:cubicBezTo>
                <a:cubicBezTo>
                  <a:pt x="7069780" y="6488819"/>
                  <a:pt x="3087628" y="6465274"/>
                  <a:pt x="601031" y="6365526"/>
                </a:cubicBezTo>
                <a:cubicBezTo>
                  <a:pt x="276336" y="6246996"/>
                  <a:pt x="-64864" y="6156718"/>
                  <a:pt x="0" y="5769711"/>
                </a:cubicBezTo>
                <a:cubicBezTo>
                  <a:pt x="69644" y="5214826"/>
                  <a:pt x="71821" y="1345843"/>
                  <a:pt x="0" y="59581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aphicFrame>
        <p:nvGraphicFramePr>
          <p:cNvPr id="6" name="Table 15">
            <a:extLst>
              <a:ext uri="{FF2B5EF4-FFF2-40B4-BE49-F238E27FC236}">
                <a16:creationId xmlns="" xmlns:a16="http://schemas.microsoft.com/office/drawing/2014/main" id="{B13D86AF-3005-D03E-7623-00B6AA7C993D}"/>
              </a:ext>
            </a:extLst>
          </p:cNvPr>
          <p:cNvGraphicFramePr>
            <a:graphicFrameLocks noGrp="1"/>
          </p:cNvGraphicFramePr>
          <p:nvPr>
            <p:extLst>
              <p:ext uri="{D42A27DB-BD31-4B8C-83A1-F6EECF244321}">
                <p14:modId xmlns:p14="http://schemas.microsoft.com/office/powerpoint/2010/main" val="2636376582"/>
              </p:ext>
            </p:extLst>
          </p:nvPr>
        </p:nvGraphicFramePr>
        <p:xfrm>
          <a:off x="1003300" y="742950"/>
          <a:ext cx="10188576" cy="5562600"/>
        </p:xfrm>
        <a:graphic>
          <a:graphicData uri="http://schemas.openxmlformats.org/drawingml/2006/table">
            <a:tbl>
              <a:tblPr firstRow="1" bandRow="1">
                <a:tableStyleId>{00A15C55-8517-42AA-B614-E9B94910E393}</a:tableStyleId>
              </a:tblPr>
              <a:tblGrid>
                <a:gridCol w="2149475">
                  <a:extLst>
                    <a:ext uri="{9D8B030D-6E8A-4147-A177-3AD203B41FA5}">
                      <a16:colId xmlns="" xmlns:a16="http://schemas.microsoft.com/office/drawing/2014/main" val="2291519128"/>
                    </a:ext>
                  </a:extLst>
                </a:gridCol>
                <a:gridCol w="4642909">
                  <a:extLst>
                    <a:ext uri="{9D8B030D-6E8A-4147-A177-3AD203B41FA5}">
                      <a16:colId xmlns="" xmlns:a16="http://schemas.microsoft.com/office/drawing/2014/main" val="2525557520"/>
                    </a:ext>
                  </a:extLst>
                </a:gridCol>
                <a:gridCol w="3396192">
                  <a:extLst>
                    <a:ext uri="{9D8B030D-6E8A-4147-A177-3AD203B41FA5}">
                      <a16:colId xmlns="" xmlns:a16="http://schemas.microsoft.com/office/drawing/2014/main" val="1617448696"/>
                    </a:ext>
                  </a:extLst>
                </a:gridCol>
              </a:tblGrid>
              <a:tr h="943523">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Long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FFFF00"/>
                          </a:solidFill>
                        </a:rPr>
                        <a:t>Khánh</a:t>
                      </a:r>
                      <a:endParaRPr lang="en-US" sz="3600" dirty="0">
                        <a:solidFill>
                          <a:srgbClr val="FFFF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6182751"/>
                  </a:ext>
                </a:extLst>
              </a:tr>
              <a:tr h="3466552">
                <a:tc>
                  <a:txBody>
                    <a:bodyPr/>
                    <a:lstStyle/>
                    <a:p>
                      <a:pPr algn="ctr"/>
                      <a:r>
                        <a:rPr lang="en-US" sz="3600" dirty="0" err="1"/>
                        <a:t>Hành</a:t>
                      </a:r>
                      <a:r>
                        <a:rPr lang="en-US" sz="3600" dirty="0"/>
                        <a:t> </a:t>
                      </a:r>
                      <a:r>
                        <a:rPr lang="en-US" sz="3600" dirty="0" err="1"/>
                        <a:t>động</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36129222"/>
                  </a:ext>
                </a:extLst>
              </a:tr>
              <a:tr h="1152525">
                <a:tc>
                  <a:txBody>
                    <a:bodyPr/>
                    <a:lstStyle/>
                    <a:p>
                      <a:r>
                        <a:rPr lang="en-US" sz="3600" dirty="0" err="1"/>
                        <a:t>Lời</a:t>
                      </a:r>
                      <a:r>
                        <a:rPr lang="en-US" sz="3600" dirty="0"/>
                        <a:t> </a:t>
                      </a:r>
                      <a:r>
                        <a:rPr lang="en-US" sz="3600" dirty="0" err="1"/>
                        <a:t>nói</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29980059"/>
                  </a:ext>
                </a:extLst>
              </a:tr>
            </a:tbl>
          </a:graphicData>
        </a:graphic>
      </p:graphicFrame>
      <p:sp>
        <p:nvSpPr>
          <p:cNvPr id="10" name="TextBox 9">
            <a:extLst>
              <a:ext uri="{FF2B5EF4-FFF2-40B4-BE49-F238E27FC236}">
                <a16:creationId xmlns="" xmlns:a16="http://schemas.microsoft.com/office/drawing/2014/main" id="{0654BE5B-F045-5814-A90E-3328EE48842A}"/>
              </a:ext>
            </a:extLst>
          </p:cNvPr>
          <p:cNvSpPr txBox="1"/>
          <p:nvPr/>
        </p:nvSpPr>
        <p:spPr>
          <a:xfrm>
            <a:off x="3200400" y="1638300"/>
            <a:ext cx="4638675" cy="461665"/>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Cố</a:t>
            </a:r>
            <a:r>
              <a:rPr lang="en-US" sz="2400" dirty="0"/>
              <a:t> </a:t>
            </a:r>
            <a:r>
              <a:rPr lang="en-US" sz="2400" dirty="0" err="1"/>
              <a:t>gắng</a:t>
            </a:r>
            <a:r>
              <a:rPr lang="en-US" sz="2400" dirty="0"/>
              <a:t> </a:t>
            </a:r>
            <a:r>
              <a:rPr lang="en-US" sz="2400" dirty="0" err="1"/>
              <a:t>làm</a:t>
            </a:r>
            <a:r>
              <a:rPr lang="en-US" sz="2400" dirty="0"/>
              <a:t> </a:t>
            </a:r>
            <a:r>
              <a:rPr lang="en-US" sz="2400" dirty="0" err="1"/>
              <a:t>mọi</a:t>
            </a:r>
            <a:r>
              <a:rPr lang="en-US" sz="2400" dirty="0"/>
              <a:t> </a:t>
            </a:r>
            <a:r>
              <a:rPr lang="en-US" sz="2400" dirty="0" err="1"/>
              <a:t>thứ</a:t>
            </a:r>
            <a:r>
              <a:rPr lang="en-US" sz="2400" dirty="0"/>
              <a:t> </a:t>
            </a:r>
            <a:r>
              <a:rPr lang="en-US" sz="2400" dirty="0" err="1"/>
              <a:t>khác</a:t>
            </a:r>
            <a:r>
              <a:rPr lang="en-US" sz="2400" dirty="0"/>
              <a:t> </a:t>
            </a:r>
            <a:r>
              <a:rPr lang="en-US" sz="2400" dirty="0" err="1"/>
              <a:t>anh</a:t>
            </a:r>
            <a:endParaRPr lang="en-US" sz="2400" dirty="0"/>
          </a:p>
        </p:txBody>
      </p:sp>
      <p:sp>
        <p:nvSpPr>
          <p:cNvPr id="12" name="TextBox 11">
            <a:extLst>
              <a:ext uri="{FF2B5EF4-FFF2-40B4-BE49-F238E27FC236}">
                <a16:creationId xmlns="" xmlns:a16="http://schemas.microsoft.com/office/drawing/2014/main" id="{38EB1BC7-0421-8248-60EC-678B05599C5A}"/>
              </a:ext>
            </a:extLst>
          </p:cNvPr>
          <p:cNvSpPr txBox="1"/>
          <p:nvPr/>
        </p:nvSpPr>
        <p:spPr>
          <a:xfrm>
            <a:off x="3200400" y="2076450"/>
            <a:ext cx="4638675"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Hỏi</a:t>
            </a:r>
            <a:r>
              <a:rPr lang="en-US" sz="2400" dirty="0"/>
              <a:t> </a:t>
            </a:r>
            <a:r>
              <a:rPr lang="en-US" sz="2400" dirty="0" err="1"/>
              <a:t>bạn</a:t>
            </a:r>
            <a:r>
              <a:rPr lang="en-US" sz="2400" dirty="0"/>
              <a:t> </a:t>
            </a:r>
            <a:r>
              <a:rPr lang="en-US" sz="2400" dirty="0" err="1"/>
              <a:t>bè</a:t>
            </a:r>
            <a:r>
              <a:rPr lang="en-US" sz="2400" dirty="0"/>
              <a:t> </a:t>
            </a:r>
            <a:r>
              <a:rPr lang="en-US" sz="2400" dirty="0" err="1"/>
              <a:t>nguyên</a:t>
            </a:r>
            <a:r>
              <a:rPr lang="en-US" sz="2400" dirty="0"/>
              <a:t> </a:t>
            </a:r>
            <a:r>
              <a:rPr lang="en-US" sz="2400" dirty="0" err="1"/>
              <a:t>nhân</a:t>
            </a:r>
            <a:r>
              <a:rPr lang="en-US" sz="2400" dirty="0"/>
              <a:t> </a:t>
            </a:r>
            <a:r>
              <a:rPr lang="en-US" sz="2400" dirty="0" err="1"/>
              <a:t>các</a:t>
            </a:r>
            <a:r>
              <a:rPr lang="en-US" sz="2400" dirty="0"/>
              <a:t> </a:t>
            </a:r>
            <a:r>
              <a:rPr lang="en-US" sz="2400" dirty="0" err="1"/>
              <a:t>bạn</a:t>
            </a:r>
            <a:r>
              <a:rPr lang="en-US" sz="2400" dirty="0"/>
              <a:t> </a:t>
            </a:r>
            <a:r>
              <a:rPr lang="en-US" sz="2400" dirty="0" err="1"/>
              <a:t>không</a:t>
            </a:r>
            <a:r>
              <a:rPr lang="en-US" sz="2400" dirty="0"/>
              <a:t> </a:t>
            </a:r>
            <a:r>
              <a:rPr lang="en-US" sz="2400" dirty="0" err="1"/>
              <a:t>nhầm</a:t>
            </a:r>
            <a:r>
              <a:rPr lang="en-US" sz="2400" dirty="0"/>
              <a:t> </a:t>
            </a:r>
            <a:r>
              <a:rPr lang="en-US" sz="2400" dirty="0" err="1"/>
              <a:t>lẫn</a:t>
            </a:r>
            <a:r>
              <a:rPr lang="en-US" sz="2400" dirty="0"/>
              <a:t> </a:t>
            </a:r>
            <a:r>
              <a:rPr lang="en-US" sz="2400" dirty="0" err="1"/>
              <a:t>khi</a:t>
            </a:r>
            <a:r>
              <a:rPr lang="en-US" sz="2400" dirty="0"/>
              <a:t> </a:t>
            </a:r>
            <a:r>
              <a:rPr lang="en-US" sz="2400" dirty="0" err="1"/>
              <a:t>cổ</a:t>
            </a:r>
            <a:r>
              <a:rPr lang="en-US" sz="2400" dirty="0"/>
              <a:t> </a:t>
            </a:r>
            <a:r>
              <a:rPr lang="en-US" sz="2400" dirty="0" err="1"/>
              <a:t>vũ</a:t>
            </a:r>
            <a:r>
              <a:rPr lang="en-US" sz="2400" dirty="0"/>
              <a:t> </a:t>
            </a:r>
            <a:r>
              <a:rPr lang="en-US" sz="2400" dirty="0" err="1"/>
              <a:t>mình</a:t>
            </a:r>
            <a:r>
              <a:rPr lang="en-US" sz="2400" dirty="0"/>
              <a:t> </a:t>
            </a:r>
            <a:r>
              <a:rPr lang="en-US" sz="2400" dirty="0" err="1"/>
              <a:t>và</a:t>
            </a:r>
            <a:r>
              <a:rPr lang="en-US" sz="2400" dirty="0"/>
              <a:t> </a:t>
            </a:r>
            <a:r>
              <a:rPr lang="en-US" sz="2400" dirty="0" err="1"/>
              <a:t>anh</a:t>
            </a:r>
            <a:r>
              <a:rPr lang="en-US" sz="2400" dirty="0"/>
              <a:t> </a:t>
            </a:r>
            <a:r>
              <a:rPr lang="en-US" sz="2400" dirty="0" err="1"/>
              <a:t>Khánh</a:t>
            </a:r>
            <a:r>
              <a:rPr lang="en-US" sz="2400" dirty="0"/>
              <a:t>.</a:t>
            </a:r>
          </a:p>
        </p:txBody>
      </p:sp>
      <p:sp>
        <p:nvSpPr>
          <p:cNvPr id="13" name="TextBox 12">
            <a:extLst>
              <a:ext uri="{FF2B5EF4-FFF2-40B4-BE49-F238E27FC236}">
                <a16:creationId xmlns="" xmlns:a16="http://schemas.microsoft.com/office/drawing/2014/main" id="{D80CADAF-47BD-384B-8BC2-18F7EA0E3762}"/>
              </a:ext>
            </a:extLst>
          </p:cNvPr>
          <p:cNvSpPr txBox="1"/>
          <p:nvPr/>
        </p:nvSpPr>
        <p:spPr>
          <a:xfrm>
            <a:off x="3162300" y="3314700"/>
            <a:ext cx="46386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Phá</a:t>
            </a:r>
            <a:r>
              <a:rPr lang="en-US" sz="2400" dirty="0"/>
              <a:t> </a:t>
            </a:r>
            <a:r>
              <a:rPr lang="en-US" sz="2400" dirty="0" err="1"/>
              <a:t>lên</a:t>
            </a:r>
            <a:r>
              <a:rPr lang="en-US" sz="2400" dirty="0"/>
              <a:t> </a:t>
            </a:r>
            <a:r>
              <a:rPr lang="en-US" sz="2400" dirty="0" err="1"/>
              <a:t>cười</a:t>
            </a:r>
            <a:r>
              <a:rPr lang="en-US" sz="2400" dirty="0"/>
              <a:t> </a:t>
            </a:r>
            <a:r>
              <a:rPr lang="en-US" sz="2400" dirty="0" err="1"/>
              <a:t>khi</a:t>
            </a:r>
            <a:r>
              <a:rPr lang="en-US" sz="2400" dirty="0"/>
              <a:t> </a:t>
            </a:r>
            <a:r>
              <a:rPr lang="en-US" sz="2400" dirty="0" err="1"/>
              <a:t>nhận</a:t>
            </a:r>
            <a:r>
              <a:rPr lang="en-US" sz="2400" dirty="0"/>
              <a:t> </a:t>
            </a:r>
            <a:r>
              <a:rPr lang="en-US" sz="2400" dirty="0" err="1"/>
              <a:t>ra</a:t>
            </a:r>
            <a:r>
              <a:rPr lang="en-US" sz="2400" dirty="0"/>
              <a:t> 2 </a:t>
            </a:r>
            <a:r>
              <a:rPr lang="en-US" sz="2400" dirty="0" err="1"/>
              <a:t>anh</a:t>
            </a:r>
            <a:r>
              <a:rPr lang="en-US" sz="2400" dirty="0"/>
              <a:t> </a:t>
            </a:r>
            <a:r>
              <a:rPr lang="en-US" sz="2400" dirty="0" err="1"/>
              <a:t>em</a:t>
            </a:r>
            <a:r>
              <a:rPr lang="en-US" sz="2400" dirty="0"/>
              <a:t> </a:t>
            </a:r>
            <a:r>
              <a:rPr lang="en-US" sz="2400" dirty="0" err="1"/>
              <a:t>chỉ</a:t>
            </a:r>
            <a:r>
              <a:rPr lang="en-US" sz="2400" dirty="0"/>
              <a:t> </a:t>
            </a:r>
            <a:r>
              <a:rPr lang="en-US" sz="2400" dirty="0" err="1"/>
              <a:t>giống</a:t>
            </a:r>
            <a:r>
              <a:rPr lang="en-US" sz="2400" dirty="0"/>
              <a:t> </a:t>
            </a:r>
            <a:r>
              <a:rPr lang="en-US" sz="2400" dirty="0" err="1"/>
              <a:t>nhau</a:t>
            </a:r>
            <a:r>
              <a:rPr lang="en-US" sz="2400" dirty="0"/>
              <a:t> </a:t>
            </a:r>
            <a:r>
              <a:rPr lang="en-US" sz="2400" dirty="0" err="1"/>
              <a:t>về</a:t>
            </a:r>
            <a:r>
              <a:rPr lang="en-US" sz="2400" dirty="0"/>
              <a:t> </a:t>
            </a:r>
            <a:r>
              <a:rPr lang="en-US" sz="2400" dirty="0" err="1"/>
              <a:t>bề</a:t>
            </a:r>
            <a:r>
              <a:rPr lang="en-US" sz="2400" dirty="0"/>
              <a:t> </a:t>
            </a:r>
            <a:r>
              <a:rPr lang="en-US" sz="2400" dirty="0" err="1"/>
              <a:t>ngoài</a:t>
            </a:r>
            <a:r>
              <a:rPr lang="en-US" sz="2400" dirty="0"/>
              <a:t> </a:t>
            </a:r>
            <a:r>
              <a:rPr lang="en-US" sz="2400" dirty="0" err="1"/>
              <a:t>thôi</a:t>
            </a:r>
            <a:r>
              <a:rPr lang="en-US" sz="2400" dirty="0"/>
              <a:t>, </a:t>
            </a:r>
            <a:r>
              <a:rPr lang="en-US" sz="2400" dirty="0" err="1"/>
              <a:t>thực</a:t>
            </a:r>
            <a:r>
              <a:rPr lang="en-US" sz="2400" dirty="0"/>
              <a:t> </a:t>
            </a:r>
            <a:r>
              <a:rPr lang="en-US" sz="2400" dirty="0" err="1"/>
              <a:t>chất</a:t>
            </a:r>
            <a:r>
              <a:rPr lang="en-US" sz="2400" dirty="0"/>
              <a:t> </a:t>
            </a:r>
            <a:r>
              <a:rPr lang="en-US" sz="2400" dirty="0" err="1"/>
              <a:t>mỗi</a:t>
            </a:r>
            <a:r>
              <a:rPr lang="en-US" sz="2400" dirty="0"/>
              <a:t> </a:t>
            </a:r>
            <a:r>
              <a:rPr lang="en-US" sz="2400" dirty="0" err="1"/>
              <a:t>người</a:t>
            </a:r>
            <a:r>
              <a:rPr lang="en-US" sz="2400" dirty="0"/>
              <a:t> </a:t>
            </a:r>
            <a:r>
              <a:rPr lang="en-US" sz="2400" dirty="0" err="1"/>
              <a:t>một</a:t>
            </a:r>
            <a:r>
              <a:rPr lang="en-US" sz="2400" dirty="0"/>
              <a:t> </a:t>
            </a:r>
            <a:r>
              <a:rPr lang="en-US" sz="2400" dirty="0" err="1"/>
              <a:t>vẻ</a:t>
            </a:r>
            <a:r>
              <a:rPr lang="en-US" sz="2400" dirty="0"/>
              <a:t> </a:t>
            </a:r>
            <a:r>
              <a:rPr lang="en-US" sz="2400" dirty="0" err="1"/>
              <a:t>không</a:t>
            </a:r>
            <a:r>
              <a:rPr lang="en-US" sz="2400" dirty="0"/>
              <a:t> ai </a:t>
            </a:r>
            <a:r>
              <a:rPr lang="en-US" sz="2400" dirty="0" err="1"/>
              <a:t>giống</a:t>
            </a:r>
            <a:r>
              <a:rPr lang="en-US" sz="2400" dirty="0"/>
              <a:t> ai.</a:t>
            </a:r>
          </a:p>
        </p:txBody>
      </p:sp>
      <p:sp>
        <p:nvSpPr>
          <p:cNvPr id="14" name="TextBox 13">
            <a:extLst>
              <a:ext uri="{FF2B5EF4-FFF2-40B4-BE49-F238E27FC236}">
                <a16:creationId xmlns="" xmlns:a16="http://schemas.microsoft.com/office/drawing/2014/main" id="{232117BB-CAFF-B030-D47D-2A5D3CD146CE}"/>
              </a:ext>
            </a:extLst>
          </p:cNvPr>
          <p:cNvSpPr txBox="1"/>
          <p:nvPr/>
        </p:nvSpPr>
        <p:spPr>
          <a:xfrm>
            <a:off x="7886701" y="1714500"/>
            <a:ext cx="320992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Không</a:t>
            </a:r>
            <a:r>
              <a:rPr lang="en-US" sz="2400" dirty="0"/>
              <a:t> </a:t>
            </a:r>
            <a:r>
              <a:rPr lang="en-US" sz="2400" dirty="0" err="1"/>
              <a:t>bận</a:t>
            </a:r>
            <a:r>
              <a:rPr lang="en-US" sz="2400" dirty="0"/>
              <a:t> </a:t>
            </a:r>
            <a:r>
              <a:rPr lang="en-US" sz="2400" dirty="0" err="1"/>
              <a:t>tâm</a:t>
            </a:r>
            <a:r>
              <a:rPr lang="en-US" sz="2400" dirty="0"/>
              <a:t> </a:t>
            </a:r>
            <a:r>
              <a:rPr lang="en-US" sz="2400" dirty="0" err="1"/>
              <a:t>đến</a:t>
            </a:r>
            <a:r>
              <a:rPr lang="en-US" sz="2400" dirty="0"/>
              <a:t> </a:t>
            </a:r>
            <a:r>
              <a:rPr lang="en-US" sz="2400" dirty="0" err="1"/>
              <a:t>việc</a:t>
            </a:r>
            <a:r>
              <a:rPr lang="en-US" sz="2400" dirty="0"/>
              <a:t> </a:t>
            </a:r>
            <a:r>
              <a:rPr lang="en-US" sz="2400" dirty="0" err="1"/>
              <a:t>hai</a:t>
            </a:r>
            <a:r>
              <a:rPr lang="en-US" sz="2400" dirty="0"/>
              <a:t> </a:t>
            </a:r>
            <a:r>
              <a:rPr lang="en-US" sz="2400" dirty="0" err="1"/>
              <a:t>anh</a:t>
            </a:r>
            <a:r>
              <a:rPr lang="en-US" sz="2400" dirty="0"/>
              <a:t> </a:t>
            </a:r>
            <a:r>
              <a:rPr lang="en-US" sz="2400" dirty="0" err="1"/>
              <a:t>em</a:t>
            </a:r>
            <a:r>
              <a:rPr lang="en-US" sz="2400" dirty="0"/>
              <a:t> </a:t>
            </a:r>
            <a:r>
              <a:rPr lang="en-US" sz="2400" dirty="0" err="1"/>
              <a:t>giống</a:t>
            </a:r>
            <a:r>
              <a:rPr lang="en-US" sz="2400" dirty="0"/>
              <a:t> </a:t>
            </a:r>
            <a:r>
              <a:rPr lang="en-US" sz="2400" dirty="0" err="1"/>
              <a:t>nhau</a:t>
            </a:r>
            <a:endParaRPr lang="en-US" sz="2400" dirty="0"/>
          </a:p>
        </p:txBody>
      </p:sp>
      <p:sp>
        <p:nvSpPr>
          <p:cNvPr id="16" name="TextBox 15">
            <a:extLst>
              <a:ext uri="{FF2B5EF4-FFF2-40B4-BE49-F238E27FC236}">
                <a16:creationId xmlns="" xmlns:a16="http://schemas.microsoft.com/office/drawing/2014/main" id="{42C51F2E-2F51-F128-E8EC-117FFF2FE203}"/>
              </a:ext>
            </a:extLst>
          </p:cNvPr>
          <p:cNvSpPr txBox="1"/>
          <p:nvPr/>
        </p:nvSpPr>
        <p:spPr>
          <a:xfrm>
            <a:off x="7820026" y="3371850"/>
            <a:ext cx="3076574" cy="1200329"/>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Cười</a:t>
            </a:r>
            <a:r>
              <a:rPr lang="en-US" sz="2400" dirty="0"/>
              <a:t> </a:t>
            </a:r>
            <a:r>
              <a:rPr lang="en-US" sz="2400" dirty="0" err="1"/>
              <a:t>khi</a:t>
            </a:r>
            <a:r>
              <a:rPr lang="en-US" sz="2400" dirty="0"/>
              <a:t> </a:t>
            </a:r>
            <a:r>
              <a:rPr lang="en-US" sz="2400" dirty="0" err="1"/>
              <a:t>nghe</a:t>
            </a:r>
            <a:r>
              <a:rPr lang="en-US" sz="2400" dirty="0"/>
              <a:t> </a:t>
            </a:r>
            <a:r>
              <a:rPr lang="en-US" sz="2400" dirty="0" err="1"/>
              <a:t>các</a:t>
            </a:r>
            <a:r>
              <a:rPr lang="en-US" sz="2400" dirty="0"/>
              <a:t> </a:t>
            </a:r>
            <a:r>
              <a:rPr lang="en-US" sz="2400" dirty="0" err="1"/>
              <a:t>bạn</a:t>
            </a:r>
            <a:r>
              <a:rPr lang="en-US" sz="2400" dirty="0"/>
              <a:t> </a:t>
            </a:r>
            <a:r>
              <a:rPr lang="en-US" sz="2400" dirty="0" err="1"/>
              <a:t>nhận</a:t>
            </a:r>
            <a:r>
              <a:rPr lang="en-US" sz="2400" dirty="0"/>
              <a:t> </a:t>
            </a:r>
            <a:r>
              <a:rPr lang="en-US" sz="2400" dirty="0" err="1"/>
              <a:t>xét</a:t>
            </a:r>
            <a:r>
              <a:rPr lang="en-US" sz="2400" dirty="0"/>
              <a:t> </a:t>
            </a:r>
            <a:r>
              <a:rPr lang="en-US" sz="2400" dirty="0" err="1"/>
              <a:t>về</a:t>
            </a:r>
            <a:r>
              <a:rPr lang="en-US" sz="2400" dirty="0"/>
              <a:t> </a:t>
            </a:r>
            <a:r>
              <a:rPr lang="en-US" sz="2400" dirty="0" err="1"/>
              <a:t>mình</a:t>
            </a:r>
            <a:r>
              <a:rPr lang="en-US" sz="2400" dirty="0"/>
              <a:t> </a:t>
            </a:r>
            <a:r>
              <a:rPr lang="en-US" sz="2400" dirty="0" err="1"/>
              <a:t>và</a:t>
            </a:r>
            <a:r>
              <a:rPr lang="en-US" sz="2400" dirty="0"/>
              <a:t> </a:t>
            </a:r>
            <a:r>
              <a:rPr lang="en-US" sz="2400" dirty="0" err="1"/>
              <a:t>em</a:t>
            </a:r>
            <a:r>
              <a:rPr lang="en-US" sz="2400" dirty="0"/>
              <a:t> Long.</a:t>
            </a:r>
          </a:p>
        </p:txBody>
      </p:sp>
      <p:sp>
        <p:nvSpPr>
          <p:cNvPr id="17" name="TextBox 16">
            <a:extLst>
              <a:ext uri="{FF2B5EF4-FFF2-40B4-BE49-F238E27FC236}">
                <a16:creationId xmlns="" xmlns:a16="http://schemas.microsoft.com/office/drawing/2014/main" id="{BEB0D291-0950-9CE6-A7D0-76E31EF685AC}"/>
              </a:ext>
            </a:extLst>
          </p:cNvPr>
          <p:cNvSpPr txBox="1"/>
          <p:nvPr/>
        </p:nvSpPr>
        <p:spPr>
          <a:xfrm>
            <a:off x="3143250" y="5257800"/>
            <a:ext cx="4638675" cy="830997"/>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err="1"/>
              <a:t>Tôi</a:t>
            </a:r>
            <a:r>
              <a:rPr lang="en-US" sz="2400" dirty="0"/>
              <a:t> </a:t>
            </a:r>
            <a:r>
              <a:rPr lang="en-US" sz="2400" dirty="0" err="1"/>
              <a:t>là</a:t>
            </a:r>
            <a:r>
              <a:rPr lang="en-US" sz="2400" dirty="0"/>
              <a:t> Long, </a:t>
            </a:r>
            <a:r>
              <a:rPr lang="en-US" sz="2400" dirty="0" err="1"/>
              <a:t>tôi</a:t>
            </a:r>
            <a:r>
              <a:rPr lang="en-US" sz="2400" dirty="0"/>
              <a:t> </a:t>
            </a:r>
            <a:r>
              <a:rPr lang="en-US" sz="2400" dirty="0" err="1"/>
              <a:t>chẳng</a:t>
            </a:r>
            <a:r>
              <a:rPr lang="en-US" sz="2400" dirty="0"/>
              <a:t> </a:t>
            </a:r>
            <a:r>
              <a:rPr lang="en-US" sz="2400" dirty="0" err="1"/>
              <a:t>giống</a:t>
            </a:r>
            <a:r>
              <a:rPr lang="en-US" sz="2400" dirty="0"/>
              <a:t> ai </a:t>
            </a:r>
            <a:r>
              <a:rPr lang="en-US" sz="2400" dirty="0" err="1"/>
              <a:t>hết</a:t>
            </a:r>
            <a:r>
              <a:rPr lang="en-US" sz="2400" dirty="0"/>
              <a:t>.</a:t>
            </a:r>
          </a:p>
        </p:txBody>
      </p:sp>
      <p:sp>
        <p:nvSpPr>
          <p:cNvPr id="18" name="TextBox 17">
            <a:extLst>
              <a:ext uri="{FF2B5EF4-FFF2-40B4-BE49-F238E27FC236}">
                <a16:creationId xmlns="" xmlns:a16="http://schemas.microsoft.com/office/drawing/2014/main" id="{0AF3B895-3202-8D99-22B1-977A3885D70A}"/>
              </a:ext>
            </a:extLst>
          </p:cNvPr>
          <p:cNvSpPr txBox="1"/>
          <p:nvPr/>
        </p:nvSpPr>
        <p:spPr>
          <a:xfrm>
            <a:off x="7820026" y="5200650"/>
            <a:ext cx="3390900" cy="1107996"/>
          </a:xfrm>
          <a:prstGeom prst="rect">
            <a:avLst/>
          </a:prstGeom>
          <a:noFill/>
        </p:spPr>
        <p:txBody>
          <a:bodyPr wrap="square" rtlCol="0">
            <a:spAutoFit/>
          </a:bodyPr>
          <a:lstStyle/>
          <a:p>
            <a:pPr marL="342900" indent="-342900" algn="just">
              <a:buFont typeface="Arial" panose="020B0604020202020204" pitchFamily="34" charset="0"/>
              <a:buChar char="•"/>
            </a:pPr>
            <a:r>
              <a:rPr lang="vi-VN" sz="2200" dirty="0">
                <a:latin typeface="Calibri" panose="020F0502020204030204" pitchFamily="34" charset="0"/>
                <a:cs typeface="Calibri" panose="020F0502020204030204" pitchFamily="34" charset="0"/>
              </a:rPr>
              <a:t>Đôi khi giống nhau cũng hay mà, chỉ cần không bị phạt nhầm là được.</a:t>
            </a:r>
          </a:p>
        </p:txBody>
      </p:sp>
    </p:spTree>
    <p:extLst>
      <p:ext uri="{BB962C8B-B14F-4D97-AF65-F5344CB8AC3E}">
        <p14:creationId xmlns:p14="http://schemas.microsoft.com/office/powerpoint/2010/main" val="34785530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6" grpId="0"/>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2"/>
          <a:srcRect t="209" b="5277"/>
          <a:stretch/>
        </p:blipFill>
        <p:spPr>
          <a:xfrm>
            <a:off x="0" y="0"/>
            <a:ext cx="12192000" cy="6858000"/>
          </a:xfrm>
          <a:prstGeom prst="rect">
            <a:avLst/>
          </a:prstGeom>
        </p:spPr>
      </p:pic>
      <p:pic>
        <p:nvPicPr>
          <p:cNvPr id="9" name="Picture 8">
            <a:extLst>
              <a:ext uri="{FF2B5EF4-FFF2-40B4-BE49-F238E27FC236}">
                <a16:creationId xmlns="" xmlns:a16="http://schemas.microsoft.com/office/drawing/2014/main" id="{FA574FAE-424D-899D-5676-67FF46DD5F82}"/>
              </a:ext>
            </a:extLst>
          </p:cNvPr>
          <p:cNvPicPr>
            <a:picLocks noChangeAspect="1"/>
          </p:cNvPicPr>
          <p:nvPr/>
        </p:nvPicPr>
        <p:blipFill>
          <a:blip r:embed="rId3"/>
          <a:stretch>
            <a:fillRect/>
          </a:stretch>
        </p:blipFill>
        <p:spPr>
          <a:xfrm>
            <a:off x="8885949" y="3542288"/>
            <a:ext cx="3061563" cy="2563510"/>
          </a:xfrm>
          <a:prstGeom prst="rect">
            <a:avLst/>
          </a:prstGeom>
          <a:effectLst>
            <a:outerShdw blurRad="76200" dir="18900000" sy="23000" kx="-1200000" algn="bl" rotWithShape="0">
              <a:prstClr val="black">
                <a:alpha val="20000"/>
              </a:prstClr>
            </a:outerShdw>
          </a:effectLst>
        </p:spPr>
      </p:pic>
      <p:grpSp>
        <p:nvGrpSpPr>
          <p:cNvPr id="20" name="Nhóm 7">
            <a:extLst>
              <a:ext uri="{FF2B5EF4-FFF2-40B4-BE49-F238E27FC236}">
                <a16:creationId xmlns="" xmlns:a16="http://schemas.microsoft.com/office/drawing/2014/main" id="{E6C0F461-96F0-318A-BF8E-DE9E08C41384}"/>
              </a:ext>
            </a:extLst>
          </p:cNvPr>
          <p:cNvGrpSpPr/>
          <p:nvPr/>
        </p:nvGrpSpPr>
        <p:grpSpPr>
          <a:xfrm>
            <a:off x="384000" y="382232"/>
            <a:ext cx="7278209" cy="922908"/>
            <a:chOff x="-78485" y="56749"/>
            <a:chExt cx="5458657" cy="692181"/>
          </a:xfrm>
        </p:grpSpPr>
        <p:sp>
          <p:nvSpPr>
            <p:cNvPr id="21" name="Hình chữ nhật: Góc Tròn 8">
              <a:extLst>
                <a:ext uri="{FF2B5EF4-FFF2-40B4-BE49-F238E27FC236}">
                  <a16:creationId xmlns="" xmlns:a16="http://schemas.microsoft.com/office/drawing/2014/main" id="{BF2880E8-AA30-AE2A-65B1-CFB72E080531}"/>
                </a:ext>
              </a:extLst>
            </p:cNvPr>
            <p:cNvSpPr/>
            <p:nvPr/>
          </p:nvSpPr>
          <p:spPr>
            <a:xfrm>
              <a:off x="1046298" y="56749"/>
              <a:ext cx="3177540" cy="692181"/>
            </a:xfrm>
            <a:custGeom>
              <a:avLst/>
              <a:gdLst>
                <a:gd name="connsiteX0" fmla="*/ 0 w 3177540"/>
                <a:gd name="connsiteY0" fmla="*/ 115366 h 692181"/>
                <a:gd name="connsiteX1" fmla="*/ 115366 w 3177540"/>
                <a:gd name="connsiteY1" fmla="*/ 0 h 692181"/>
                <a:gd name="connsiteX2" fmla="*/ 763664 w 3177540"/>
                <a:gd name="connsiteY2" fmla="*/ 0 h 692181"/>
                <a:gd name="connsiteX3" fmla="*/ 1411962 w 3177540"/>
                <a:gd name="connsiteY3" fmla="*/ 0 h 692181"/>
                <a:gd name="connsiteX4" fmla="*/ 1971855 w 3177540"/>
                <a:gd name="connsiteY4" fmla="*/ 0 h 692181"/>
                <a:gd name="connsiteX5" fmla="*/ 3062174 w 3177540"/>
                <a:gd name="connsiteY5" fmla="*/ 0 h 692181"/>
                <a:gd name="connsiteX6" fmla="*/ 3177540 w 3177540"/>
                <a:gd name="connsiteY6" fmla="*/ 115366 h 692181"/>
                <a:gd name="connsiteX7" fmla="*/ 3177540 w 3177540"/>
                <a:gd name="connsiteY7" fmla="*/ 576815 h 692181"/>
                <a:gd name="connsiteX8" fmla="*/ 3062174 w 3177540"/>
                <a:gd name="connsiteY8" fmla="*/ 692181 h 692181"/>
                <a:gd name="connsiteX9" fmla="*/ 2531749 w 3177540"/>
                <a:gd name="connsiteY9" fmla="*/ 692181 h 692181"/>
                <a:gd name="connsiteX10" fmla="*/ 2001323 w 3177540"/>
                <a:gd name="connsiteY10" fmla="*/ 692181 h 692181"/>
                <a:gd name="connsiteX11" fmla="*/ 1441430 w 3177540"/>
                <a:gd name="connsiteY11" fmla="*/ 692181 h 692181"/>
                <a:gd name="connsiteX12" fmla="*/ 822600 w 3177540"/>
                <a:gd name="connsiteY12" fmla="*/ 692181 h 692181"/>
                <a:gd name="connsiteX13" fmla="*/ 115366 w 3177540"/>
                <a:gd name="connsiteY13" fmla="*/ 692181 h 692181"/>
                <a:gd name="connsiteX14" fmla="*/ 0 w 3177540"/>
                <a:gd name="connsiteY14" fmla="*/ 576815 h 692181"/>
                <a:gd name="connsiteX15" fmla="*/ 0 w 3177540"/>
                <a:gd name="connsiteY15" fmla="*/ 115366 h 692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177540" h="692181" fill="none" extrusionOk="0">
                  <a:moveTo>
                    <a:pt x="0" y="115366"/>
                  </a:moveTo>
                  <a:cubicBezTo>
                    <a:pt x="-1148" y="49760"/>
                    <a:pt x="45652" y="12562"/>
                    <a:pt x="115366" y="0"/>
                  </a:cubicBezTo>
                  <a:cubicBezTo>
                    <a:pt x="278775" y="19677"/>
                    <a:pt x="455351" y="9114"/>
                    <a:pt x="763664" y="0"/>
                  </a:cubicBezTo>
                  <a:cubicBezTo>
                    <a:pt x="1071977" y="-9114"/>
                    <a:pt x="1237794" y="-25971"/>
                    <a:pt x="1411962" y="0"/>
                  </a:cubicBezTo>
                  <a:cubicBezTo>
                    <a:pt x="1586130" y="25971"/>
                    <a:pt x="1808245" y="-4887"/>
                    <a:pt x="1971855" y="0"/>
                  </a:cubicBezTo>
                  <a:cubicBezTo>
                    <a:pt x="2135465" y="4887"/>
                    <a:pt x="2700388" y="710"/>
                    <a:pt x="3062174" y="0"/>
                  </a:cubicBezTo>
                  <a:cubicBezTo>
                    <a:pt x="3121371" y="1138"/>
                    <a:pt x="3190252" y="42829"/>
                    <a:pt x="3177540" y="115366"/>
                  </a:cubicBezTo>
                  <a:cubicBezTo>
                    <a:pt x="3178703" y="322286"/>
                    <a:pt x="3157283" y="371313"/>
                    <a:pt x="3177540" y="576815"/>
                  </a:cubicBezTo>
                  <a:cubicBezTo>
                    <a:pt x="3177773" y="649010"/>
                    <a:pt x="3127033" y="701390"/>
                    <a:pt x="3062174" y="692181"/>
                  </a:cubicBezTo>
                  <a:cubicBezTo>
                    <a:pt x="2882752" y="671315"/>
                    <a:pt x="2793178" y="674508"/>
                    <a:pt x="2531749" y="692181"/>
                  </a:cubicBezTo>
                  <a:cubicBezTo>
                    <a:pt x="2270320" y="709854"/>
                    <a:pt x="2170325" y="684355"/>
                    <a:pt x="2001323" y="692181"/>
                  </a:cubicBezTo>
                  <a:cubicBezTo>
                    <a:pt x="1832321" y="700007"/>
                    <a:pt x="1571749" y="675473"/>
                    <a:pt x="1441430" y="692181"/>
                  </a:cubicBezTo>
                  <a:cubicBezTo>
                    <a:pt x="1311111" y="708889"/>
                    <a:pt x="950131" y="680256"/>
                    <a:pt x="822600" y="692181"/>
                  </a:cubicBezTo>
                  <a:cubicBezTo>
                    <a:pt x="695069" y="704107"/>
                    <a:pt x="337803" y="701022"/>
                    <a:pt x="115366" y="692181"/>
                  </a:cubicBezTo>
                  <a:cubicBezTo>
                    <a:pt x="55875" y="683176"/>
                    <a:pt x="-5427" y="637301"/>
                    <a:pt x="0" y="576815"/>
                  </a:cubicBezTo>
                  <a:cubicBezTo>
                    <a:pt x="-14042" y="420691"/>
                    <a:pt x="-15227" y="304706"/>
                    <a:pt x="0" y="115366"/>
                  </a:cubicBezTo>
                  <a:close/>
                </a:path>
                <a:path w="3177540" h="692181" stroke="0" extrusionOk="0">
                  <a:moveTo>
                    <a:pt x="0" y="115366"/>
                  </a:moveTo>
                  <a:cubicBezTo>
                    <a:pt x="-1439" y="36222"/>
                    <a:pt x="62155" y="3411"/>
                    <a:pt x="115366" y="0"/>
                  </a:cubicBezTo>
                  <a:cubicBezTo>
                    <a:pt x="272249" y="-917"/>
                    <a:pt x="600348" y="-12661"/>
                    <a:pt x="763664" y="0"/>
                  </a:cubicBezTo>
                  <a:cubicBezTo>
                    <a:pt x="926980" y="12661"/>
                    <a:pt x="1162999" y="26414"/>
                    <a:pt x="1323557" y="0"/>
                  </a:cubicBezTo>
                  <a:cubicBezTo>
                    <a:pt x="1484115" y="-26414"/>
                    <a:pt x="1699922" y="-17668"/>
                    <a:pt x="1824515" y="0"/>
                  </a:cubicBezTo>
                  <a:cubicBezTo>
                    <a:pt x="1949108" y="17668"/>
                    <a:pt x="2167944" y="-1116"/>
                    <a:pt x="2384408" y="0"/>
                  </a:cubicBezTo>
                  <a:cubicBezTo>
                    <a:pt x="2600872" y="1116"/>
                    <a:pt x="2789394" y="19745"/>
                    <a:pt x="3062174" y="0"/>
                  </a:cubicBezTo>
                  <a:cubicBezTo>
                    <a:pt x="3123153" y="-4436"/>
                    <a:pt x="3190240" y="52809"/>
                    <a:pt x="3177540" y="115366"/>
                  </a:cubicBezTo>
                  <a:cubicBezTo>
                    <a:pt x="3189651" y="208610"/>
                    <a:pt x="3166237" y="429097"/>
                    <a:pt x="3177540" y="576815"/>
                  </a:cubicBezTo>
                  <a:cubicBezTo>
                    <a:pt x="3184013" y="652209"/>
                    <a:pt x="3133557" y="681167"/>
                    <a:pt x="3062174" y="692181"/>
                  </a:cubicBezTo>
                  <a:cubicBezTo>
                    <a:pt x="2898920" y="675678"/>
                    <a:pt x="2623752" y="696533"/>
                    <a:pt x="2472812" y="692181"/>
                  </a:cubicBezTo>
                  <a:cubicBezTo>
                    <a:pt x="2321872" y="687829"/>
                    <a:pt x="2023247" y="685939"/>
                    <a:pt x="1853983" y="692181"/>
                  </a:cubicBezTo>
                  <a:cubicBezTo>
                    <a:pt x="1684719" y="698423"/>
                    <a:pt x="1358978" y="676849"/>
                    <a:pt x="1205685" y="692181"/>
                  </a:cubicBezTo>
                  <a:cubicBezTo>
                    <a:pt x="1052392" y="707513"/>
                    <a:pt x="653411" y="704808"/>
                    <a:pt x="115366" y="692181"/>
                  </a:cubicBezTo>
                  <a:cubicBezTo>
                    <a:pt x="56196" y="700537"/>
                    <a:pt x="-1247" y="643061"/>
                    <a:pt x="0" y="576815"/>
                  </a:cubicBezTo>
                  <a:cubicBezTo>
                    <a:pt x="-19315" y="414368"/>
                    <a:pt x="16548" y="212147"/>
                    <a:pt x="0" y="115366"/>
                  </a:cubicBezTo>
                  <a:close/>
                </a:path>
              </a:pathLst>
            </a:custGeom>
            <a:solidFill>
              <a:schemeClr val="bg1"/>
            </a:solidFill>
            <a:ln w="19050">
              <a:solidFill>
                <a:schemeClr val="accent5"/>
              </a:solidFill>
              <a:prstDash val="lgDash"/>
              <a:extLst>
                <a:ext uri="{C807C97D-BFC1-408E-A445-0C87EB9F89A2}">
                  <ask:lineSketchStyleProps xmlns="" xmlns:ask="http://schemas.microsoft.com/office/drawing/2018/sketchyshapes" sd="26329820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667" kern="0">
                <a:solidFill>
                  <a:srgbClr val="F9FAF0"/>
                </a:solidFill>
                <a:latin typeface="Calibri"/>
                <a:sym typeface="Arial"/>
              </a:endParaRPr>
            </a:p>
          </p:txBody>
        </p:sp>
        <p:sp>
          <p:nvSpPr>
            <p:cNvPr id="22" name="Hộp Văn bản 9">
              <a:extLst>
                <a:ext uri="{FF2B5EF4-FFF2-40B4-BE49-F238E27FC236}">
                  <a16:creationId xmlns="" xmlns:a16="http://schemas.microsoft.com/office/drawing/2014/main" id="{F304B4A1-A267-82D3-FAB3-73F707CD03E1}"/>
                </a:ext>
              </a:extLst>
            </p:cNvPr>
            <p:cNvSpPr txBox="1"/>
            <p:nvPr/>
          </p:nvSpPr>
          <p:spPr>
            <a:xfrm>
              <a:off x="-78485" y="87774"/>
              <a:ext cx="5458657" cy="623248"/>
            </a:xfrm>
            <a:prstGeom prst="rect">
              <a:avLst/>
            </a:prstGeom>
            <a:noFill/>
          </p:spPr>
          <p:txBody>
            <a:bodyPr wrap="square" rtlCol="0">
              <a:spAutoFit/>
            </a:bodyPr>
            <a:lstStyle/>
            <a:p>
              <a:pPr algn="ctr" defTabSz="1219170">
                <a:buClr>
                  <a:srgbClr val="000000"/>
                </a:buClr>
                <a:defRPr/>
              </a:pPr>
              <a:r>
                <a:rPr lang="vi-VN"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rPr>
                <a:t>Nội dung bài</a:t>
              </a:r>
              <a:endParaRPr lang="en-US" sz="4800" b="1" kern="0" dirty="0">
                <a:ln w="9525">
                  <a:solidFill>
                    <a:srgbClr val="F9FAF0"/>
                  </a:solidFill>
                  <a:prstDash val="solid"/>
                </a:ln>
                <a:solidFill>
                  <a:srgbClr val="B7394D"/>
                </a:solidFill>
                <a:effectLst>
                  <a:outerShdw blurRad="12700" dist="38100" dir="2700000" algn="tl" rotWithShape="0">
                    <a:srgbClr val="B7394D">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25" name="Nhóm 13">
            <a:extLst>
              <a:ext uri="{FF2B5EF4-FFF2-40B4-BE49-F238E27FC236}">
                <a16:creationId xmlns="" xmlns:a16="http://schemas.microsoft.com/office/drawing/2014/main" id="{12E68359-BDBF-13F0-E8E2-B172437AC7E6}"/>
              </a:ext>
            </a:extLst>
          </p:cNvPr>
          <p:cNvGrpSpPr/>
          <p:nvPr/>
        </p:nvGrpSpPr>
        <p:grpSpPr>
          <a:xfrm>
            <a:off x="776739" y="1278979"/>
            <a:ext cx="7846997" cy="3953895"/>
            <a:chOff x="9768" y="1458780"/>
            <a:chExt cx="5885248" cy="2965421"/>
          </a:xfrm>
        </p:grpSpPr>
        <p:sp>
          <p:nvSpPr>
            <p:cNvPr id="26" name="Hộp Văn bản 14">
              <a:extLst>
                <a:ext uri="{FF2B5EF4-FFF2-40B4-BE49-F238E27FC236}">
                  <a16:creationId xmlns="" xmlns:a16="http://schemas.microsoft.com/office/drawing/2014/main" id="{9DE55811-98B4-9586-BF0A-914DDCA1B71B}"/>
                </a:ext>
              </a:extLst>
            </p:cNvPr>
            <p:cNvSpPr txBox="1"/>
            <p:nvPr/>
          </p:nvSpPr>
          <p:spPr>
            <a:xfrm>
              <a:off x="366128" y="2721560"/>
              <a:ext cx="4572831" cy="438581"/>
            </a:xfrm>
            <a:prstGeom prst="rect">
              <a:avLst/>
            </a:prstGeom>
            <a:noFill/>
          </p:spPr>
          <p:txBody>
            <a:bodyPr wrap="square" rtlCol="0">
              <a:spAutoFit/>
            </a:bodyPr>
            <a:lstStyle/>
            <a:p>
              <a:pPr algn="just" defTabSz="1219170">
                <a:buClr>
                  <a:srgbClr val="000000"/>
                </a:buClr>
                <a:defRPr/>
              </a:pPr>
              <a:endParaRPr lang="vi-VN" sz="3200" i="1" kern="0" dirty="0">
                <a:solidFill>
                  <a:srgbClr val="000000"/>
                </a:solidFill>
                <a:latin typeface="Calibri" panose="020F0502020204030204" pitchFamily="34" charset="0"/>
                <a:cs typeface="Calibri" panose="020F0502020204030204" pitchFamily="34" charset="0"/>
                <a:sym typeface="Arial"/>
              </a:endParaRPr>
            </a:p>
          </p:txBody>
        </p:sp>
        <p:sp>
          <p:nvSpPr>
            <p:cNvPr id="27" name="Hình chữ nhật: Góc Tròn 15">
              <a:extLst>
                <a:ext uri="{FF2B5EF4-FFF2-40B4-BE49-F238E27FC236}">
                  <a16:creationId xmlns="" xmlns:a16="http://schemas.microsoft.com/office/drawing/2014/main" id="{CCE03994-7FA4-21BE-608F-428A84EA5B09}"/>
                </a:ext>
              </a:extLst>
            </p:cNvPr>
            <p:cNvSpPr/>
            <p:nvPr/>
          </p:nvSpPr>
          <p:spPr>
            <a:xfrm>
              <a:off x="884747" y="1981345"/>
              <a:ext cx="5010269" cy="244285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just" defTabSz="1219170">
                <a:buClr>
                  <a:srgbClr val="000000"/>
                </a:buClr>
                <a:defRPr/>
              </a:pPr>
              <a:r>
                <a:rPr lang="en-US" sz="3200" b="1" dirty="0" err="1">
                  <a:solidFill>
                    <a:srgbClr val="003399"/>
                  </a:solidFill>
                  <a:latin typeface="Calibri" panose="020F0502020204030204" pitchFamily="34" charset="0"/>
                  <a:cs typeface="Calibri" panose="020F0502020204030204" pitchFamily="34" charset="0"/>
                </a:rPr>
                <a:t>Bài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đọc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giúp</a:t>
              </a:r>
              <a:r>
                <a:rPr lang="en-US" sz="3200" b="1" dirty="0">
                  <a:solidFill>
                    <a:srgbClr val="003399"/>
                  </a:solidFill>
                  <a:latin typeface="Calibri" panose="020F0502020204030204" pitchFamily="34" charset="0"/>
                  <a:cs typeface="Calibri" panose="020F0502020204030204" pitchFamily="34" charset="0"/>
                </a:rPr>
                <a:t> ta </a:t>
              </a:r>
              <a:r>
                <a:rPr lang="en-US" sz="3200" b="1" dirty="0" err="1">
                  <a:solidFill>
                    <a:srgbClr val="003399"/>
                  </a:solidFill>
                  <a:latin typeface="Calibri" panose="020F0502020204030204" pitchFamily="34" charset="0"/>
                  <a:cs typeface="Calibri" panose="020F0502020204030204" pitchFamily="34" charset="0"/>
                </a:rPr>
                <a:t>hiểu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ra</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rằng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Mọi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có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nhau</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về</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ngoại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hình</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hoặc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đặc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điểm</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nào</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đó</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nhưng</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không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giống</a:t>
              </a:r>
              <a:r>
                <a:rPr lang="en-US" sz="3200" b="1" dirty="0">
                  <a:solidFill>
                    <a:srgbClr val="003399"/>
                  </a:solidFill>
                  <a:latin typeface="Calibri" panose="020F0502020204030204" pitchFamily="34" charset="0"/>
                  <a:cs typeface="Calibri" panose="020F0502020204030204" pitchFamily="34" charset="0"/>
                </a:rPr>
                <a:t> ai </a:t>
              </a:r>
              <a:r>
                <a:rPr lang="en-US" sz="3200" b="1" dirty="0" err="1">
                  <a:solidFill>
                    <a:srgbClr val="003399"/>
                  </a:solidFill>
                  <a:latin typeface="Calibri" panose="020F0502020204030204" pitchFamily="34" charset="0"/>
                  <a:cs typeface="Calibri" panose="020F0502020204030204" pitchFamily="34" charset="0"/>
                </a:rPr>
                <a:t>hoàn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toàn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bởi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bản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thân</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mỗi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người</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là</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một</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thực</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thể</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duy</a:t>
              </a:r>
              <a:r>
                <a:rPr lang="en-US" sz="3200" b="1" dirty="0">
                  <a:solidFill>
                    <a:srgbClr val="003399"/>
                  </a:solidFill>
                  <a:latin typeface="Calibri" panose="020F0502020204030204" pitchFamily="34" charset="0"/>
                  <a:cs typeface="Calibri" panose="020F0502020204030204" pitchFamily="34" charset="0"/>
                </a:rPr>
                <a:t> </a:t>
              </a:r>
              <a:r>
                <a:rPr lang="en-US" sz="3200" b="1" dirty="0" err="1">
                  <a:solidFill>
                    <a:srgbClr val="003399"/>
                  </a:solidFill>
                  <a:latin typeface="Calibri" panose="020F0502020204030204" pitchFamily="34" charset="0"/>
                  <a:cs typeface="Calibri" panose="020F0502020204030204" pitchFamily="34" charset="0"/>
                </a:rPr>
                <a:t>nhất</a:t>
              </a:r>
              <a:r>
                <a:rPr lang="en-US" sz="3200" b="1" dirty="0">
                  <a:solidFill>
                    <a:srgbClr val="003399"/>
                  </a:solidFill>
                  <a:latin typeface="Calibri" panose="020F0502020204030204" pitchFamily="34" charset="0"/>
                  <a:cs typeface="Calibri" panose="020F0502020204030204" pitchFamily="34" charset="0"/>
                </a:rPr>
                <a:t>.</a:t>
              </a:r>
              <a:endParaRPr lang="en-US" sz="3200" kern="0" dirty="0">
                <a:solidFill>
                  <a:srgbClr val="F9FAF0"/>
                </a:solidFill>
                <a:latin typeface="Calibri"/>
                <a:sym typeface="Arial"/>
              </a:endParaRPr>
            </a:p>
          </p:txBody>
        </p:sp>
        <p:grpSp>
          <p:nvGrpSpPr>
            <p:cNvPr id="28" name="Nhóm 16">
              <a:extLst>
                <a:ext uri="{FF2B5EF4-FFF2-40B4-BE49-F238E27FC236}">
                  <a16:creationId xmlns="" xmlns:a16="http://schemas.microsoft.com/office/drawing/2014/main" id="{86255C4A-5563-639B-562F-09087CB9BCC4}"/>
                </a:ext>
              </a:extLst>
            </p:cNvPr>
            <p:cNvGrpSpPr/>
            <p:nvPr/>
          </p:nvGrpSpPr>
          <p:grpSpPr>
            <a:xfrm>
              <a:off x="9768" y="1458780"/>
              <a:ext cx="976076" cy="1348631"/>
              <a:chOff x="471028" y="2745401"/>
              <a:chExt cx="1970283" cy="2340801"/>
            </a:xfrm>
          </p:grpSpPr>
          <p:sp>
            <p:nvSpPr>
              <p:cNvPr id="29" name="Hình Bầu dục 17">
                <a:extLst>
                  <a:ext uri="{FF2B5EF4-FFF2-40B4-BE49-F238E27FC236}">
                    <a16:creationId xmlns="" xmlns:a16="http://schemas.microsoft.com/office/drawing/2014/main" id="{31CC417B-CB6A-B83E-5752-DA2414C7A53D}"/>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30" name="Hình ảnh 18">
                <a:extLst>
                  <a:ext uri="{FF2B5EF4-FFF2-40B4-BE49-F238E27FC236}">
                    <a16:creationId xmlns="" xmlns:a16="http://schemas.microsoft.com/office/drawing/2014/main" id="{C12D9420-874C-C270-8C35-5372C4017DFA}"/>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39086155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9"/>
                                        </p:tgtEl>
                                        <p:attrNameLst>
                                          <p:attrName>r</p:attrName>
                                        </p:attrNameLst>
                                      </p:cBhvr>
                                    </p:animRot>
                                    <p:animRot by="-240000">
                                      <p:cBhvr>
                                        <p:cTn id="7" dur="350" fill="hold">
                                          <p:stCondLst>
                                            <p:cond delay="350"/>
                                          </p:stCondLst>
                                        </p:cTn>
                                        <p:tgtEl>
                                          <p:spTgt spid="9"/>
                                        </p:tgtEl>
                                        <p:attrNameLst>
                                          <p:attrName>r</p:attrName>
                                        </p:attrNameLst>
                                      </p:cBhvr>
                                    </p:animRot>
                                    <p:animRot by="240000">
                                      <p:cBhvr>
                                        <p:cTn id="8" dur="350" fill="hold">
                                          <p:stCondLst>
                                            <p:cond delay="700"/>
                                          </p:stCondLst>
                                        </p:cTn>
                                        <p:tgtEl>
                                          <p:spTgt spid="9"/>
                                        </p:tgtEl>
                                        <p:attrNameLst>
                                          <p:attrName>r</p:attrName>
                                        </p:attrNameLst>
                                      </p:cBhvr>
                                    </p:animRot>
                                    <p:animRot by="-240000">
                                      <p:cBhvr>
                                        <p:cTn id="9" dur="350" fill="hold">
                                          <p:stCondLst>
                                            <p:cond delay="1050"/>
                                          </p:stCondLst>
                                        </p:cTn>
                                        <p:tgtEl>
                                          <p:spTgt spid="9"/>
                                        </p:tgtEl>
                                        <p:attrNameLst>
                                          <p:attrName>r</p:attrName>
                                        </p:attrNameLst>
                                      </p:cBhvr>
                                    </p:animRot>
                                    <p:animRot by="120000">
                                      <p:cBhvr>
                                        <p:cTn id="10" dur="350" fill="hold">
                                          <p:stCondLst>
                                            <p:cond delay="14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1000"/>
                                        <p:tgtEl>
                                          <p:spTgt spid="25"/>
                                        </p:tgtEl>
                                      </p:cBhvr>
                                    </p:animEffect>
                                    <p:anim calcmode="lin" valueType="num">
                                      <p:cBhvr>
                                        <p:cTn id="16" dur="1000" fill="hold"/>
                                        <p:tgtEl>
                                          <p:spTgt spid="25"/>
                                        </p:tgtEl>
                                        <p:attrNameLst>
                                          <p:attrName>ppt_x</p:attrName>
                                        </p:attrNameLst>
                                      </p:cBhvr>
                                      <p:tavLst>
                                        <p:tav tm="0">
                                          <p:val>
                                            <p:strVal val="#ppt_x"/>
                                          </p:val>
                                        </p:tav>
                                        <p:tav tm="100000">
                                          <p:val>
                                            <p:strVal val="#ppt_x"/>
                                          </p:val>
                                        </p:tav>
                                      </p:tavLst>
                                    </p:anim>
                                    <p:anim calcmode="lin" valueType="num">
                                      <p:cBhvr>
                                        <p:cTn id="1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48187AA7-64F4-DDC9-7D01-FC47523A953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pic>
        <p:nvPicPr>
          <p:cNvPr id="6" name="Picture 5">
            <a:extLst>
              <a:ext uri="{FF2B5EF4-FFF2-40B4-BE49-F238E27FC236}">
                <a16:creationId xmlns="" xmlns:a16="http://schemas.microsoft.com/office/drawing/2014/main" id="{47234528-9B48-11AA-CF8C-E9C61E285A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668312" y="-485323"/>
            <a:ext cx="10099540" cy="6513816"/>
          </a:xfrm>
          <a:prstGeom prst="rect">
            <a:avLst/>
          </a:prstGeom>
        </p:spPr>
      </p:pic>
      <p:pic>
        <p:nvPicPr>
          <p:cNvPr id="10" name="Picture 10">
            <a:extLst>
              <a:ext uri="{FF2B5EF4-FFF2-40B4-BE49-F238E27FC236}">
                <a16:creationId xmlns="" xmlns:a16="http://schemas.microsoft.com/office/drawing/2014/main" id="{244594C7-A337-7959-59BC-EEEF87F7A1D4}"/>
              </a:ext>
            </a:extLst>
          </p:cNvPr>
          <p:cNvPicPr>
            <a:picLocks noChangeAspect="1"/>
          </p:cNvPicPr>
          <p:nvPr/>
        </p:nvPicPr>
        <p:blipFill>
          <a:blip r:embed="rId6"/>
          <a:srcRect/>
          <a:stretch>
            <a:fillRect/>
          </a:stretch>
        </p:blipFill>
        <p:spPr>
          <a:xfrm>
            <a:off x="0" y="3844413"/>
            <a:ext cx="4717944" cy="3013587"/>
          </a:xfrm>
          <a:prstGeom prst="rect">
            <a:avLst/>
          </a:prstGeom>
        </p:spPr>
      </p:pic>
      <p:pic>
        <p:nvPicPr>
          <p:cNvPr id="11" name="Picture 10">
            <a:extLst>
              <a:ext uri="{FF2B5EF4-FFF2-40B4-BE49-F238E27FC236}">
                <a16:creationId xmlns="" xmlns:a16="http://schemas.microsoft.com/office/drawing/2014/main" id="{EF9A1CD9-F278-21CB-098F-94C861C1D5CF}"/>
              </a:ext>
            </a:extLst>
          </p:cNvPr>
          <p:cNvPicPr>
            <a:picLocks noChangeAspect="1"/>
          </p:cNvPicPr>
          <p:nvPr/>
        </p:nvPicPr>
        <p:blipFill>
          <a:blip r:embed="rId7"/>
          <a:stretch>
            <a:fillRect/>
          </a:stretch>
        </p:blipFill>
        <p:spPr>
          <a:xfrm>
            <a:off x="1682826" y="2386125"/>
            <a:ext cx="9358171" cy="1353429"/>
          </a:xfrm>
          <a:prstGeom prst="rect">
            <a:avLst/>
          </a:prstGeom>
        </p:spPr>
      </p:pic>
    </p:spTree>
    <p:extLst>
      <p:ext uri="{BB962C8B-B14F-4D97-AF65-F5344CB8AC3E}">
        <p14:creationId xmlns:p14="http://schemas.microsoft.com/office/powerpoint/2010/main" val="2227697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643632" y="1085851"/>
            <a:ext cx="11020538" cy="5694938"/>
          </a:xfrm>
          <a:custGeom>
            <a:avLst/>
            <a:gdLst>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 name="connsiteX0" fmla="*/ 0 w 11020538"/>
              <a:gd name="connsiteY0" fmla="*/ 533045 h 5694938"/>
              <a:gd name="connsiteX1" fmla="*/ 573702 w 11020538"/>
              <a:gd name="connsiteY1" fmla="*/ 0 h 5694938"/>
              <a:gd name="connsiteX2" fmla="*/ 10446835 w 11020538"/>
              <a:gd name="connsiteY2" fmla="*/ 0 h 5694938"/>
              <a:gd name="connsiteX3" fmla="*/ 11020538 w 11020538"/>
              <a:gd name="connsiteY3" fmla="*/ 533045 h 5694938"/>
              <a:gd name="connsiteX4" fmla="*/ 11020538 w 11020538"/>
              <a:gd name="connsiteY4" fmla="*/ 5161891 h 5694938"/>
              <a:gd name="connsiteX5" fmla="*/ 10446835 w 11020538"/>
              <a:gd name="connsiteY5" fmla="*/ 5694938 h 5694938"/>
              <a:gd name="connsiteX6" fmla="*/ 573702 w 11020538"/>
              <a:gd name="connsiteY6" fmla="*/ 5694938 h 5694938"/>
              <a:gd name="connsiteX7" fmla="*/ 0 w 11020538"/>
              <a:gd name="connsiteY7" fmla="*/ 5161891 h 5694938"/>
              <a:gd name="connsiteX8" fmla="*/ 0 w 11020538"/>
              <a:gd name="connsiteY8" fmla="*/ 533045 h 5694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694938" fill="none" extrusionOk="0">
                <a:moveTo>
                  <a:pt x="0" y="533045"/>
                </a:moveTo>
                <a:cubicBezTo>
                  <a:pt x="-75851" y="226783"/>
                  <a:pt x="322586" y="53691"/>
                  <a:pt x="573702" y="0"/>
                </a:cubicBezTo>
                <a:cubicBezTo>
                  <a:pt x="5517777" y="332299"/>
                  <a:pt x="8362077" y="370788"/>
                  <a:pt x="10446835" y="0"/>
                </a:cubicBezTo>
                <a:cubicBezTo>
                  <a:pt x="10804298" y="64976"/>
                  <a:pt x="11082261" y="314657"/>
                  <a:pt x="11020538" y="533045"/>
                </a:cubicBezTo>
                <a:cubicBezTo>
                  <a:pt x="10914098" y="1601297"/>
                  <a:pt x="11130331" y="4344570"/>
                  <a:pt x="11020538" y="5161891"/>
                </a:cubicBezTo>
                <a:cubicBezTo>
                  <a:pt x="10925380" y="5472342"/>
                  <a:pt x="10694639" y="5649154"/>
                  <a:pt x="10446835" y="5694938"/>
                </a:cubicBezTo>
                <a:cubicBezTo>
                  <a:pt x="6796650" y="5818266"/>
                  <a:pt x="2990368" y="5498535"/>
                  <a:pt x="573702" y="5694938"/>
                </a:cubicBezTo>
                <a:cubicBezTo>
                  <a:pt x="264725" y="5588982"/>
                  <a:pt x="-89059" y="5507946"/>
                  <a:pt x="0" y="5161891"/>
                </a:cubicBezTo>
                <a:cubicBezTo>
                  <a:pt x="13673" y="4678293"/>
                  <a:pt x="78199" y="1220882"/>
                  <a:pt x="0" y="533045"/>
                </a:cubicBezTo>
                <a:close/>
              </a:path>
              <a:path w="11020538" h="5694938" stroke="0" extrusionOk="0">
                <a:moveTo>
                  <a:pt x="0" y="533045"/>
                </a:moveTo>
                <a:cubicBezTo>
                  <a:pt x="-48464" y="249579"/>
                  <a:pt x="311406" y="-43170"/>
                  <a:pt x="573702" y="0"/>
                </a:cubicBezTo>
                <a:cubicBezTo>
                  <a:pt x="1163688" y="817176"/>
                  <a:pt x="6055709" y="-28013"/>
                  <a:pt x="10446835" y="0"/>
                </a:cubicBezTo>
                <a:cubicBezTo>
                  <a:pt x="10751846" y="102069"/>
                  <a:pt x="10954757" y="309813"/>
                  <a:pt x="11020538" y="533045"/>
                </a:cubicBezTo>
                <a:cubicBezTo>
                  <a:pt x="11142090" y="772025"/>
                  <a:pt x="10781009" y="3537060"/>
                  <a:pt x="11020538" y="5161891"/>
                </a:cubicBezTo>
                <a:cubicBezTo>
                  <a:pt x="11067539" y="5490743"/>
                  <a:pt x="10750414" y="5740497"/>
                  <a:pt x="10446835" y="5694938"/>
                </a:cubicBezTo>
                <a:cubicBezTo>
                  <a:pt x="6162603" y="6056228"/>
                  <a:pt x="3273061" y="5007642"/>
                  <a:pt x="573702" y="5694938"/>
                </a:cubicBezTo>
                <a:cubicBezTo>
                  <a:pt x="307702" y="5658800"/>
                  <a:pt x="-4166" y="5418654"/>
                  <a:pt x="0" y="5161891"/>
                </a:cubicBezTo>
                <a:cubicBezTo>
                  <a:pt x="260707" y="4778108"/>
                  <a:pt x="-65559" y="2125105"/>
                  <a:pt x="0" y="533045"/>
                </a:cubicBezTo>
                <a:close/>
              </a:path>
              <a:path w="11020538" h="5694938" fill="none" stroke="0" extrusionOk="0">
                <a:moveTo>
                  <a:pt x="0" y="533045"/>
                </a:moveTo>
                <a:cubicBezTo>
                  <a:pt x="-87491" y="218486"/>
                  <a:pt x="213484" y="9078"/>
                  <a:pt x="573702" y="0"/>
                </a:cubicBezTo>
                <a:cubicBezTo>
                  <a:pt x="5787356" y="47384"/>
                  <a:pt x="8348198" y="-59719"/>
                  <a:pt x="10446835" y="0"/>
                </a:cubicBezTo>
                <a:cubicBezTo>
                  <a:pt x="10720696" y="35573"/>
                  <a:pt x="11052946" y="283195"/>
                  <a:pt x="11020538" y="533045"/>
                </a:cubicBezTo>
                <a:cubicBezTo>
                  <a:pt x="10768939" y="1681595"/>
                  <a:pt x="11111849" y="4501467"/>
                  <a:pt x="11020538" y="5161891"/>
                </a:cubicBezTo>
                <a:cubicBezTo>
                  <a:pt x="11038574" y="5454284"/>
                  <a:pt x="10714790" y="5686917"/>
                  <a:pt x="10446835" y="5694938"/>
                </a:cubicBezTo>
                <a:cubicBezTo>
                  <a:pt x="7388236" y="5959370"/>
                  <a:pt x="2931208" y="5631210"/>
                  <a:pt x="573702" y="5694938"/>
                </a:cubicBezTo>
                <a:cubicBezTo>
                  <a:pt x="309914" y="5636569"/>
                  <a:pt x="-25269" y="5502996"/>
                  <a:pt x="0" y="5161891"/>
                </a:cubicBezTo>
                <a:cubicBezTo>
                  <a:pt x="250286" y="4737355"/>
                  <a:pt x="94388" y="1184377"/>
                  <a:pt x="0" y="533045"/>
                </a:cubicBezTo>
                <a:close/>
              </a:path>
              <a:path w="11020538" h="5694938" fill="none" stroke="0" extrusionOk="0">
                <a:moveTo>
                  <a:pt x="0" y="533045"/>
                </a:moveTo>
                <a:cubicBezTo>
                  <a:pt x="-72653" y="216120"/>
                  <a:pt x="233023" y="44270"/>
                  <a:pt x="573702" y="0"/>
                </a:cubicBezTo>
                <a:cubicBezTo>
                  <a:pt x="5507364" y="225229"/>
                  <a:pt x="8128395" y="254014"/>
                  <a:pt x="10446835" y="0"/>
                </a:cubicBezTo>
                <a:cubicBezTo>
                  <a:pt x="10770905" y="68928"/>
                  <a:pt x="11050304" y="298909"/>
                  <a:pt x="11020538" y="533045"/>
                </a:cubicBezTo>
                <a:cubicBezTo>
                  <a:pt x="10887323" y="1600986"/>
                  <a:pt x="11230098" y="4455950"/>
                  <a:pt x="11020538" y="5161891"/>
                </a:cubicBezTo>
                <a:cubicBezTo>
                  <a:pt x="10989134" y="5473556"/>
                  <a:pt x="10728497" y="5614097"/>
                  <a:pt x="10446835" y="5694938"/>
                </a:cubicBezTo>
                <a:cubicBezTo>
                  <a:pt x="6814249" y="5814070"/>
                  <a:pt x="2937546" y="5800848"/>
                  <a:pt x="573702" y="5694938"/>
                </a:cubicBezTo>
                <a:cubicBezTo>
                  <a:pt x="258097" y="5534440"/>
                  <a:pt x="-73674" y="5526414"/>
                  <a:pt x="0" y="5161891"/>
                </a:cubicBezTo>
                <a:cubicBezTo>
                  <a:pt x="57655" y="4661759"/>
                  <a:pt x="127986" y="1218634"/>
                  <a:pt x="0" y="533045"/>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3" name="Picture 2">
            <a:extLst>
              <a:ext uri="{FF2B5EF4-FFF2-40B4-BE49-F238E27FC236}">
                <a16:creationId xmlns="" xmlns:a16="http://schemas.microsoft.com/office/drawing/2014/main" id="{D4136522-CC1E-14B8-CCB2-E3DBB64F5B8E}"/>
              </a:ext>
            </a:extLst>
          </p:cNvPr>
          <p:cNvPicPr>
            <a:picLocks noChangeAspect="1"/>
          </p:cNvPicPr>
          <p:nvPr/>
        </p:nvPicPr>
        <p:blipFill>
          <a:blip r:embed="rId4"/>
          <a:stretch>
            <a:fillRect/>
          </a:stretch>
        </p:blipFill>
        <p:spPr>
          <a:xfrm>
            <a:off x="3333750" y="181218"/>
            <a:ext cx="5530206" cy="934793"/>
          </a:xfrm>
          <a:prstGeom prst="rect">
            <a:avLst/>
          </a:prstGeom>
        </p:spPr>
      </p:pic>
      <p:sp>
        <p:nvSpPr>
          <p:cNvPr id="5" name="TextBox 4">
            <a:extLst>
              <a:ext uri="{FF2B5EF4-FFF2-40B4-BE49-F238E27FC236}">
                <a16:creationId xmlns="" xmlns:a16="http://schemas.microsoft.com/office/drawing/2014/main" id="{7358CB41-846B-6299-0C6F-58E84059ED86}"/>
              </a:ext>
            </a:extLst>
          </p:cNvPr>
          <p:cNvSpPr txBox="1"/>
          <p:nvPr/>
        </p:nvSpPr>
        <p:spPr>
          <a:xfrm>
            <a:off x="1057274" y="1704975"/>
            <a:ext cx="10467975" cy="4832092"/>
          </a:xfrm>
          <a:prstGeom prst="rect">
            <a:avLst/>
          </a:prstGeom>
          <a:noFill/>
        </p:spPr>
        <p:txBody>
          <a:bodyPr wrap="square" rtlCol="0">
            <a:spAutoFit/>
          </a:bodyPr>
          <a:lstStyle/>
          <a:p>
            <a:pPr algn="just"/>
            <a:r>
              <a:rPr lang="en-US" sz="2200" dirty="0">
                <a:solidFill>
                  <a:srgbClr val="002060"/>
                </a:solidFill>
              </a:rPr>
              <a:t>   </a:t>
            </a:r>
            <a:r>
              <a:rPr lang="vi-VN" sz="2200" dirty="0">
                <a:solidFill>
                  <a:srgbClr val="002060"/>
                </a:solidFill>
              </a:rPr>
              <a:t>Khánh và Long là anh em sinh đôi. Hai anh em </a:t>
            </a:r>
            <a:r>
              <a:rPr lang="vi-VN" sz="2200" dirty="0">
                <a:solidFill>
                  <a:srgbClr val="FF0000"/>
                </a:solidFill>
              </a:rPr>
              <a:t>giống nhau như đúc</a:t>
            </a:r>
            <a:r>
              <a:rPr lang="vi-VN" sz="2200" dirty="0">
                <a:solidFill>
                  <a:srgbClr val="002060"/>
                </a:solidFill>
              </a:rPr>
              <a:t>. Hồi nhỏ, thấy mọi người không nhận ra ai là anh, ai là em, Long </a:t>
            </a:r>
            <a:r>
              <a:rPr lang="vi-VN" sz="2200" dirty="0">
                <a:solidFill>
                  <a:srgbClr val="FF0000"/>
                </a:solidFill>
              </a:rPr>
              <a:t>khoái chí </a:t>
            </a:r>
            <a:r>
              <a:rPr lang="vi-VN" sz="2200" dirty="0">
                <a:solidFill>
                  <a:srgbClr val="002060"/>
                </a:solidFill>
              </a:rPr>
              <a:t>lắm. Nhưng dần dần, Long </a:t>
            </a:r>
            <a:r>
              <a:rPr lang="vi-VN" sz="2200" dirty="0">
                <a:solidFill>
                  <a:srgbClr val="FF0000"/>
                </a:solidFill>
              </a:rPr>
              <a:t>không còn thấy thú vị </a:t>
            </a:r>
            <a:r>
              <a:rPr lang="vi-VN" sz="2200" dirty="0">
                <a:solidFill>
                  <a:srgbClr val="002060"/>
                </a:solidFill>
              </a:rPr>
              <a:t>nữa. Mỗi khi bị gọi nhầm tên, Long lại muốn kêu lên: “Tôi là Long, tôi chẳng giống ai hết.”.</a:t>
            </a:r>
          </a:p>
          <a:p>
            <a:pPr algn="just"/>
            <a:r>
              <a:rPr lang="en-US" sz="2200" dirty="0">
                <a:solidFill>
                  <a:srgbClr val="002060"/>
                </a:solidFill>
              </a:rPr>
              <a:t>   </a:t>
            </a:r>
            <a:r>
              <a:rPr lang="vi-VN" sz="2200" dirty="0">
                <a:solidFill>
                  <a:srgbClr val="002060"/>
                </a:solidFill>
              </a:rPr>
              <a:t>Long </a:t>
            </a:r>
            <a:r>
              <a:rPr lang="vi-VN" sz="2200" dirty="0">
                <a:solidFill>
                  <a:srgbClr val="FF0000"/>
                </a:solidFill>
              </a:rPr>
              <a:t>cố gắng </a:t>
            </a:r>
            <a:r>
              <a:rPr lang="vi-VN" sz="2200" dirty="0">
                <a:solidFill>
                  <a:srgbClr val="002060"/>
                </a:solidFill>
              </a:rPr>
              <a:t>làm mọi thứ </a:t>
            </a:r>
            <a:r>
              <a:rPr lang="vi-VN" sz="2200" dirty="0">
                <a:solidFill>
                  <a:srgbClr val="FF0000"/>
                </a:solidFill>
              </a:rPr>
              <a:t>khác anh</a:t>
            </a:r>
            <a:r>
              <a:rPr lang="vi-VN" sz="2200" dirty="0">
                <a:solidFill>
                  <a:srgbClr val="002060"/>
                </a:solidFill>
              </a:rPr>
              <a:t>, từ cách nói, dáng đi đến trang phục, kiểu tóc. Còn anh cậu </a:t>
            </a:r>
            <a:r>
              <a:rPr lang="vi-VN" sz="2200" dirty="0">
                <a:solidFill>
                  <a:srgbClr val="FF0000"/>
                </a:solidFill>
              </a:rPr>
              <a:t>chẳng bận tâm </a:t>
            </a:r>
            <a:r>
              <a:rPr lang="vi-VN" sz="2200" dirty="0">
                <a:solidFill>
                  <a:srgbClr val="002060"/>
                </a:solidFill>
              </a:rPr>
              <a:t>đến chuyện đó.</a:t>
            </a:r>
          </a:p>
          <a:p>
            <a:pPr algn="just"/>
            <a:r>
              <a:rPr lang="en-US" sz="2200" dirty="0">
                <a:solidFill>
                  <a:srgbClr val="002060"/>
                </a:solidFill>
              </a:rPr>
              <a:t>   </a:t>
            </a:r>
            <a:r>
              <a:rPr lang="vi-VN" sz="2200" dirty="0">
                <a:solidFill>
                  <a:srgbClr val="002060"/>
                </a:solidFill>
              </a:rPr>
              <a:t>Một lần, hai anh em tham gia hội thao của trường. Long </a:t>
            </a:r>
            <a:r>
              <a:rPr lang="vi-VN" sz="2200" dirty="0">
                <a:solidFill>
                  <a:srgbClr val="FF0000"/>
                </a:solidFill>
              </a:rPr>
              <a:t>vô cùng lo lắng</a:t>
            </a:r>
            <a:r>
              <a:rPr lang="vi-VN" sz="2200" dirty="0">
                <a:solidFill>
                  <a:srgbClr val="002060"/>
                </a:solidFill>
              </a:rPr>
              <a:t>. Hai anh em mặc đồng phục và đội mũ </a:t>
            </a:r>
            <a:r>
              <a:rPr lang="vi-VN" sz="2200" dirty="0">
                <a:solidFill>
                  <a:srgbClr val="FF0000"/>
                </a:solidFill>
              </a:rPr>
              <a:t>giống hệt nhau</a:t>
            </a:r>
            <a:r>
              <a:rPr lang="vi-VN" sz="2200" dirty="0">
                <a:solidFill>
                  <a:srgbClr val="002060"/>
                </a:solidFill>
              </a:rPr>
              <a:t>, bạn bè lại cổ vũ </a:t>
            </a:r>
            <a:r>
              <a:rPr lang="vi-VN" sz="2200" dirty="0">
                <a:solidFill>
                  <a:srgbClr val="FF0000"/>
                </a:solidFill>
              </a:rPr>
              <a:t>nhầm</a:t>
            </a:r>
            <a:r>
              <a:rPr lang="vi-VN" sz="2200" dirty="0">
                <a:solidFill>
                  <a:srgbClr val="002060"/>
                </a:solidFill>
              </a:rPr>
              <a:t> mất thôi. Nhưng khi thi đấu, Long nhận ra các bạn không nhầm lẫn chút nào. Các bạn cổ vũ Long đuổi theo Khánh khi Khánh dẫn đầu đường chạy. Các bạn </a:t>
            </a:r>
            <a:r>
              <a:rPr lang="vi-VN" sz="2200" dirty="0">
                <a:solidFill>
                  <a:srgbClr val="FF0000"/>
                </a:solidFill>
              </a:rPr>
              <a:t>cuống quýt </a:t>
            </a:r>
            <a:r>
              <a:rPr lang="vi-VN" sz="2200" dirty="0">
                <a:solidFill>
                  <a:srgbClr val="002060"/>
                </a:solidFill>
              </a:rPr>
              <a:t>gọi Khánh thay thế khi thấy Long </a:t>
            </a:r>
            <a:r>
              <a:rPr lang="vi-VN" sz="2200" dirty="0">
                <a:solidFill>
                  <a:srgbClr val="FF0000"/>
                </a:solidFill>
              </a:rPr>
              <a:t>nhăn nhó vì đau </a:t>
            </a:r>
            <a:r>
              <a:rPr lang="vi-VN" sz="2200" dirty="0">
                <a:solidFill>
                  <a:srgbClr val="002060"/>
                </a:solidFill>
              </a:rPr>
              <a:t>trong trận kéo co… Hội thao kết thúc trong nỗi ngạc nhiên </a:t>
            </a:r>
            <a:r>
              <a:rPr lang="vi-VN" sz="2200" dirty="0">
                <a:solidFill>
                  <a:srgbClr val="FF0000"/>
                </a:solidFill>
              </a:rPr>
              <a:t>ngập tràn </a:t>
            </a:r>
            <a:r>
              <a:rPr lang="vi-VN" sz="2200" dirty="0">
                <a:solidFill>
                  <a:srgbClr val="002060"/>
                </a:solidFill>
              </a:rPr>
              <a:t>của Long.</a:t>
            </a:r>
          </a:p>
          <a:p>
            <a:pPr algn="just"/>
            <a:r>
              <a:rPr lang="en-US" sz="2200" dirty="0" smtClean="0">
                <a:solidFill>
                  <a:srgbClr val="002060"/>
                </a:solidFill>
              </a:rPr>
              <a:t>   </a:t>
            </a:r>
            <a:r>
              <a:rPr lang="vi-VN" sz="2200" dirty="0" smtClean="0">
                <a:solidFill>
                  <a:srgbClr val="002060"/>
                </a:solidFill>
              </a:rPr>
              <a:t>Trên </a:t>
            </a:r>
            <a:r>
              <a:rPr lang="vi-VN" sz="2200" dirty="0">
                <a:solidFill>
                  <a:srgbClr val="002060"/>
                </a:solidFill>
              </a:rPr>
              <a:t>đường về, Long hỏi Vân:</a:t>
            </a:r>
          </a:p>
          <a:p>
            <a:pPr algn="just"/>
            <a:r>
              <a:rPr lang="en-US" sz="2200" dirty="0">
                <a:solidFill>
                  <a:srgbClr val="002060"/>
                </a:solidFill>
              </a:rPr>
              <a:t>  </a:t>
            </a:r>
            <a:r>
              <a:rPr lang="vi-VN" sz="2200" dirty="0">
                <a:solidFill>
                  <a:srgbClr val="002060"/>
                </a:solidFill>
              </a:rPr>
              <a:t>- Sao hôm nay không ai nhầm chúng tớ nhỉ?</a:t>
            </a:r>
            <a:endParaRPr lang="en-US" sz="2200" dirty="0">
              <a:solidFill>
                <a:srgbClr val="002060"/>
              </a:solidFill>
            </a:endParaRPr>
          </a:p>
        </p:txBody>
      </p:sp>
    </p:spTree>
    <p:extLst>
      <p:ext uri="{BB962C8B-B14F-4D97-AF65-F5344CB8AC3E}">
        <p14:creationId xmlns:p14="http://schemas.microsoft.com/office/powerpoint/2010/main" val="31613349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6844C6C3-FA0C-6461-2867-478B3E7DF24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Lst>
          </a:blip>
          <a:srcRect b="2585"/>
          <a:stretch/>
        </p:blipFill>
        <p:spPr>
          <a:xfrm>
            <a:off x="0" y="0"/>
            <a:ext cx="12192000" cy="6858000"/>
          </a:xfrm>
          <a:prstGeom prst="rect">
            <a:avLst/>
          </a:prstGeom>
        </p:spPr>
      </p:pic>
      <p:sp>
        <p:nvSpPr>
          <p:cNvPr id="12" name="Rectangle: Rounded Corners 1">
            <a:extLst>
              <a:ext uri="{FF2B5EF4-FFF2-40B4-BE49-F238E27FC236}">
                <a16:creationId xmlns="" xmlns:a16="http://schemas.microsoft.com/office/drawing/2014/main" id="{4A614DAF-C885-C313-BA5C-904EE3D5DD17}"/>
              </a:ext>
            </a:extLst>
          </p:cNvPr>
          <p:cNvSpPr/>
          <p:nvPr/>
        </p:nvSpPr>
        <p:spPr>
          <a:xfrm>
            <a:off x="447675" y="304800"/>
            <a:ext cx="11216495" cy="6475989"/>
          </a:xfrm>
          <a:custGeom>
            <a:avLst/>
            <a:gdLst>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 name="connsiteX0" fmla="*/ 0 w 11216495"/>
              <a:gd name="connsiteY0" fmla="*/ 606152 h 6475989"/>
              <a:gd name="connsiteX1" fmla="*/ 583903 w 11216495"/>
              <a:gd name="connsiteY1" fmla="*/ 0 h 6475989"/>
              <a:gd name="connsiteX2" fmla="*/ 10632590 w 11216495"/>
              <a:gd name="connsiteY2" fmla="*/ 0 h 6475989"/>
              <a:gd name="connsiteX3" fmla="*/ 11216495 w 11216495"/>
              <a:gd name="connsiteY3" fmla="*/ 606152 h 6475989"/>
              <a:gd name="connsiteX4" fmla="*/ 11216495 w 11216495"/>
              <a:gd name="connsiteY4" fmla="*/ 5869835 h 6475989"/>
              <a:gd name="connsiteX5" fmla="*/ 10632590 w 11216495"/>
              <a:gd name="connsiteY5" fmla="*/ 6475989 h 6475989"/>
              <a:gd name="connsiteX6" fmla="*/ 583903 w 11216495"/>
              <a:gd name="connsiteY6" fmla="*/ 6475989 h 6475989"/>
              <a:gd name="connsiteX7" fmla="*/ 0 w 11216495"/>
              <a:gd name="connsiteY7" fmla="*/ 5869835 h 6475989"/>
              <a:gd name="connsiteX8" fmla="*/ 0 w 11216495"/>
              <a:gd name="connsiteY8" fmla="*/ 606152 h 6475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16495" h="6475989" fill="none" extrusionOk="0">
                <a:moveTo>
                  <a:pt x="0" y="606152"/>
                </a:moveTo>
                <a:cubicBezTo>
                  <a:pt x="-69753" y="259626"/>
                  <a:pt x="299555" y="34007"/>
                  <a:pt x="583903" y="0"/>
                </a:cubicBezTo>
                <a:cubicBezTo>
                  <a:pt x="5672492" y="447552"/>
                  <a:pt x="8511554" y="415050"/>
                  <a:pt x="10632590" y="0"/>
                </a:cubicBezTo>
                <a:cubicBezTo>
                  <a:pt x="10992493" y="65760"/>
                  <a:pt x="11263479" y="334249"/>
                  <a:pt x="11216495" y="606152"/>
                </a:cubicBezTo>
                <a:cubicBezTo>
                  <a:pt x="11137001" y="1796716"/>
                  <a:pt x="11333214" y="4923923"/>
                  <a:pt x="11216495" y="5869835"/>
                </a:cubicBezTo>
                <a:cubicBezTo>
                  <a:pt x="11096481" y="6226229"/>
                  <a:pt x="10876759" y="6419415"/>
                  <a:pt x="10632590" y="6475989"/>
                </a:cubicBezTo>
                <a:cubicBezTo>
                  <a:pt x="6783489" y="6607429"/>
                  <a:pt x="3070980" y="6329209"/>
                  <a:pt x="583903" y="6475989"/>
                </a:cubicBezTo>
                <a:cubicBezTo>
                  <a:pt x="273751" y="6297677"/>
                  <a:pt x="-57108" y="6240323"/>
                  <a:pt x="0" y="5869835"/>
                </a:cubicBezTo>
                <a:cubicBezTo>
                  <a:pt x="19998" y="5305294"/>
                  <a:pt x="85133" y="1389934"/>
                  <a:pt x="0" y="606152"/>
                </a:cubicBezTo>
                <a:close/>
              </a:path>
              <a:path w="11216495" h="6475989" stroke="0" extrusionOk="0">
                <a:moveTo>
                  <a:pt x="0" y="606152"/>
                </a:moveTo>
                <a:cubicBezTo>
                  <a:pt x="-49233" y="277625"/>
                  <a:pt x="334619" y="-57270"/>
                  <a:pt x="583903" y="0"/>
                </a:cubicBezTo>
                <a:cubicBezTo>
                  <a:pt x="1029966" y="1156126"/>
                  <a:pt x="6790439" y="-69497"/>
                  <a:pt x="10632590" y="0"/>
                </a:cubicBezTo>
                <a:cubicBezTo>
                  <a:pt x="10950644" y="127281"/>
                  <a:pt x="11140777" y="355441"/>
                  <a:pt x="11216495" y="606152"/>
                </a:cubicBezTo>
                <a:cubicBezTo>
                  <a:pt x="11350028" y="857162"/>
                  <a:pt x="10993385" y="4024725"/>
                  <a:pt x="11216495" y="5869835"/>
                </a:cubicBezTo>
                <a:cubicBezTo>
                  <a:pt x="11261817" y="6240065"/>
                  <a:pt x="10940294" y="6527337"/>
                  <a:pt x="10632590" y="6475989"/>
                </a:cubicBezTo>
                <a:cubicBezTo>
                  <a:pt x="6100230" y="7214034"/>
                  <a:pt x="3270617" y="5652943"/>
                  <a:pt x="583903" y="6475989"/>
                </a:cubicBezTo>
                <a:cubicBezTo>
                  <a:pt x="321289" y="6437247"/>
                  <a:pt x="-6043" y="6127371"/>
                  <a:pt x="0" y="5869835"/>
                </a:cubicBezTo>
                <a:cubicBezTo>
                  <a:pt x="211948" y="5392122"/>
                  <a:pt x="5972" y="2397973"/>
                  <a:pt x="0" y="606152"/>
                </a:cubicBezTo>
                <a:close/>
              </a:path>
              <a:path w="11216495" h="6475989" fill="none" stroke="0" extrusionOk="0">
                <a:moveTo>
                  <a:pt x="0" y="606152"/>
                </a:moveTo>
                <a:cubicBezTo>
                  <a:pt x="-98575" y="276530"/>
                  <a:pt x="210663" y="-7679"/>
                  <a:pt x="583903" y="0"/>
                </a:cubicBezTo>
                <a:cubicBezTo>
                  <a:pt x="5966486" y="11262"/>
                  <a:pt x="8624185" y="-277546"/>
                  <a:pt x="10632590" y="0"/>
                </a:cubicBezTo>
                <a:cubicBezTo>
                  <a:pt x="10918719" y="43933"/>
                  <a:pt x="11246681" y="327907"/>
                  <a:pt x="11216495" y="606152"/>
                </a:cubicBezTo>
                <a:cubicBezTo>
                  <a:pt x="11041029" y="1860375"/>
                  <a:pt x="11316947" y="5138299"/>
                  <a:pt x="11216495" y="5869835"/>
                </a:cubicBezTo>
                <a:cubicBezTo>
                  <a:pt x="11219900" y="6206004"/>
                  <a:pt x="10911889" y="6436631"/>
                  <a:pt x="10632590" y="6475989"/>
                </a:cubicBezTo>
                <a:cubicBezTo>
                  <a:pt x="7438803" y="6737293"/>
                  <a:pt x="2973369" y="6409965"/>
                  <a:pt x="583903" y="6475989"/>
                </a:cubicBezTo>
                <a:cubicBezTo>
                  <a:pt x="271912" y="6408043"/>
                  <a:pt x="-26748" y="6255085"/>
                  <a:pt x="0" y="5869835"/>
                </a:cubicBezTo>
                <a:cubicBezTo>
                  <a:pt x="235794" y="5358561"/>
                  <a:pt x="111767" y="1383990"/>
                  <a:pt x="0" y="606152"/>
                </a:cubicBezTo>
                <a:close/>
              </a:path>
              <a:path w="11216495" h="6475989" fill="none" stroke="0" extrusionOk="0">
                <a:moveTo>
                  <a:pt x="0" y="606152"/>
                </a:moveTo>
                <a:cubicBezTo>
                  <a:pt x="-89343" y="238071"/>
                  <a:pt x="253146" y="41948"/>
                  <a:pt x="583903" y="0"/>
                </a:cubicBezTo>
                <a:cubicBezTo>
                  <a:pt x="5775340" y="290118"/>
                  <a:pt x="8399823" y="283976"/>
                  <a:pt x="10632590" y="0"/>
                </a:cubicBezTo>
                <a:cubicBezTo>
                  <a:pt x="10959155" y="79007"/>
                  <a:pt x="11243257" y="357142"/>
                  <a:pt x="11216495" y="606152"/>
                </a:cubicBezTo>
                <a:cubicBezTo>
                  <a:pt x="11025628" y="1791402"/>
                  <a:pt x="11348480" y="5021839"/>
                  <a:pt x="11216495" y="5869835"/>
                </a:cubicBezTo>
                <a:cubicBezTo>
                  <a:pt x="11189426" y="6224241"/>
                  <a:pt x="10906001" y="6416575"/>
                  <a:pt x="10632590" y="6475989"/>
                </a:cubicBezTo>
                <a:cubicBezTo>
                  <a:pt x="6664761" y="6571225"/>
                  <a:pt x="3065053" y="6510092"/>
                  <a:pt x="583903" y="6475989"/>
                </a:cubicBezTo>
                <a:cubicBezTo>
                  <a:pt x="267862" y="6349957"/>
                  <a:pt x="-45619" y="6237891"/>
                  <a:pt x="0" y="5869835"/>
                </a:cubicBezTo>
                <a:cubicBezTo>
                  <a:pt x="102669" y="5323971"/>
                  <a:pt x="126119" y="1382531"/>
                  <a:pt x="0" y="606152"/>
                </a:cubicBezTo>
                <a:close/>
              </a:path>
            </a:pathLst>
          </a:custGeom>
          <a:solidFill>
            <a:schemeClr val="bg1">
              <a:alpha val="87000"/>
            </a:schemeClr>
          </a:solidFill>
          <a:ln w="31750">
            <a:solidFill>
              <a:srgbClr val="0070C0"/>
            </a:solidFill>
            <a:prstDash val="dash"/>
            <a:extLst>
              <a:ext uri="{C807C97D-BFC1-408E-A445-0C87EB9F89A2}">
                <ask:lineSketchStyleProps xmlns="" xmlns:ask="http://schemas.microsoft.com/office/drawing/2018/sketchyshapes" sd="1219033472">
                  <a:custGeom>
                    <a:avLst/>
                    <a:gdLst>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 name="connsiteX0" fmla="*/ 0 w 11020538"/>
                      <a:gd name="connsiteY0" fmla="*/ 495823 h 5297257"/>
                      <a:gd name="connsiteX1" fmla="*/ 573702 w 11020538"/>
                      <a:gd name="connsiteY1" fmla="*/ 0 h 5297257"/>
                      <a:gd name="connsiteX2" fmla="*/ 10446835 w 11020538"/>
                      <a:gd name="connsiteY2" fmla="*/ 0 h 5297257"/>
                      <a:gd name="connsiteX3" fmla="*/ 11020538 w 11020538"/>
                      <a:gd name="connsiteY3" fmla="*/ 495823 h 5297257"/>
                      <a:gd name="connsiteX4" fmla="*/ 11020538 w 11020538"/>
                      <a:gd name="connsiteY4" fmla="*/ 4801433 h 5297257"/>
                      <a:gd name="connsiteX5" fmla="*/ 10446835 w 11020538"/>
                      <a:gd name="connsiteY5" fmla="*/ 5297257 h 5297257"/>
                      <a:gd name="connsiteX6" fmla="*/ 573702 w 11020538"/>
                      <a:gd name="connsiteY6" fmla="*/ 5297257 h 5297257"/>
                      <a:gd name="connsiteX7" fmla="*/ 0 w 11020538"/>
                      <a:gd name="connsiteY7" fmla="*/ 4801433 h 5297257"/>
                      <a:gd name="connsiteX8" fmla="*/ 0 w 11020538"/>
                      <a:gd name="connsiteY8" fmla="*/ 495823 h 529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20538" h="5297257" fill="none" extrusionOk="0">
                        <a:moveTo>
                          <a:pt x="0" y="495823"/>
                        </a:moveTo>
                        <a:cubicBezTo>
                          <a:pt x="-48085" y="215124"/>
                          <a:pt x="286517" y="22504"/>
                          <a:pt x="573702" y="0"/>
                        </a:cubicBezTo>
                        <a:cubicBezTo>
                          <a:pt x="5435718" y="195472"/>
                          <a:pt x="8350121" y="229719"/>
                          <a:pt x="10446835" y="0"/>
                        </a:cubicBezTo>
                        <a:cubicBezTo>
                          <a:pt x="10792912" y="44125"/>
                          <a:pt x="11053769" y="260222"/>
                          <a:pt x="11020538" y="495823"/>
                        </a:cubicBezTo>
                        <a:cubicBezTo>
                          <a:pt x="10904020" y="1497686"/>
                          <a:pt x="11118035" y="4094983"/>
                          <a:pt x="11020538" y="4801433"/>
                        </a:cubicBezTo>
                        <a:cubicBezTo>
                          <a:pt x="10947828" y="5086777"/>
                          <a:pt x="10707239" y="5262757"/>
                          <a:pt x="10446835" y="5297257"/>
                        </a:cubicBezTo>
                        <a:cubicBezTo>
                          <a:pt x="6880531" y="5417512"/>
                          <a:pt x="3075129" y="5275284"/>
                          <a:pt x="573702" y="5297257"/>
                        </a:cubicBezTo>
                        <a:cubicBezTo>
                          <a:pt x="264349" y="5203428"/>
                          <a:pt x="-39607" y="5096464"/>
                          <a:pt x="0" y="4801433"/>
                        </a:cubicBezTo>
                        <a:cubicBezTo>
                          <a:pt x="31202" y="4322451"/>
                          <a:pt x="49912" y="1116075"/>
                          <a:pt x="0" y="495823"/>
                        </a:cubicBezTo>
                        <a:close/>
                      </a:path>
                      <a:path w="11020538" h="5297257" stroke="0" extrusionOk="0">
                        <a:moveTo>
                          <a:pt x="0" y="495823"/>
                        </a:moveTo>
                        <a:cubicBezTo>
                          <a:pt x="-47074" y="201415"/>
                          <a:pt x="278837" y="-22185"/>
                          <a:pt x="573702" y="0"/>
                        </a:cubicBezTo>
                        <a:cubicBezTo>
                          <a:pt x="1260056" y="617807"/>
                          <a:pt x="6716640" y="-58837"/>
                          <a:pt x="10446835" y="0"/>
                        </a:cubicBezTo>
                        <a:cubicBezTo>
                          <a:pt x="10735468" y="64777"/>
                          <a:pt x="10978370" y="276597"/>
                          <a:pt x="11020538" y="495823"/>
                        </a:cubicBezTo>
                        <a:cubicBezTo>
                          <a:pt x="11090207" y="994092"/>
                          <a:pt x="10987132" y="3300917"/>
                          <a:pt x="11020538" y="4801433"/>
                        </a:cubicBezTo>
                        <a:cubicBezTo>
                          <a:pt x="11052365" y="5095170"/>
                          <a:pt x="10762359" y="5306085"/>
                          <a:pt x="10446835" y="5297257"/>
                        </a:cubicBezTo>
                        <a:cubicBezTo>
                          <a:pt x="6237636" y="5493210"/>
                          <a:pt x="3519135" y="4961656"/>
                          <a:pt x="573702" y="5297257"/>
                        </a:cubicBezTo>
                        <a:cubicBezTo>
                          <a:pt x="302629" y="5262164"/>
                          <a:pt x="-2972" y="5063320"/>
                          <a:pt x="0" y="4801433"/>
                        </a:cubicBezTo>
                        <a:cubicBezTo>
                          <a:pt x="158880" y="4384780"/>
                          <a:pt x="35010" y="1956180"/>
                          <a:pt x="0" y="495823"/>
                        </a:cubicBezTo>
                        <a:close/>
                      </a:path>
                      <a:path w="11020538" h="5297257" fill="none" stroke="0" extrusionOk="0">
                        <a:moveTo>
                          <a:pt x="0" y="495823"/>
                        </a:moveTo>
                        <a:cubicBezTo>
                          <a:pt x="-83122" y="190560"/>
                          <a:pt x="221026" y="30537"/>
                          <a:pt x="573702" y="0"/>
                        </a:cubicBezTo>
                        <a:cubicBezTo>
                          <a:pt x="5624142" y="158111"/>
                          <a:pt x="8291222" y="36465"/>
                          <a:pt x="10446835" y="0"/>
                        </a:cubicBezTo>
                        <a:cubicBezTo>
                          <a:pt x="10734793" y="38116"/>
                          <a:pt x="11026356" y="287740"/>
                          <a:pt x="11020538" y="495823"/>
                        </a:cubicBezTo>
                        <a:cubicBezTo>
                          <a:pt x="10868278" y="1512356"/>
                          <a:pt x="11109049" y="4180070"/>
                          <a:pt x="11020538" y="4801433"/>
                        </a:cubicBezTo>
                        <a:cubicBezTo>
                          <a:pt x="11008736" y="5078916"/>
                          <a:pt x="10727355" y="5246059"/>
                          <a:pt x="10446835" y="5297257"/>
                        </a:cubicBezTo>
                        <a:cubicBezTo>
                          <a:pt x="6914526" y="5416840"/>
                          <a:pt x="3031202" y="5541219"/>
                          <a:pt x="573702" y="5297257"/>
                        </a:cubicBezTo>
                        <a:cubicBezTo>
                          <a:pt x="260156" y="5241493"/>
                          <a:pt x="-37972" y="5106475"/>
                          <a:pt x="0" y="4801433"/>
                        </a:cubicBezTo>
                        <a:cubicBezTo>
                          <a:pt x="159519" y="4325697"/>
                          <a:pt x="90279" y="1092329"/>
                          <a:pt x="0" y="49582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pic>
        <p:nvPicPr>
          <p:cNvPr id="6" name="Picture 5">
            <a:extLst>
              <a:ext uri="{FF2B5EF4-FFF2-40B4-BE49-F238E27FC236}">
                <a16:creationId xmlns="" xmlns:a16="http://schemas.microsoft.com/office/drawing/2014/main" id="{9C2881A0-E124-2DFE-186D-8204A634A0A8}"/>
              </a:ext>
            </a:extLst>
          </p:cNvPr>
          <p:cNvPicPr>
            <a:picLocks noChangeAspect="1"/>
          </p:cNvPicPr>
          <p:nvPr/>
        </p:nvPicPr>
        <p:blipFill>
          <a:blip r:embed="rId4"/>
          <a:stretch>
            <a:fillRect/>
          </a:stretch>
        </p:blipFill>
        <p:spPr>
          <a:xfrm>
            <a:off x="5999448" y="-85725"/>
            <a:ext cx="6268752" cy="2765096"/>
          </a:xfrm>
          <a:prstGeom prst="rect">
            <a:avLst/>
          </a:prstGeom>
          <a:ln>
            <a:noFill/>
          </a:ln>
          <a:effectLst>
            <a:softEdge rad="112500"/>
          </a:effectLst>
        </p:spPr>
      </p:pic>
      <p:sp>
        <p:nvSpPr>
          <p:cNvPr id="7" name="TextBox 6">
            <a:extLst>
              <a:ext uri="{FF2B5EF4-FFF2-40B4-BE49-F238E27FC236}">
                <a16:creationId xmlns="" xmlns:a16="http://schemas.microsoft.com/office/drawing/2014/main" id="{94C22080-AF62-E2A7-BD32-5C51C40966BA}"/>
              </a:ext>
            </a:extLst>
          </p:cNvPr>
          <p:cNvSpPr txBox="1"/>
          <p:nvPr/>
        </p:nvSpPr>
        <p:spPr>
          <a:xfrm>
            <a:off x="552449" y="1564243"/>
            <a:ext cx="10467975" cy="5293757"/>
          </a:xfrm>
          <a:prstGeom prst="rect">
            <a:avLst/>
          </a:prstGeom>
          <a:noFill/>
        </p:spPr>
        <p:txBody>
          <a:bodyPr wrap="square" rtlCol="0">
            <a:spAutoFit/>
          </a:bodyPr>
          <a:lstStyle/>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Vân khúc khích:</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Vì Khánh hay cười, còn cậu thì </a:t>
            </a:r>
            <a:r>
              <a:rPr lang="vi-VN" sz="2600" b="0" i="0" dirty="0">
                <a:solidFill>
                  <a:srgbClr val="FF0000"/>
                </a:solidFill>
                <a:effectLst/>
                <a:latin typeface="Calibri" panose="020F0502020204030204" pitchFamily="34" charset="0"/>
                <a:cs typeface="Calibri" panose="020F0502020204030204" pitchFamily="34" charset="0"/>
              </a:rPr>
              <a:t>lúc nào cũng nghiêm túc.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Vinh chen vào</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Cậu </a:t>
            </a:r>
            <a:r>
              <a:rPr lang="vi-VN" sz="2600" b="0" i="0" dirty="0" smtClean="0">
                <a:solidFill>
                  <a:srgbClr val="002060"/>
                </a:solidFill>
                <a:effectLst/>
                <a:latin typeface="Calibri" panose="020F0502020204030204" pitchFamily="34" charset="0"/>
                <a:cs typeface="Calibri" panose="020F0502020204030204" pitchFamily="34" charset="0"/>
              </a:rPr>
              <a:t>thì </a:t>
            </a:r>
            <a:r>
              <a:rPr lang="vi-VN" sz="2600" b="0" i="0" dirty="0" smtClean="0">
                <a:solidFill>
                  <a:srgbClr val="FF0000"/>
                </a:solidFill>
                <a:effectLst/>
                <a:latin typeface="Calibri" panose="020F0502020204030204" pitchFamily="34" charset="0"/>
                <a:cs typeface="Calibri" panose="020F0502020204030204" pitchFamily="34" charset="0"/>
              </a:rPr>
              <a:t>chậm rãi, </a:t>
            </a:r>
            <a:r>
              <a:rPr lang="vi-VN" sz="2600" b="0" i="0" dirty="0">
                <a:solidFill>
                  <a:srgbClr val="002060"/>
                </a:solidFill>
                <a:effectLst/>
                <a:latin typeface="Calibri" panose="020F0502020204030204" pitchFamily="34" charset="0"/>
                <a:cs typeface="Calibri" panose="020F0502020204030204" pitchFamily="34" charset="0"/>
              </a:rPr>
              <a:t>Khánh </a:t>
            </a:r>
            <a:r>
              <a:rPr lang="vi-VN" sz="2600" b="0" i="0" dirty="0" smtClean="0">
                <a:solidFill>
                  <a:srgbClr val="002060"/>
                </a:solidFill>
                <a:effectLst/>
                <a:latin typeface="Calibri" panose="020F0502020204030204" pitchFamily="34" charset="0"/>
                <a:cs typeface="Calibri" panose="020F0502020204030204" pitchFamily="34" charset="0"/>
              </a:rPr>
              <a:t>thì </a:t>
            </a:r>
            <a:r>
              <a:rPr lang="vi-VN" sz="2600" b="0" i="0" dirty="0">
                <a:solidFill>
                  <a:srgbClr val="FF0000"/>
                </a:solidFill>
                <a:effectLst/>
                <a:latin typeface="Calibri" panose="020F0502020204030204" pitchFamily="34" charset="0"/>
                <a:cs typeface="Calibri" panose="020F0502020204030204" pitchFamily="34" charset="0"/>
              </a:rPr>
              <a:t>nhanh nhảu</a:t>
            </a:r>
            <a:r>
              <a:rPr lang="vi-VN" sz="2600" b="0" i="0" dirty="0">
                <a:solidFill>
                  <a:srgbClr val="002060"/>
                </a:solidFill>
                <a:effectLst/>
                <a:latin typeface="Calibri" panose="020F0502020204030204" pitchFamily="34" charset="0"/>
                <a:cs typeface="Calibri" panose="020F0502020204030204" pitchFamily="34" charset="0"/>
              </a:rPr>
              <a:t>, </a:t>
            </a:r>
            <a:r>
              <a:rPr lang="vi-VN" sz="2600" b="0" i="0" dirty="0">
                <a:effectLst/>
                <a:latin typeface="Calibri" panose="020F0502020204030204" pitchFamily="34" charset="0"/>
                <a:cs typeface="Calibri" panose="020F0502020204030204" pitchFamily="34" charset="0"/>
              </a:rPr>
              <a:t>sao nhầm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Nghe Long thắc mắc về những lần bạn bè nhầm lẫn, các bạn cùng cười:</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Nhìn xa thì tưởng giống nhau, chứ nhìn gần </a:t>
            </a:r>
            <a:r>
              <a:rPr lang="vi-VN" sz="2600" b="0" i="0" dirty="0">
                <a:solidFill>
                  <a:srgbClr val="FF0000"/>
                </a:solidFill>
                <a:effectLst/>
                <a:latin typeface="Calibri" panose="020F0502020204030204" pitchFamily="34" charset="0"/>
                <a:cs typeface="Calibri" panose="020F0502020204030204" pitchFamily="34" charset="0"/>
              </a:rPr>
              <a:t>thì mỗi cậu một vẻ </a:t>
            </a:r>
            <a:r>
              <a:rPr lang="vi-VN" sz="2600" b="0" i="0" dirty="0">
                <a:solidFill>
                  <a:srgbClr val="002060"/>
                </a:solidFill>
                <a:effectLst/>
                <a:latin typeface="Calibri" panose="020F0502020204030204" pitchFamily="34" charset="0"/>
                <a:cs typeface="Calibri" panose="020F0502020204030204" pitchFamily="34" charset="0"/>
              </a:rPr>
              <a:t>mà.</a:t>
            </a:r>
          </a:p>
          <a:p>
            <a:pPr algn="just"/>
            <a:r>
              <a:rPr lang="vi-VN" sz="2600" b="0" i="0" dirty="0">
                <a:solidFill>
                  <a:srgbClr val="002060"/>
                </a:solidFill>
                <a:effectLst/>
                <a:latin typeface="Calibri" panose="020F0502020204030204" pitchFamily="34" charset="0"/>
                <a:cs typeface="Calibri" panose="020F0502020204030204" pitchFamily="34" charset="0"/>
              </a:rPr>
              <a:t>Có lúc bọn tớ còn giả vờ nhầm để trêu cậu đấy.</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Anh Khánh lúc đó mới lên tiếng:</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 Đôi khi giống nhau cũng hay mà, chỉ cần </a:t>
            </a:r>
            <a:r>
              <a:rPr lang="vi-VN" sz="2600" b="0" i="0" dirty="0">
                <a:solidFill>
                  <a:srgbClr val="FF0000"/>
                </a:solidFill>
                <a:effectLst/>
                <a:latin typeface="Calibri" panose="020F0502020204030204" pitchFamily="34" charset="0"/>
                <a:cs typeface="Calibri" panose="020F0502020204030204" pitchFamily="34" charset="0"/>
              </a:rPr>
              <a:t>không bị phạt nhầm </a:t>
            </a:r>
            <a:r>
              <a:rPr lang="vi-VN" sz="2600" b="0" i="0" dirty="0">
                <a:solidFill>
                  <a:srgbClr val="002060"/>
                </a:solidFill>
                <a:effectLst/>
                <a:latin typeface="Calibri" panose="020F0502020204030204" pitchFamily="34" charset="0"/>
                <a:cs typeface="Calibri" panose="020F0502020204030204" pitchFamily="34" charset="0"/>
              </a:rPr>
              <a:t>là được.</a:t>
            </a:r>
          </a:p>
          <a:p>
            <a:pPr algn="just"/>
            <a:r>
              <a:rPr lang="en-US" sz="2600" b="0" i="0" dirty="0">
                <a:solidFill>
                  <a:srgbClr val="002060"/>
                </a:solidFill>
                <a:effectLst/>
                <a:latin typeface="Calibri" panose="020F0502020204030204" pitchFamily="34" charset="0"/>
                <a:cs typeface="Calibri" panose="020F0502020204030204" pitchFamily="34" charset="0"/>
              </a:rPr>
              <a:t>   </a:t>
            </a:r>
            <a:r>
              <a:rPr lang="vi-VN" sz="2600" b="0" i="0" dirty="0">
                <a:solidFill>
                  <a:srgbClr val="002060"/>
                </a:solidFill>
                <a:effectLst/>
                <a:latin typeface="Calibri" panose="020F0502020204030204" pitchFamily="34" charset="0"/>
                <a:cs typeface="Calibri" panose="020F0502020204030204" pitchFamily="34" charset="0"/>
              </a:rPr>
              <a:t>Tiếng cười rộn rã làm tan biến mọi thắc mắc của Long. Cậu cũng phá lên cười. Cậu hiểu ra: </a:t>
            </a:r>
            <a:r>
              <a:rPr lang="vi-VN" sz="2600" b="0" i="0" dirty="0">
                <a:solidFill>
                  <a:srgbClr val="FF0000"/>
                </a:solidFill>
                <a:effectLst/>
                <a:latin typeface="Calibri" panose="020F0502020204030204" pitchFamily="34" charset="0"/>
                <a:cs typeface="Calibri" panose="020F0502020204030204" pitchFamily="34" charset="0"/>
              </a:rPr>
              <a:t>Cậu vẫn là cậu, anh Khánh vẫn là anh Khánh. Hai anh em chỉ giống nhau bề ngoài thôi.</a:t>
            </a:r>
          </a:p>
          <a:p>
            <a:pPr algn="r"/>
            <a:r>
              <a:rPr lang="vi-VN" sz="2600" b="0" i="0" dirty="0">
                <a:solidFill>
                  <a:srgbClr val="002060"/>
                </a:solidFill>
                <a:effectLst/>
                <a:latin typeface="Calibri" panose="020F0502020204030204" pitchFamily="34" charset="0"/>
                <a:cs typeface="Calibri" panose="020F0502020204030204" pitchFamily="34" charset="0"/>
              </a:rPr>
              <a:t>(Châu Khuê)</a:t>
            </a:r>
          </a:p>
        </p:txBody>
      </p:sp>
    </p:spTree>
    <p:extLst>
      <p:ext uri="{BB962C8B-B14F-4D97-AF65-F5344CB8AC3E}">
        <p14:creationId xmlns:p14="http://schemas.microsoft.com/office/powerpoint/2010/main" val="15778451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BB80C86-C24D-556E-E3D4-0B4324565E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 xmlns:a16="http://schemas.microsoft.com/office/drawing/2014/main"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 xmlns:a16="http://schemas.microsoft.com/office/drawing/2014/main"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 xmlns:a16="http://schemas.microsoft.com/office/drawing/2014/main"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 xmlns:ask="http://schemas.microsoft.com/office/drawing/2018/sketchyshape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đúng</a:t>
                </a:r>
                <a:r>
                  <a:rPr lang="en-US" sz="3200" dirty="0" smtClean="0">
                    <a:solidFill>
                      <a:prstClr val="black"/>
                    </a:solidFill>
                    <a:latin typeface="Calibri" panose="020F0502020204030204"/>
                  </a:rPr>
                  <a:t>.</a:t>
                </a:r>
                <a:endPar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 xmlns:a16="http://schemas.microsoft.com/office/drawing/2014/main" id="{8F932B3A-13BE-A205-AC0D-639D0447C4DE}"/>
                  </a:ext>
                </a:extLst>
              </p:cNvPr>
              <p:cNvGrpSpPr/>
              <p:nvPr/>
            </p:nvGrpSpPr>
            <p:grpSpPr>
              <a:xfrm>
                <a:off x="7871806" y="4505757"/>
                <a:ext cx="4185155" cy="1969599"/>
                <a:chOff x="7964228" y="4498698"/>
                <a:chExt cx="4663071" cy="2219312"/>
              </a:xfrm>
              <a:grpFill/>
            </p:grpSpPr>
            <p:pic>
              <p:nvPicPr>
                <p:cNvPr id="33" name="Picture 32"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8917" y="4498699"/>
                  <a:ext cx="546327" cy="546329"/>
                </a:xfrm>
                <a:prstGeom prst="rect">
                  <a:avLst/>
                </a:prstGeom>
                <a:grpFill/>
              </p:spPr>
            </p:pic>
            <p:pic>
              <p:nvPicPr>
                <p:cNvPr id="35" name="Picture 34"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59455" y="4498698"/>
                  <a:ext cx="546328" cy="546328"/>
                </a:xfrm>
                <a:prstGeom prst="rect">
                  <a:avLst/>
                </a:prstGeom>
                <a:grpFill/>
              </p:spPr>
            </p:pic>
            <p:pic>
              <p:nvPicPr>
                <p:cNvPr id="36" name="Picture 35"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 xmlns:a16="http://schemas.microsoft.com/office/drawing/2014/main" id="{188111E2-6FF8-7DDA-08D3-2A2E3DDBBE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 xmlns:a16="http://schemas.microsoft.com/office/drawing/2014/main" id="{D742F27C-E506-91F3-FD17-5178E889D9A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 xmlns:a16="http://schemas.microsoft.com/office/drawing/2014/main"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 xmlns:a16="http://schemas.microsoft.com/office/drawing/2014/main" id="{99CAEA37-8EEB-9CAC-DFA5-2627FD77F93D}"/>
              </a:ext>
            </a:extLst>
          </p:cNvPr>
          <p:cNvPicPr>
            <a:picLocks noChangeAspect="1"/>
          </p:cNvPicPr>
          <p:nvPr/>
        </p:nvPicPr>
        <p:blipFill>
          <a:blip r:embed="rId6"/>
          <a:stretch>
            <a:fillRect/>
          </a:stretch>
        </p:blipFill>
        <p:spPr>
          <a:xfrm>
            <a:off x="5319453" y="196728"/>
            <a:ext cx="6114818" cy="1286367"/>
          </a:xfrm>
          <a:prstGeom prst="rect">
            <a:avLst/>
          </a:prstGeom>
        </p:spPr>
      </p:pic>
      <p:pic>
        <p:nvPicPr>
          <p:cNvPr id="21" name="Picture 20" descr="Icon&#10;&#10;Description automatically generated">
            <a:extLst>
              <a:ext uri="{FF2B5EF4-FFF2-40B4-BE49-F238E27FC236}">
                <a16:creationId xmlns="" xmlns:a16="http://schemas.microsoft.com/office/drawing/2014/main" id="{F67DC9E5-2BAF-E4D0-4C2B-98AD72B029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5711" y="3164096"/>
            <a:ext cx="490335" cy="484856"/>
          </a:xfrm>
          <a:prstGeom prst="rect">
            <a:avLst/>
          </a:prstGeom>
          <a:solidFill>
            <a:srgbClr val="FFFFCC"/>
          </a:solidFill>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D36DE2D5-2762-8762-CC2E-1BB515265725}"/>
              </a:ext>
            </a:extLst>
          </p:cNvPr>
          <p:cNvPicPr>
            <a:picLocks noChangeAspect="1"/>
          </p:cNvPicPr>
          <p:nvPr/>
        </p:nvPicPr>
        <p:blipFill rotWithShape="1">
          <a:blip r:embed="rId5"/>
          <a:srcRect t="209" b="5277"/>
          <a:stretch/>
        </p:blipFill>
        <p:spPr>
          <a:xfrm>
            <a:off x="0" y="0"/>
            <a:ext cx="12192000" cy="6858000"/>
          </a:xfrm>
          <a:prstGeom prst="rect">
            <a:avLst/>
          </a:prstGeom>
        </p:spPr>
      </p:pic>
      <p:grpSp>
        <p:nvGrpSpPr>
          <p:cNvPr id="3" name="Group 2">
            <a:extLst>
              <a:ext uri="{FF2B5EF4-FFF2-40B4-BE49-F238E27FC236}">
                <a16:creationId xmlns="" xmlns:a16="http://schemas.microsoft.com/office/drawing/2014/main" id="{095CAFC0-E3C8-07C0-9824-A45AF836A1C0}"/>
              </a:ext>
            </a:extLst>
          </p:cNvPr>
          <p:cNvGrpSpPr/>
          <p:nvPr/>
        </p:nvGrpSpPr>
        <p:grpSpPr>
          <a:xfrm>
            <a:off x="2146033" y="3246326"/>
            <a:ext cx="8332204" cy="3611674"/>
            <a:chOff x="5119879" y="4287027"/>
            <a:chExt cx="6490424" cy="2503612"/>
          </a:xfrm>
        </p:grpSpPr>
        <p:grpSp>
          <p:nvGrpSpPr>
            <p:cNvPr id="5" name="Graphic 1068">
              <a:extLst>
                <a:ext uri="{FF2B5EF4-FFF2-40B4-BE49-F238E27FC236}">
                  <a16:creationId xmlns="" xmlns:a16="http://schemas.microsoft.com/office/drawing/2014/main" id="{8AD6A5FF-E627-6ACB-372D-780FC3CF8265}"/>
                </a:ext>
              </a:extLst>
            </p:cNvPr>
            <p:cNvGrpSpPr/>
            <p:nvPr/>
          </p:nvGrpSpPr>
          <p:grpSpPr>
            <a:xfrm>
              <a:off x="9359104" y="4373158"/>
              <a:ext cx="2251199" cy="2417481"/>
              <a:chOff x="8814612" y="1625020"/>
              <a:chExt cx="3381064" cy="3630802"/>
            </a:xfrm>
          </p:grpSpPr>
          <p:sp>
            <p:nvSpPr>
              <p:cNvPr id="166" name="Freeform: Shape 165">
                <a:extLst>
                  <a:ext uri="{FF2B5EF4-FFF2-40B4-BE49-F238E27FC236}">
                    <a16:creationId xmlns="" xmlns:a16="http://schemas.microsoft.com/office/drawing/2014/main" id="{1DCEBBD5-90A6-3678-3B86-78EDDFF8C631}"/>
                  </a:ext>
                </a:extLst>
              </p:cNvPr>
              <p:cNvSpPr/>
              <p:nvPr/>
            </p:nvSpPr>
            <p:spPr>
              <a:xfrm>
                <a:off x="8814612" y="1625020"/>
                <a:ext cx="3381064" cy="3630802"/>
              </a:xfrm>
              <a:custGeom>
                <a:avLst/>
                <a:gdLst>
                  <a:gd name="connsiteX0" fmla="*/ 1316219 w 3381064"/>
                  <a:gd name="connsiteY0" fmla="*/ 3434236 h 3630802"/>
                  <a:gd name="connsiteX1" fmla="*/ 1263274 w 3381064"/>
                  <a:gd name="connsiteY1" fmla="*/ 3248194 h 3630802"/>
                  <a:gd name="connsiteX2" fmla="*/ 1232390 w 3381064"/>
                  <a:gd name="connsiteY2" fmla="*/ 3225398 h 3630802"/>
                  <a:gd name="connsiteX3" fmla="*/ 1018404 w 3381064"/>
                  <a:gd name="connsiteY3" fmla="*/ 3129068 h 3630802"/>
                  <a:gd name="connsiteX4" fmla="*/ 1019876 w 3381064"/>
                  <a:gd name="connsiteY4" fmla="*/ 3072447 h 3630802"/>
                  <a:gd name="connsiteX5" fmla="*/ 1019140 w 3381064"/>
                  <a:gd name="connsiteY5" fmla="*/ 2998912 h 3630802"/>
                  <a:gd name="connsiteX6" fmla="*/ 1005169 w 3381064"/>
                  <a:gd name="connsiteY6" fmla="*/ 2959204 h 3630802"/>
                  <a:gd name="connsiteX7" fmla="*/ 972078 w 3381064"/>
                  <a:gd name="connsiteY7" fmla="*/ 2874639 h 3630802"/>
                  <a:gd name="connsiteX8" fmla="*/ 986050 w 3381064"/>
                  <a:gd name="connsiteY8" fmla="*/ 2781986 h 3630802"/>
                  <a:gd name="connsiteX9" fmla="*/ 1225772 w 3381064"/>
                  <a:gd name="connsiteY9" fmla="*/ 2390048 h 3630802"/>
                  <a:gd name="connsiteX10" fmla="*/ 1239008 w 3381064"/>
                  <a:gd name="connsiteY10" fmla="*/ 2366517 h 3630802"/>
                  <a:gd name="connsiteX11" fmla="*/ 1284599 w 3381064"/>
                  <a:gd name="connsiteY11" fmla="*/ 2294453 h 3630802"/>
                  <a:gd name="connsiteX12" fmla="*/ 1204447 w 3381064"/>
                  <a:gd name="connsiteY12" fmla="*/ 2258421 h 3630802"/>
                  <a:gd name="connsiteX13" fmla="*/ 762505 w 3381064"/>
                  <a:gd name="connsiteY13" fmla="*/ 1938546 h 3630802"/>
                  <a:gd name="connsiteX14" fmla="*/ 697795 w 3381064"/>
                  <a:gd name="connsiteY14" fmla="*/ 1912809 h 3630802"/>
                  <a:gd name="connsiteX15" fmla="*/ 416894 w 3381064"/>
                  <a:gd name="connsiteY15" fmla="*/ 1649556 h 3630802"/>
                  <a:gd name="connsiteX16" fmla="*/ 511017 w 3381064"/>
                  <a:gd name="connsiteY16" fmla="*/ 1394392 h 3630802"/>
                  <a:gd name="connsiteX17" fmla="*/ 514694 w 3381064"/>
                  <a:gd name="connsiteY17" fmla="*/ 1369390 h 3630802"/>
                  <a:gd name="connsiteX18" fmla="*/ 475721 w 3381064"/>
                  <a:gd name="connsiteY18" fmla="*/ 1022308 h 3630802"/>
                  <a:gd name="connsiteX19" fmla="*/ 480868 w 3381064"/>
                  <a:gd name="connsiteY19" fmla="*/ 978187 h 3630802"/>
                  <a:gd name="connsiteX20" fmla="*/ 397775 w 3381064"/>
                  <a:gd name="connsiteY20" fmla="*/ 864209 h 3630802"/>
                  <a:gd name="connsiteX21" fmla="*/ 58046 w 3381064"/>
                  <a:gd name="connsiteY21" fmla="*/ 820824 h 3630802"/>
                  <a:gd name="connsiteX22" fmla="*/ 7307 w 3381064"/>
                  <a:gd name="connsiteY22" fmla="*/ 726700 h 3630802"/>
                  <a:gd name="connsiteX23" fmla="*/ 176436 w 3381064"/>
                  <a:gd name="connsiteY23" fmla="*/ 375205 h 3630802"/>
                  <a:gd name="connsiteX24" fmla="*/ 287473 w 3381064"/>
                  <a:gd name="connsiteY24" fmla="*/ 357557 h 3630802"/>
                  <a:gd name="connsiteX25" fmla="*/ 505870 w 3381064"/>
                  <a:gd name="connsiteY25" fmla="*/ 553894 h 3630802"/>
                  <a:gd name="connsiteX26" fmla="*/ 538225 w 3381064"/>
                  <a:gd name="connsiteY26" fmla="*/ 586249 h 3630802"/>
                  <a:gd name="connsiteX27" fmla="*/ 634555 w 3381064"/>
                  <a:gd name="connsiteY27" fmla="*/ 575219 h 3630802"/>
                  <a:gd name="connsiteX28" fmla="*/ 1133854 w 3381064"/>
                  <a:gd name="connsiteY28" fmla="*/ 120041 h 3630802"/>
                  <a:gd name="connsiteX29" fmla="*/ 1510350 w 3381064"/>
                  <a:gd name="connsiteY29" fmla="*/ 9004 h 3630802"/>
                  <a:gd name="connsiteX30" fmla="*/ 1753748 w 3381064"/>
                  <a:gd name="connsiteY30" fmla="*/ 180 h 3630802"/>
                  <a:gd name="connsiteX31" fmla="*/ 2213338 w 3381064"/>
                  <a:gd name="connsiteY31" fmla="*/ 102393 h 3630802"/>
                  <a:gd name="connsiteX32" fmla="*/ 2564098 w 3381064"/>
                  <a:gd name="connsiteY32" fmla="*/ 342850 h 3630802"/>
                  <a:gd name="connsiteX33" fmla="*/ 2769259 w 3381064"/>
                  <a:gd name="connsiteY33" fmla="*/ 632576 h 3630802"/>
                  <a:gd name="connsiteX34" fmla="*/ 2872207 w 3381064"/>
                  <a:gd name="connsiteY34" fmla="*/ 650959 h 3630802"/>
                  <a:gd name="connsiteX35" fmla="*/ 3133254 w 3381064"/>
                  <a:gd name="connsiteY35" fmla="*/ 445063 h 3630802"/>
                  <a:gd name="connsiteX36" fmla="*/ 3214142 w 3381064"/>
                  <a:gd name="connsiteY36" fmla="*/ 461976 h 3630802"/>
                  <a:gd name="connsiteX37" fmla="*/ 3358269 w 3381064"/>
                  <a:gd name="connsiteY37" fmla="*/ 789204 h 3630802"/>
                  <a:gd name="connsiteX38" fmla="*/ 3381064 w 3381064"/>
                  <a:gd name="connsiteY38" fmla="*/ 839943 h 3630802"/>
                  <a:gd name="connsiteX39" fmla="*/ 3381064 w 3381064"/>
                  <a:gd name="connsiteY39" fmla="*/ 897300 h 3630802"/>
                  <a:gd name="connsiteX40" fmla="*/ 3284735 w 3381064"/>
                  <a:gd name="connsiteY40" fmla="*/ 943626 h 3630802"/>
                  <a:gd name="connsiteX41" fmla="*/ 2972213 w 3381064"/>
                  <a:gd name="connsiteY41" fmla="*/ 955392 h 3630802"/>
                  <a:gd name="connsiteX42" fmla="*/ 2895737 w 3381064"/>
                  <a:gd name="connsiteY42" fmla="*/ 1037750 h 3630802"/>
                  <a:gd name="connsiteX43" fmla="*/ 2851617 w 3381064"/>
                  <a:gd name="connsiteY43" fmla="*/ 1388509 h 3630802"/>
                  <a:gd name="connsiteX44" fmla="*/ 2859705 w 3381064"/>
                  <a:gd name="connsiteY44" fmla="*/ 1444396 h 3630802"/>
                  <a:gd name="connsiteX45" fmla="*/ 2808231 w 3381064"/>
                  <a:gd name="connsiteY45" fmla="*/ 1864277 h 3630802"/>
                  <a:gd name="connsiteX46" fmla="*/ 2601600 w 3381064"/>
                  <a:gd name="connsiteY46" fmla="*/ 1934135 h 3630802"/>
                  <a:gd name="connsiteX47" fmla="*/ 2551596 w 3381064"/>
                  <a:gd name="connsiteY47" fmla="*/ 1964284 h 3630802"/>
                  <a:gd name="connsiteX48" fmla="*/ 2171424 w 3381064"/>
                  <a:gd name="connsiteY48" fmla="*/ 2256951 h 3630802"/>
                  <a:gd name="connsiteX49" fmla="*/ 2154511 w 3381064"/>
                  <a:gd name="connsiteY49" fmla="*/ 2306954 h 3630802"/>
                  <a:gd name="connsiteX50" fmla="*/ 2476592 w 3381064"/>
                  <a:gd name="connsiteY50" fmla="*/ 2791545 h 3630802"/>
                  <a:gd name="connsiteX51" fmla="*/ 2471444 w 3381064"/>
                  <a:gd name="connsiteY51" fmla="*/ 2962145 h 3630802"/>
                  <a:gd name="connsiteX52" fmla="*/ 2476592 w 3381064"/>
                  <a:gd name="connsiteY52" fmla="*/ 3018767 h 3630802"/>
                  <a:gd name="connsiteX53" fmla="*/ 2464826 w 3381064"/>
                  <a:gd name="connsiteY53" fmla="*/ 3074653 h 3630802"/>
                  <a:gd name="connsiteX54" fmla="*/ 2272902 w 3381064"/>
                  <a:gd name="connsiteY54" fmla="*/ 3155541 h 3630802"/>
                  <a:gd name="connsiteX55" fmla="*/ 2239075 w 3381064"/>
                  <a:gd name="connsiteY55" fmla="*/ 3179072 h 3630802"/>
                  <a:gd name="connsiteX56" fmla="*/ 2169954 w 3381064"/>
                  <a:gd name="connsiteY56" fmla="*/ 3433501 h 3630802"/>
                  <a:gd name="connsiteX57" fmla="*/ 2102301 w 3381064"/>
                  <a:gd name="connsiteY57" fmla="*/ 3548214 h 3630802"/>
                  <a:gd name="connsiteX58" fmla="*/ 2052298 w 3381064"/>
                  <a:gd name="connsiteY58" fmla="*/ 3581305 h 3630802"/>
                  <a:gd name="connsiteX59" fmla="*/ 1836842 w 3381064"/>
                  <a:gd name="connsiteY59" fmla="*/ 3571010 h 3630802"/>
                  <a:gd name="connsiteX60" fmla="*/ 1815517 w 3381064"/>
                  <a:gd name="connsiteY60" fmla="*/ 3532772 h 3630802"/>
                  <a:gd name="connsiteX61" fmla="*/ 1824342 w 3381064"/>
                  <a:gd name="connsiteY61" fmla="*/ 3431295 h 3630802"/>
                  <a:gd name="connsiteX62" fmla="*/ 1813312 w 3381064"/>
                  <a:gd name="connsiteY62" fmla="*/ 3280549 h 3630802"/>
                  <a:gd name="connsiteX63" fmla="*/ 1811841 w 3381064"/>
                  <a:gd name="connsiteY63" fmla="*/ 3269519 h 3630802"/>
                  <a:gd name="connsiteX64" fmla="*/ 1777280 w 3381064"/>
                  <a:gd name="connsiteY64" fmla="*/ 3249665 h 3630802"/>
                  <a:gd name="connsiteX65" fmla="*/ 1676537 w 3381064"/>
                  <a:gd name="connsiteY65" fmla="*/ 3291579 h 3630802"/>
                  <a:gd name="connsiteX66" fmla="*/ 1666243 w 3381064"/>
                  <a:gd name="connsiteY66" fmla="*/ 3462915 h 3630802"/>
                  <a:gd name="connsiteX67" fmla="*/ 1674332 w 3381064"/>
                  <a:gd name="connsiteY67" fmla="*/ 3489387 h 3630802"/>
                  <a:gd name="connsiteX68" fmla="*/ 1554470 w 3381064"/>
                  <a:gd name="connsiteY68" fmla="*/ 3629837 h 3630802"/>
                  <a:gd name="connsiteX69" fmla="*/ 1430933 w 3381064"/>
                  <a:gd name="connsiteY69" fmla="*/ 3616601 h 3630802"/>
                  <a:gd name="connsiteX70" fmla="*/ 1364752 w 3381064"/>
                  <a:gd name="connsiteY70" fmla="*/ 3537184 h 3630802"/>
                  <a:gd name="connsiteX71" fmla="*/ 1316219 w 3381064"/>
                  <a:gd name="connsiteY71" fmla="*/ 3434236 h 3630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381064" h="3630802">
                    <a:moveTo>
                      <a:pt x="1316219" y="3434236"/>
                    </a:moveTo>
                    <a:cubicBezTo>
                      <a:pt x="1298571" y="3372467"/>
                      <a:pt x="1280923" y="3309963"/>
                      <a:pt x="1263274" y="3248194"/>
                    </a:cubicBezTo>
                    <a:cubicBezTo>
                      <a:pt x="1258862" y="3232752"/>
                      <a:pt x="1250774" y="3227604"/>
                      <a:pt x="1232390" y="3225398"/>
                    </a:cubicBezTo>
                    <a:cubicBezTo>
                      <a:pt x="1151502" y="3216574"/>
                      <a:pt x="1085321" y="3170248"/>
                      <a:pt x="1018404" y="3129068"/>
                    </a:cubicBezTo>
                    <a:cubicBezTo>
                      <a:pt x="988991" y="3111420"/>
                      <a:pt x="1007374" y="3082742"/>
                      <a:pt x="1019876" y="3072447"/>
                    </a:cubicBezTo>
                    <a:cubicBezTo>
                      <a:pt x="1053701" y="3043769"/>
                      <a:pt x="1047083" y="3025385"/>
                      <a:pt x="1019140" y="2998912"/>
                    </a:cubicBezTo>
                    <a:cubicBezTo>
                      <a:pt x="1011787" y="2992294"/>
                      <a:pt x="1001492" y="2976852"/>
                      <a:pt x="1005169" y="2959204"/>
                    </a:cubicBezTo>
                    <a:cubicBezTo>
                      <a:pt x="1012522" y="2924643"/>
                      <a:pt x="998550" y="2899641"/>
                      <a:pt x="972078" y="2874639"/>
                    </a:cubicBezTo>
                    <a:cubicBezTo>
                      <a:pt x="938253" y="2842284"/>
                      <a:pt x="973549" y="2809194"/>
                      <a:pt x="986050" y="2781986"/>
                    </a:cubicBezTo>
                    <a:cubicBezTo>
                      <a:pt x="1049289" y="2641535"/>
                      <a:pt x="1136059" y="2515056"/>
                      <a:pt x="1225772" y="2390048"/>
                    </a:cubicBezTo>
                    <a:cubicBezTo>
                      <a:pt x="1230919" y="2382694"/>
                      <a:pt x="1233125" y="2373135"/>
                      <a:pt x="1239008" y="2366517"/>
                    </a:cubicBezTo>
                    <a:cubicBezTo>
                      <a:pt x="1259598" y="2344456"/>
                      <a:pt x="1294158" y="2317249"/>
                      <a:pt x="1284599" y="2294453"/>
                    </a:cubicBezTo>
                    <a:cubicBezTo>
                      <a:pt x="1276511" y="2274599"/>
                      <a:pt x="1233125" y="2267981"/>
                      <a:pt x="1204447" y="2258421"/>
                    </a:cubicBezTo>
                    <a:cubicBezTo>
                      <a:pt x="1023552" y="2198123"/>
                      <a:pt x="865453" y="2106205"/>
                      <a:pt x="762505" y="1938546"/>
                    </a:cubicBezTo>
                    <a:cubicBezTo>
                      <a:pt x="749269" y="1916486"/>
                      <a:pt x="722797" y="1914280"/>
                      <a:pt x="697795" y="1912809"/>
                    </a:cubicBezTo>
                    <a:cubicBezTo>
                      <a:pt x="558814" y="1906927"/>
                      <a:pt x="441159" y="1788536"/>
                      <a:pt x="416894" y="1649556"/>
                    </a:cubicBezTo>
                    <a:cubicBezTo>
                      <a:pt x="398510" y="1542932"/>
                      <a:pt x="422776" y="1457632"/>
                      <a:pt x="511017" y="1394392"/>
                    </a:cubicBezTo>
                    <a:cubicBezTo>
                      <a:pt x="526460" y="1383362"/>
                      <a:pt x="518371" y="1380421"/>
                      <a:pt x="514694" y="1369390"/>
                    </a:cubicBezTo>
                    <a:cubicBezTo>
                      <a:pt x="481603" y="1256147"/>
                      <a:pt x="468368" y="1139963"/>
                      <a:pt x="475721" y="1022308"/>
                    </a:cubicBezTo>
                    <a:cubicBezTo>
                      <a:pt x="476456" y="1007601"/>
                      <a:pt x="475721" y="994365"/>
                      <a:pt x="480868" y="978187"/>
                    </a:cubicBezTo>
                    <a:cubicBezTo>
                      <a:pt x="502929" y="913477"/>
                      <a:pt x="465426" y="862738"/>
                      <a:pt x="397775" y="864209"/>
                    </a:cubicBezTo>
                    <a:cubicBezTo>
                      <a:pt x="282325" y="867151"/>
                      <a:pt x="168347" y="855385"/>
                      <a:pt x="58046" y="820824"/>
                    </a:cubicBezTo>
                    <a:cubicBezTo>
                      <a:pt x="-782" y="802440"/>
                      <a:pt x="-8871" y="784057"/>
                      <a:pt x="7307" y="726700"/>
                    </a:cubicBezTo>
                    <a:cubicBezTo>
                      <a:pt x="43339" y="599485"/>
                      <a:pt x="105843" y="485507"/>
                      <a:pt x="176436" y="375205"/>
                    </a:cubicBezTo>
                    <a:cubicBezTo>
                      <a:pt x="208056" y="324467"/>
                      <a:pt x="236734" y="318584"/>
                      <a:pt x="287473" y="357557"/>
                    </a:cubicBezTo>
                    <a:cubicBezTo>
                      <a:pt x="365420" y="416385"/>
                      <a:pt x="446307" y="473742"/>
                      <a:pt x="505870" y="553894"/>
                    </a:cubicBezTo>
                    <a:cubicBezTo>
                      <a:pt x="514694" y="566395"/>
                      <a:pt x="525724" y="578896"/>
                      <a:pt x="538225" y="586249"/>
                    </a:cubicBezTo>
                    <a:cubicBezTo>
                      <a:pt x="572051" y="604633"/>
                      <a:pt x="600730" y="632576"/>
                      <a:pt x="634555" y="575219"/>
                    </a:cubicBezTo>
                    <a:cubicBezTo>
                      <a:pt x="755152" y="374470"/>
                      <a:pt x="922810" y="222254"/>
                      <a:pt x="1133854" y="120041"/>
                    </a:cubicBezTo>
                    <a:cubicBezTo>
                      <a:pt x="1252979" y="62684"/>
                      <a:pt x="1377988" y="27388"/>
                      <a:pt x="1510350" y="9004"/>
                    </a:cubicBezTo>
                    <a:cubicBezTo>
                      <a:pt x="1591973" y="-2026"/>
                      <a:pt x="1672860" y="180"/>
                      <a:pt x="1753748" y="180"/>
                    </a:cubicBezTo>
                    <a:cubicBezTo>
                      <a:pt x="1914053" y="915"/>
                      <a:pt x="2066269" y="39153"/>
                      <a:pt x="2213338" y="102393"/>
                    </a:cubicBezTo>
                    <a:cubicBezTo>
                      <a:pt x="2346436" y="159750"/>
                      <a:pt x="2464826" y="237696"/>
                      <a:pt x="2564098" y="342850"/>
                    </a:cubicBezTo>
                    <a:cubicBezTo>
                      <a:pt x="2645721" y="429621"/>
                      <a:pt x="2716313" y="525216"/>
                      <a:pt x="2769259" y="632576"/>
                    </a:cubicBezTo>
                    <a:cubicBezTo>
                      <a:pt x="2800143" y="695815"/>
                      <a:pt x="2822938" y="699492"/>
                      <a:pt x="2872207" y="650959"/>
                    </a:cubicBezTo>
                    <a:cubicBezTo>
                      <a:pt x="2951623" y="573013"/>
                      <a:pt x="3038394" y="504626"/>
                      <a:pt x="3133254" y="445063"/>
                    </a:cubicBezTo>
                    <a:cubicBezTo>
                      <a:pt x="3172962" y="420061"/>
                      <a:pt x="3195758" y="431827"/>
                      <a:pt x="3214142" y="461976"/>
                    </a:cubicBezTo>
                    <a:cubicBezTo>
                      <a:pt x="3275175" y="564924"/>
                      <a:pt x="3333267" y="670078"/>
                      <a:pt x="3358269" y="789204"/>
                    </a:cubicBezTo>
                    <a:cubicBezTo>
                      <a:pt x="3361946" y="806117"/>
                      <a:pt x="3361946" y="828177"/>
                      <a:pt x="3381064" y="839943"/>
                    </a:cubicBezTo>
                    <a:cubicBezTo>
                      <a:pt x="3381064" y="859062"/>
                      <a:pt x="3381064" y="878181"/>
                      <a:pt x="3381064" y="897300"/>
                    </a:cubicBezTo>
                    <a:cubicBezTo>
                      <a:pt x="3356063" y="928184"/>
                      <a:pt x="3321502" y="937744"/>
                      <a:pt x="3284735" y="943626"/>
                    </a:cubicBezTo>
                    <a:cubicBezTo>
                      <a:pt x="3181051" y="960539"/>
                      <a:pt x="3076632" y="953921"/>
                      <a:pt x="2972213" y="955392"/>
                    </a:cubicBezTo>
                    <a:cubicBezTo>
                      <a:pt x="2914856" y="956127"/>
                      <a:pt x="2894267" y="980393"/>
                      <a:pt x="2895737" y="1037750"/>
                    </a:cubicBezTo>
                    <a:cubicBezTo>
                      <a:pt x="2899414" y="1156876"/>
                      <a:pt x="2892061" y="1274531"/>
                      <a:pt x="2851617" y="1388509"/>
                    </a:cubicBezTo>
                    <a:cubicBezTo>
                      <a:pt x="2845734" y="1404687"/>
                      <a:pt x="2833233" y="1425277"/>
                      <a:pt x="2859705" y="1444396"/>
                    </a:cubicBezTo>
                    <a:cubicBezTo>
                      <a:pt x="2989126" y="1540726"/>
                      <a:pt x="2939123" y="1774565"/>
                      <a:pt x="2808231" y="1864277"/>
                    </a:cubicBezTo>
                    <a:cubicBezTo>
                      <a:pt x="2747198" y="1906191"/>
                      <a:pt x="2681017" y="1945165"/>
                      <a:pt x="2601600" y="1934135"/>
                    </a:cubicBezTo>
                    <a:cubicBezTo>
                      <a:pt x="2575128" y="1930458"/>
                      <a:pt x="2561891" y="1948106"/>
                      <a:pt x="2551596" y="1964284"/>
                    </a:cubicBezTo>
                    <a:cubicBezTo>
                      <a:pt x="2460414" y="2109146"/>
                      <a:pt x="2327316" y="2196652"/>
                      <a:pt x="2171424" y="2256951"/>
                    </a:cubicBezTo>
                    <a:cubicBezTo>
                      <a:pt x="2147893" y="2265775"/>
                      <a:pt x="2123627" y="2270187"/>
                      <a:pt x="2154511" y="2306954"/>
                    </a:cubicBezTo>
                    <a:cubicBezTo>
                      <a:pt x="2279519" y="2456229"/>
                      <a:pt x="2385409" y="2619475"/>
                      <a:pt x="2476592" y="2791545"/>
                    </a:cubicBezTo>
                    <a:cubicBezTo>
                      <a:pt x="2504535" y="2844490"/>
                      <a:pt x="2502329" y="2908465"/>
                      <a:pt x="2471444" y="2962145"/>
                    </a:cubicBezTo>
                    <a:cubicBezTo>
                      <a:pt x="2456738" y="2987882"/>
                      <a:pt x="2455266" y="3001854"/>
                      <a:pt x="2476592" y="3018767"/>
                    </a:cubicBezTo>
                    <a:cubicBezTo>
                      <a:pt x="2508947" y="3044504"/>
                      <a:pt x="2494240" y="3061417"/>
                      <a:pt x="2464826" y="3074653"/>
                    </a:cubicBezTo>
                    <a:cubicBezTo>
                      <a:pt x="2401587" y="3102596"/>
                      <a:pt x="2338347" y="3132010"/>
                      <a:pt x="2272902" y="3155541"/>
                    </a:cubicBezTo>
                    <a:cubicBezTo>
                      <a:pt x="2257459" y="3161424"/>
                      <a:pt x="2240546" y="3165100"/>
                      <a:pt x="2239075" y="3179072"/>
                    </a:cubicBezTo>
                    <a:cubicBezTo>
                      <a:pt x="2232458" y="3268784"/>
                      <a:pt x="2197896" y="3349672"/>
                      <a:pt x="2169954" y="3433501"/>
                    </a:cubicBezTo>
                    <a:cubicBezTo>
                      <a:pt x="2138333" y="3466591"/>
                      <a:pt x="2128774" y="3512182"/>
                      <a:pt x="2102301" y="3548214"/>
                    </a:cubicBezTo>
                    <a:cubicBezTo>
                      <a:pt x="2088330" y="3567333"/>
                      <a:pt x="2071417" y="3580570"/>
                      <a:pt x="2052298" y="3581305"/>
                    </a:cubicBezTo>
                    <a:cubicBezTo>
                      <a:pt x="1980234" y="3585717"/>
                      <a:pt x="1908170" y="3585717"/>
                      <a:pt x="1836842" y="3571010"/>
                    </a:cubicBezTo>
                    <a:cubicBezTo>
                      <a:pt x="1816988" y="3566598"/>
                      <a:pt x="1806693" y="3551156"/>
                      <a:pt x="1815517" y="3532772"/>
                    </a:cubicBezTo>
                    <a:cubicBezTo>
                      <a:pt x="1831695" y="3499682"/>
                      <a:pt x="1820665" y="3465120"/>
                      <a:pt x="1824342" y="3431295"/>
                    </a:cubicBezTo>
                    <a:cubicBezTo>
                      <a:pt x="1830224" y="3380556"/>
                      <a:pt x="1816988" y="3331288"/>
                      <a:pt x="1813312" y="3280549"/>
                    </a:cubicBezTo>
                    <a:cubicBezTo>
                      <a:pt x="1813312" y="3276872"/>
                      <a:pt x="1813312" y="3273196"/>
                      <a:pt x="1811841" y="3269519"/>
                    </a:cubicBezTo>
                    <a:cubicBezTo>
                      <a:pt x="1805958" y="3252606"/>
                      <a:pt x="1784633" y="3240841"/>
                      <a:pt x="1777280" y="3249665"/>
                    </a:cubicBezTo>
                    <a:cubicBezTo>
                      <a:pt x="1750071" y="3283491"/>
                      <a:pt x="1686832" y="3225398"/>
                      <a:pt x="1676537" y="3291579"/>
                    </a:cubicBezTo>
                    <a:cubicBezTo>
                      <a:pt x="1647123" y="3346730"/>
                      <a:pt x="1666978" y="3405558"/>
                      <a:pt x="1666243" y="3462915"/>
                    </a:cubicBezTo>
                    <a:cubicBezTo>
                      <a:pt x="1666243" y="3470268"/>
                      <a:pt x="1672860" y="3479827"/>
                      <a:pt x="1674332" y="3489387"/>
                    </a:cubicBezTo>
                    <a:cubicBezTo>
                      <a:pt x="1686832" y="3596747"/>
                      <a:pt x="1666243" y="3621013"/>
                      <a:pt x="1554470" y="3629837"/>
                    </a:cubicBezTo>
                    <a:cubicBezTo>
                      <a:pt x="1512556" y="3633514"/>
                      <a:pt x="1471377" y="3626161"/>
                      <a:pt x="1430933" y="3616601"/>
                    </a:cubicBezTo>
                    <a:cubicBezTo>
                      <a:pt x="1389018" y="3607042"/>
                      <a:pt x="1379459" y="3569539"/>
                      <a:pt x="1364752" y="3537184"/>
                    </a:cubicBezTo>
                    <a:cubicBezTo>
                      <a:pt x="1347104" y="3503358"/>
                      <a:pt x="1343427" y="3463650"/>
                      <a:pt x="1316219" y="3434236"/>
                    </a:cubicBezTo>
                    <a:close/>
                  </a:path>
                </a:pathLst>
              </a:custGeom>
              <a:solidFill>
                <a:srgbClr val="272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Freeform: Shape 166">
                <a:extLst>
                  <a:ext uri="{FF2B5EF4-FFF2-40B4-BE49-F238E27FC236}">
                    <a16:creationId xmlns="" xmlns:a16="http://schemas.microsoft.com/office/drawing/2014/main" id="{F1946BE5-01D2-6B6D-D355-64FE4C0CFFB9}"/>
                  </a:ext>
                </a:extLst>
              </p:cNvPr>
              <p:cNvSpPr/>
              <p:nvPr/>
            </p:nvSpPr>
            <p:spPr>
              <a:xfrm>
                <a:off x="9519025" y="2856250"/>
                <a:ext cx="1914032" cy="1067340"/>
              </a:xfrm>
              <a:custGeom>
                <a:avLst/>
                <a:gdLst>
                  <a:gd name="connsiteX0" fmla="*/ 1902334 w 1914032"/>
                  <a:gd name="connsiteY0" fmla="*/ 531570 h 1067340"/>
                  <a:gd name="connsiteX1" fmla="*/ 1869244 w 1914032"/>
                  <a:gd name="connsiteY1" fmla="*/ 577161 h 1067340"/>
                  <a:gd name="connsiteX2" fmla="*/ 1604520 w 1914032"/>
                  <a:gd name="connsiteY2" fmla="*/ 914684 h 1067340"/>
                  <a:gd name="connsiteX3" fmla="*/ 1083162 w 1914032"/>
                  <a:gd name="connsiteY3" fmla="*/ 1063959 h 1067340"/>
                  <a:gd name="connsiteX4" fmla="*/ 381644 w 1914032"/>
                  <a:gd name="connsiteY4" fmla="*/ 939686 h 1067340"/>
                  <a:gd name="connsiteX5" fmla="*/ 24267 w 1914032"/>
                  <a:gd name="connsiteY5" fmla="*/ 499950 h 1067340"/>
                  <a:gd name="connsiteX6" fmla="*/ 11765 w 1914032"/>
                  <a:gd name="connsiteY6" fmla="*/ 485243 h 1067340"/>
                  <a:gd name="connsiteX7" fmla="*/ 0 w 1914032"/>
                  <a:gd name="connsiteY7" fmla="*/ 381560 h 1067340"/>
                  <a:gd name="connsiteX8" fmla="*/ 7353 w 1914032"/>
                  <a:gd name="connsiteY8" fmla="*/ 288907 h 1067340"/>
                  <a:gd name="connsiteX9" fmla="*/ 0 w 1914032"/>
                  <a:gd name="connsiteY9" fmla="*/ 208019 h 1067340"/>
                  <a:gd name="connsiteX10" fmla="*/ 255900 w 1914032"/>
                  <a:gd name="connsiteY10" fmla="*/ 74186 h 1067340"/>
                  <a:gd name="connsiteX11" fmla="*/ 541948 w 1914032"/>
                  <a:gd name="connsiteY11" fmla="*/ 10947 h 1067340"/>
                  <a:gd name="connsiteX12" fmla="*/ 994184 w 1914032"/>
                  <a:gd name="connsiteY12" fmla="*/ 1387 h 1067340"/>
                  <a:gd name="connsiteX13" fmla="*/ 1326560 w 1914032"/>
                  <a:gd name="connsiteY13" fmla="*/ 33007 h 1067340"/>
                  <a:gd name="connsiteX14" fmla="*/ 1567017 w 1914032"/>
                  <a:gd name="connsiteY14" fmla="*/ 69039 h 1067340"/>
                  <a:gd name="connsiteX15" fmla="*/ 1871450 w 1914032"/>
                  <a:gd name="connsiteY15" fmla="*/ 185958 h 1067340"/>
                  <a:gd name="connsiteX16" fmla="*/ 1913364 w 1914032"/>
                  <a:gd name="connsiteY16" fmla="*/ 219784 h 1067340"/>
                  <a:gd name="connsiteX17" fmla="*/ 1892775 w 1914032"/>
                  <a:gd name="connsiteY17" fmla="*/ 351411 h 1067340"/>
                  <a:gd name="connsiteX18" fmla="*/ 1901599 w 1914032"/>
                  <a:gd name="connsiteY18" fmla="*/ 404356 h 1067340"/>
                  <a:gd name="connsiteX19" fmla="*/ 1902334 w 1914032"/>
                  <a:gd name="connsiteY19" fmla="*/ 531570 h 106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14032" h="1067340">
                    <a:moveTo>
                      <a:pt x="1902334" y="531570"/>
                    </a:moveTo>
                    <a:cubicBezTo>
                      <a:pt x="1864832" y="527158"/>
                      <a:pt x="1871450" y="565396"/>
                      <a:pt x="1869244" y="577161"/>
                    </a:cubicBezTo>
                    <a:cubicBezTo>
                      <a:pt x="1837624" y="735260"/>
                      <a:pt x="1731735" y="833061"/>
                      <a:pt x="1604520" y="914684"/>
                    </a:cubicBezTo>
                    <a:cubicBezTo>
                      <a:pt x="1445686" y="1016897"/>
                      <a:pt x="1270674" y="1052194"/>
                      <a:pt x="1083162" y="1063959"/>
                    </a:cubicBezTo>
                    <a:cubicBezTo>
                      <a:pt x="836822" y="1079401"/>
                      <a:pt x="603717" y="1042634"/>
                      <a:pt x="381644" y="939686"/>
                    </a:cubicBezTo>
                    <a:cubicBezTo>
                      <a:pt x="193396" y="852180"/>
                      <a:pt x="61034" y="713200"/>
                      <a:pt x="24267" y="499950"/>
                    </a:cubicBezTo>
                    <a:cubicBezTo>
                      <a:pt x="22795" y="491126"/>
                      <a:pt x="20590" y="485979"/>
                      <a:pt x="11765" y="485243"/>
                    </a:cubicBezTo>
                    <a:cubicBezTo>
                      <a:pt x="11765" y="449947"/>
                      <a:pt x="15442" y="414650"/>
                      <a:pt x="0" y="381560"/>
                    </a:cubicBezTo>
                    <a:cubicBezTo>
                      <a:pt x="51474" y="357294"/>
                      <a:pt x="2206" y="320526"/>
                      <a:pt x="7353" y="288907"/>
                    </a:cubicBezTo>
                    <a:cubicBezTo>
                      <a:pt x="11030" y="267582"/>
                      <a:pt x="1470" y="235962"/>
                      <a:pt x="0" y="208019"/>
                    </a:cubicBezTo>
                    <a:cubicBezTo>
                      <a:pt x="84565" y="161692"/>
                      <a:pt x="163246" y="105806"/>
                      <a:pt x="255900" y="74186"/>
                    </a:cubicBezTo>
                    <a:cubicBezTo>
                      <a:pt x="349288" y="41831"/>
                      <a:pt x="444883" y="24183"/>
                      <a:pt x="541948" y="10947"/>
                    </a:cubicBezTo>
                    <a:cubicBezTo>
                      <a:pt x="692694" y="-8908"/>
                      <a:pt x="843439" y="5064"/>
                      <a:pt x="994184" y="1387"/>
                    </a:cubicBezTo>
                    <a:cubicBezTo>
                      <a:pt x="1105957" y="-1554"/>
                      <a:pt x="1215524" y="20506"/>
                      <a:pt x="1326560" y="33007"/>
                    </a:cubicBezTo>
                    <a:cubicBezTo>
                      <a:pt x="1407448" y="42566"/>
                      <a:pt x="1487601" y="52861"/>
                      <a:pt x="1567017" y="69039"/>
                    </a:cubicBezTo>
                    <a:cubicBezTo>
                      <a:pt x="1675114" y="91099"/>
                      <a:pt x="1774385" y="135955"/>
                      <a:pt x="1871450" y="185958"/>
                    </a:cubicBezTo>
                    <a:cubicBezTo>
                      <a:pt x="1884687" y="192577"/>
                      <a:pt x="1919247" y="185223"/>
                      <a:pt x="1913364" y="219784"/>
                    </a:cubicBezTo>
                    <a:cubicBezTo>
                      <a:pt x="1914100" y="264640"/>
                      <a:pt x="1903805" y="308026"/>
                      <a:pt x="1892775" y="351411"/>
                    </a:cubicBezTo>
                    <a:cubicBezTo>
                      <a:pt x="1889098" y="367588"/>
                      <a:pt x="1877333" y="390384"/>
                      <a:pt x="1901599" y="404356"/>
                    </a:cubicBezTo>
                    <a:cubicBezTo>
                      <a:pt x="1933954" y="447005"/>
                      <a:pt x="1889098" y="489655"/>
                      <a:pt x="1902334" y="531570"/>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8" name="Freeform: Shape 167">
                <a:extLst>
                  <a:ext uri="{FF2B5EF4-FFF2-40B4-BE49-F238E27FC236}">
                    <a16:creationId xmlns="" xmlns:a16="http://schemas.microsoft.com/office/drawing/2014/main" id="{ABB147C0-623D-87A2-755C-4E13DDD65E7C}"/>
                  </a:ext>
                </a:extLst>
              </p:cNvPr>
              <p:cNvSpPr/>
              <p:nvPr/>
            </p:nvSpPr>
            <p:spPr>
              <a:xfrm>
                <a:off x="10054880" y="1657191"/>
                <a:ext cx="753531" cy="959809"/>
              </a:xfrm>
              <a:custGeom>
                <a:avLst/>
                <a:gdLst>
                  <a:gd name="connsiteX0" fmla="*/ 6828 w 753531"/>
                  <a:gd name="connsiteY0" fmla="*/ 474661 h 959809"/>
                  <a:gd name="connsiteX1" fmla="*/ 213460 w 753531"/>
                  <a:gd name="connsiteY1" fmla="*/ 97430 h 959809"/>
                  <a:gd name="connsiteX2" fmla="*/ 393619 w 753531"/>
                  <a:gd name="connsiteY2" fmla="*/ 1835 h 959809"/>
                  <a:gd name="connsiteX3" fmla="*/ 612751 w 753531"/>
                  <a:gd name="connsiteY3" fmla="*/ 113607 h 959809"/>
                  <a:gd name="connsiteX4" fmla="*/ 744378 w 753531"/>
                  <a:gd name="connsiteY4" fmla="*/ 440835 h 959809"/>
                  <a:gd name="connsiteX5" fmla="*/ 753202 w 753531"/>
                  <a:gd name="connsiteY5" fmla="*/ 570256 h 959809"/>
                  <a:gd name="connsiteX6" fmla="*/ 694375 w 753531"/>
                  <a:gd name="connsiteY6" fmla="*/ 829832 h 959809"/>
                  <a:gd name="connsiteX7" fmla="*/ 426710 w 753531"/>
                  <a:gd name="connsiteY7" fmla="*/ 959253 h 959809"/>
                  <a:gd name="connsiteX8" fmla="*/ 178898 w 753531"/>
                  <a:gd name="connsiteY8" fmla="*/ 938663 h 959809"/>
                  <a:gd name="connsiteX9" fmla="*/ 4622 w 753531"/>
                  <a:gd name="connsiteY9" fmla="*/ 729826 h 959809"/>
                  <a:gd name="connsiteX10" fmla="*/ 6828 w 753531"/>
                  <a:gd name="connsiteY10" fmla="*/ 474661 h 95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3531" h="959809">
                    <a:moveTo>
                      <a:pt x="6828" y="474661"/>
                    </a:moveTo>
                    <a:cubicBezTo>
                      <a:pt x="52419" y="336417"/>
                      <a:pt x="127424" y="215085"/>
                      <a:pt x="213460" y="97430"/>
                    </a:cubicBezTo>
                    <a:cubicBezTo>
                      <a:pt x="261257" y="31249"/>
                      <a:pt x="319350" y="7718"/>
                      <a:pt x="393619" y="1835"/>
                    </a:cubicBezTo>
                    <a:cubicBezTo>
                      <a:pt x="490684" y="-6254"/>
                      <a:pt x="564219" y="9189"/>
                      <a:pt x="612751" y="113607"/>
                    </a:cubicBezTo>
                    <a:cubicBezTo>
                      <a:pt x="662755" y="220968"/>
                      <a:pt x="717906" y="324651"/>
                      <a:pt x="744378" y="440835"/>
                    </a:cubicBezTo>
                    <a:cubicBezTo>
                      <a:pt x="745849" y="484221"/>
                      <a:pt x="755408" y="529077"/>
                      <a:pt x="753202" y="570256"/>
                    </a:cubicBezTo>
                    <a:cubicBezTo>
                      <a:pt x="747319" y="658497"/>
                      <a:pt x="751731" y="754827"/>
                      <a:pt x="694375" y="829832"/>
                    </a:cubicBezTo>
                    <a:cubicBezTo>
                      <a:pt x="628929" y="915868"/>
                      <a:pt x="536276" y="959253"/>
                      <a:pt x="426710" y="959253"/>
                    </a:cubicBezTo>
                    <a:cubicBezTo>
                      <a:pt x="343615" y="959253"/>
                      <a:pt x="261992" y="965136"/>
                      <a:pt x="178898" y="938663"/>
                    </a:cubicBezTo>
                    <a:cubicBezTo>
                      <a:pt x="58303" y="901161"/>
                      <a:pt x="21535" y="852628"/>
                      <a:pt x="4622" y="729826"/>
                    </a:cubicBezTo>
                    <a:cubicBezTo>
                      <a:pt x="-8614" y="642320"/>
                      <a:pt x="11240" y="559226"/>
                      <a:pt x="6828" y="474661"/>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9" name="Freeform: Shape 168">
                <a:extLst>
                  <a:ext uri="{FF2B5EF4-FFF2-40B4-BE49-F238E27FC236}">
                    <a16:creationId xmlns="" xmlns:a16="http://schemas.microsoft.com/office/drawing/2014/main" id="{32455E70-76B1-0840-796A-CEF9F71B9040}"/>
                  </a:ext>
                </a:extLst>
              </p:cNvPr>
              <p:cNvSpPr/>
              <p:nvPr/>
            </p:nvSpPr>
            <p:spPr>
              <a:xfrm>
                <a:off x="10037615" y="4042751"/>
                <a:ext cx="1009492" cy="580258"/>
              </a:xfrm>
              <a:custGeom>
                <a:avLst/>
                <a:gdLst>
                  <a:gd name="connsiteX0" fmla="*/ 327055 w 1009492"/>
                  <a:gd name="connsiteY0" fmla="*/ 42175 h 580258"/>
                  <a:gd name="connsiteX1" fmla="*/ 323378 w 1009492"/>
                  <a:gd name="connsiteY1" fmla="*/ 112768 h 580258"/>
                  <a:gd name="connsiteX2" fmla="*/ 361616 w 1009492"/>
                  <a:gd name="connsiteY2" fmla="*/ 205421 h 580258"/>
                  <a:gd name="connsiteX3" fmla="*/ 421179 w 1009492"/>
                  <a:gd name="connsiteY3" fmla="*/ 245129 h 580258"/>
                  <a:gd name="connsiteX4" fmla="*/ 474124 w 1009492"/>
                  <a:gd name="connsiteY4" fmla="*/ 187773 h 580258"/>
                  <a:gd name="connsiteX5" fmla="*/ 597662 w 1009492"/>
                  <a:gd name="connsiteY5" fmla="*/ 229687 h 580258"/>
                  <a:gd name="connsiteX6" fmla="*/ 608692 w 1009492"/>
                  <a:gd name="connsiteY6" fmla="*/ 180419 h 580258"/>
                  <a:gd name="connsiteX7" fmla="*/ 612369 w 1009492"/>
                  <a:gd name="connsiteY7" fmla="*/ 136299 h 580258"/>
                  <a:gd name="connsiteX8" fmla="*/ 605750 w 1009492"/>
                  <a:gd name="connsiteY8" fmla="*/ 47322 h 580258"/>
                  <a:gd name="connsiteX9" fmla="*/ 708698 w 1009492"/>
                  <a:gd name="connsiteY9" fmla="*/ 7613 h 580258"/>
                  <a:gd name="connsiteX10" fmla="*/ 739583 w 1009492"/>
                  <a:gd name="connsiteY10" fmla="*/ 26732 h 580258"/>
                  <a:gd name="connsiteX11" fmla="*/ 957980 w 1009492"/>
                  <a:gd name="connsiteY11" fmla="*/ 275279 h 580258"/>
                  <a:gd name="connsiteX12" fmla="*/ 1003571 w 1009492"/>
                  <a:gd name="connsiteY12" fmla="*/ 376021 h 580258"/>
                  <a:gd name="connsiteX13" fmla="*/ 951362 w 1009492"/>
                  <a:gd name="connsiteY13" fmla="*/ 453232 h 580258"/>
                  <a:gd name="connsiteX14" fmla="*/ 659430 w 1009492"/>
                  <a:gd name="connsiteY14" fmla="*/ 556180 h 580258"/>
                  <a:gd name="connsiteX15" fmla="*/ 415296 w 1009492"/>
                  <a:gd name="connsiteY15" fmla="*/ 578240 h 580258"/>
                  <a:gd name="connsiteX16" fmla="*/ 21887 w 1009492"/>
                  <a:gd name="connsiteY16" fmla="*/ 469409 h 580258"/>
                  <a:gd name="connsiteX17" fmla="*/ 562 w 1009492"/>
                  <a:gd name="connsiteY17" fmla="*/ 431907 h 580258"/>
                  <a:gd name="connsiteX18" fmla="*/ 71155 w 1009492"/>
                  <a:gd name="connsiteY18" fmla="*/ 247336 h 580258"/>
                  <a:gd name="connsiteX19" fmla="*/ 218224 w 1009492"/>
                  <a:gd name="connsiteY19" fmla="*/ 37763 h 580258"/>
                  <a:gd name="connsiteX20" fmla="*/ 282934 w 1009492"/>
                  <a:gd name="connsiteY20" fmla="*/ 14232 h 580258"/>
                  <a:gd name="connsiteX21" fmla="*/ 327055 w 1009492"/>
                  <a:gd name="connsiteY21" fmla="*/ 42175 h 580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9492" h="580258">
                    <a:moveTo>
                      <a:pt x="327055" y="42175"/>
                    </a:moveTo>
                    <a:cubicBezTo>
                      <a:pt x="284405" y="66441"/>
                      <a:pt x="291023" y="88501"/>
                      <a:pt x="323378" y="112768"/>
                    </a:cubicBezTo>
                    <a:cubicBezTo>
                      <a:pt x="352792" y="134828"/>
                      <a:pt x="381470" y="153947"/>
                      <a:pt x="361616" y="205421"/>
                    </a:cubicBezTo>
                    <a:cubicBezTo>
                      <a:pt x="350586" y="233364"/>
                      <a:pt x="393971" y="241453"/>
                      <a:pt x="421179" y="245129"/>
                    </a:cubicBezTo>
                    <a:cubicBezTo>
                      <a:pt x="463093" y="251012"/>
                      <a:pt x="482212" y="233364"/>
                      <a:pt x="474124" y="187773"/>
                    </a:cubicBezTo>
                    <a:cubicBezTo>
                      <a:pt x="491772" y="226746"/>
                      <a:pt x="565306" y="251012"/>
                      <a:pt x="597662" y="229687"/>
                    </a:cubicBezTo>
                    <a:cubicBezTo>
                      <a:pt x="616781" y="217186"/>
                      <a:pt x="618251" y="196597"/>
                      <a:pt x="608692" y="180419"/>
                    </a:cubicBezTo>
                    <a:cubicBezTo>
                      <a:pt x="598397" y="162771"/>
                      <a:pt x="595455" y="148064"/>
                      <a:pt x="612369" y="136299"/>
                    </a:cubicBezTo>
                    <a:cubicBezTo>
                      <a:pt x="656489" y="106150"/>
                      <a:pt x="641782" y="78207"/>
                      <a:pt x="605750" y="47322"/>
                    </a:cubicBezTo>
                    <a:cubicBezTo>
                      <a:pt x="641782" y="31145"/>
                      <a:pt x="680755" y="34821"/>
                      <a:pt x="708698" y="7613"/>
                    </a:cubicBezTo>
                    <a:cubicBezTo>
                      <a:pt x="722670" y="-6358"/>
                      <a:pt x="732229" y="13496"/>
                      <a:pt x="739583" y="26732"/>
                    </a:cubicBezTo>
                    <a:cubicBezTo>
                      <a:pt x="792528" y="126739"/>
                      <a:pt x="855767" y="217186"/>
                      <a:pt x="957980" y="275279"/>
                    </a:cubicBezTo>
                    <a:cubicBezTo>
                      <a:pt x="994011" y="295868"/>
                      <a:pt x="988129" y="342195"/>
                      <a:pt x="1003571" y="376021"/>
                    </a:cubicBezTo>
                    <a:cubicBezTo>
                      <a:pt x="1026367" y="426760"/>
                      <a:pt x="977834" y="433378"/>
                      <a:pt x="951362" y="453232"/>
                    </a:cubicBezTo>
                    <a:cubicBezTo>
                      <a:pt x="865326" y="520883"/>
                      <a:pt x="762378" y="536326"/>
                      <a:pt x="659430" y="556180"/>
                    </a:cubicBezTo>
                    <a:cubicBezTo>
                      <a:pt x="578542" y="571622"/>
                      <a:pt x="497654" y="585594"/>
                      <a:pt x="415296" y="578240"/>
                    </a:cubicBezTo>
                    <a:cubicBezTo>
                      <a:pt x="278522" y="565004"/>
                      <a:pt x="140277" y="552503"/>
                      <a:pt x="21887" y="469409"/>
                    </a:cubicBezTo>
                    <a:cubicBezTo>
                      <a:pt x="6445" y="458379"/>
                      <a:pt x="-2380" y="451761"/>
                      <a:pt x="562" y="431907"/>
                    </a:cubicBezTo>
                    <a:cubicBezTo>
                      <a:pt x="10122" y="364991"/>
                      <a:pt x="14534" y="298810"/>
                      <a:pt x="71155" y="247336"/>
                    </a:cubicBezTo>
                    <a:cubicBezTo>
                      <a:pt x="135130" y="189244"/>
                      <a:pt x="182928" y="116444"/>
                      <a:pt x="218224" y="37763"/>
                    </a:cubicBezTo>
                    <a:cubicBezTo>
                      <a:pt x="235137" y="995"/>
                      <a:pt x="248373" y="-12976"/>
                      <a:pt x="282934" y="14232"/>
                    </a:cubicBezTo>
                    <a:cubicBezTo>
                      <a:pt x="294700" y="23056"/>
                      <a:pt x="307936" y="29674"/>
                      <a:pt x="327055" y="4217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0" name="Freeform: Shape 169">
                <a:extLst>
                  <a:ext uri="{FF2B5EF4-FFF2-40B4-BE49-F238E27FC236}">
                    <a16:creationId xmlns="" xmlns:a16="http://schemas.microsoft.com/office/drawing/2014/main" id="{6E981A61-EC7F-5C57-65C6-E138299A4DA6}"/>
                  </a:ext>
                </a:extLst>
              </p:cNvPr>
              <p:cNvSpPr/>
              <p:nvPr/>
            </p:nvSpPr>
            <p:spPr>
              <a:xfrm>
                <a:off x="9577069" y="1685301"/>
                <a:ext cx="714066" cy="873360"/>
              </a:xfrm>
              <a:custGeom>
                <a:avLst/>
                <a:gdLst>
                  <a:gd name="connsiteX0" fmla="*/ 783 w 714066"/>
                  <a:gd name="connsiteY0" fmla="*/ 688479 h 873360"/>
                  <a:gd name="connsiteX1" fmla="*/ 75053 w 714066"/>
                  <a:gd name="connsiteY1" fmla="*/ 483318 h 873360"/>
                  <a:gd name="connsiteX2" fmla="*/ 477287 w 714066"/>
                  <a:gd name="connsiteY2" fmla="*/ 77408 h 873360"/>
                  <a:gd name="connsiteX3" fmla="*/ 714067 w 714066"/>
                  <a:gd name="connsiteY3" fmla="*/ 197 h 873360"/>
                  <a:gd name="connsiteX4" fmla="*/ 437578 w 714066"/>
                  <a:gd name="connsiteY4" fmla="*/ 470082 h 873360"/>
                  <a:gd name="connsiteX5" fmla="*/ 345660 w 714066"/>
                  <a:gd name="connsiteY5" fmla="*/ 626710 h 873360"/>
                  <a:gd name="connsiteX6" fmla="*/ 182413 w 714066"/>
                  <a:gd name="connsiteY6" fmla="*/ 846578 h 873360"/>
                  <a:gd name="connsiteX7" fmla="*/ 10343 w 714066"/>
                  <a:gd name="connsiteY7" fmla="*/ 766426 h 873360"/>
                  <a:gd name="connsiteX8" fmla="*/ 783 w 714066"/>
                  <a:gd name="connsiteY8" fmla="*/ 688479 h 873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4066" h="873360">
                    <a:moveTo>
                      <a:pt x="783" y="688479"/>
                    </a:moveTo>
                    <a:cubicBezTo>
                      <a:pt x="4460" y="612003"/>
                      <a:pt x="39757" y="546558"/>
                      <a:pt x="75053" y="483318"/>
                    </a:cubicBezTo>
                    <a:cubicBezTo>
                      <a:pt x="172119" y="311983"/>
                      <a:pt x="303745" y="174474"/>
                      <a:pt x="477287" y="77408"/>
                    </a:cubicBezTo>
                    <a:cubicBezTo>
                      <a:pt x="566263" y="27405"/>
                      <a:pt x="640533" y="-2744"/>
                      <a:pt x="714067" y="197"/>
                    </a:cubicBezTo>
                    <a:cubicBezTo>
                      <a:pt x="589794" y="139177"/>
                      <a:pt x="509641" y="301688"/>
                      <a:pt x="437578" y="470082"/>
                    </a:cubicBezTo>
                    <a:cubicBezTo>
                      <a:pt x="399339" y="517879"/>
                      <a:pt x="370662" y="571559"/>
                      <a:pt x="345660" y="626710"/>
                    </a:cubicBezTo>
                    <a:cubicBezTo>
                      <a:pt x="306686" y="712010"/>
                      <a:pt x="265507" y="794369"/>
                      <a:pt x="182413" y="846578"/>
                    </a:cubicBezTo>
                    <a:cubicBezTo>
                      <a:pt x="94908" y="901729"/>
                      <a:pt x="25785" y="870109"/>
                      <a:pt x="10343" y="766426"/>
                    </a:cubicBezTo>
                    <a:cubicBezTo>
                      <a:pt x="7402" y="739953"/>
                      <a:pt x="-2893" y="715687"/>
                      <a:pt x="783" y="688479"/>
                    </a:cubicBezTo>
                    <a:close/>
                  </a:path>
                </a:pathLst>
              </a:custGeom>
              <a:solidFill>
                <a:srgbClr val="CB8C6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1" name="Freeform: Shape 170">
                <a:extLst>
                  <a:ext uri="{FF2B5EF4-FFF2-40B4-BE49-F238E27FC236}">
                    <a16:creationId xmlns="" xmlns:a16="http://schemas.microsoft.com/office/drawing/2014/main" id="{BCD878AC-6EE3-A2EE-749C-319F9AEE9060}"/>
                  </a:ext>
                </a:extLst>
              </p:cNvPr>
              <p:cNvSpPr/>
              <p:nvPr/>
            </p:nvSpPr>
            <p:spPr>
              <a:xfrm>
                <a:off x="10637483" y="1668586"/>
                <a:ext cx="680193" cy="845628"/>
              </a:xfrm>
              <a:custGeom>
                <a:avLst/>
                <a:gdLst>
                  <a:gd name="connsiteX0" fmla="*/ 230898 w 680193"/>
                  <a:gd name="connsiteY0" fmla="*/ 544154 h 845628"/>
                  <a:gd name="connsiteX1" fmla="*/ 127950 w 680193"/>
                  <a:gd name="connsiteY1" fmla="*/ 240457 h 845628"/>
                  <a:gd name="connsiteX2" fmla="*/ 0 w 680193"/>
                  <a:gd name="connsiteY2" fmla="*/ 0 h 845628"/>
                  <a:gd name="connsiteX3" fmla="*/ 260312 w 680193"/>
                  <a:gd name="connsiteY3" fmla="*/ 119126 h 845628"/>
                  <a:gd name="connsiteX4" fmla="*/ 616954 w 680193"/>
                  <a:gd name="connsiteY4" fmla="*/ 569892 h 845628"/>
                  <a:gd name="connsiteX5" fmla="*/ 680193 w 680193"/>
                  <a:gd name="connsiteY5" fmla="*/ 739756 h 845628"/>
                  <a:gd name="connsiteX6" fmla="*/ 441941 w 680193"/>
                  <a:gd name="connsiteY6" fmla="*/ 794907 h 845628"/>
                  <a:gd name="connsiteX7" fmla="*/ 265459 w 680193"/>
                  <a:gd name="connsiteY7" fmla="*/ 578716 h 845628"/>
                  <a:gd name="connsiteX8" fmla="*/ 230898 w 680193"/>
                  <a:gd name="connsiteY8" fmla="*/ 544154 h 84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0193" h="845628">
                    <a:moveTo>
                      <a:pt x="230898" y="544154"/>
                    </a:moveTo>
                    <a:cubicBezTo>
                      <a:pt x="198543" y="441942"/>
                      <a:pt x="169864" y="338994"/>
                      <a:pt x="127950" y="240457"/>
                    </a:cubicBezTo>
                    <a:cubicBezTo>
                      <a:pt x="92653" y="157364"/>
                      <a:pt x="41915" y="84565"/>
                      <a:pt x="0" y="0"/>
                    </a:cubicBezTo>
                    <a:cubicBezTo>
                      <a:pt x="102213" y="13236"/>
                      <a:pt x="184571" y="61034"/>
                      <a:pt x="260312" y="119126"/>
                    </a:cubicBezTo>
                    <a:cubicBezTo>
                      <a:pt x="416940" y="239722"/>
                      <a:pt x="529448" y="395615"/>
                      <a:pt x="616954" y="569892"/>
                    </a:cubicBezTo>
                    <a:cubicBezTo>
                      <a:pt x="643426" y="623572"/>
                      <a:pt x="675781" y="677252"/>
                      <a:pt x="680193" y="739756"/>
                    </a:cubicBezTo>
                    <a:cubicBezTo>
                      <a:pt x="650779" y="877265"/>
                      <a:pt x="534596" y="864029"/>
                      <a:pt x="441941" y="794907"/>
                    </a:cubicBezTo>
                    <a:cubicBezTo>
                      <a:pt x="364730" y="737550"/>
                      <a:pt x="311051" y="661074"/>
                      <a:pt x="265459" y="578716"/>
                    </a:cubicBezTo>
                    <a:cubicBezTo>
                      <a:pt x="256635" y="563273"/>
                      <a:pt x="247075" y="550773"/>
                      <a:pt x="230898" y="544154"/>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2" name="Freeform: Shape 171">
                <a:extLst>
                  <a:ext uri="{FF2B5EF4-FFF2-40B4-BE49-F238E27FC236}">
                    <a16:creationId xmlns="" xmlns:a16="http://schemas.microsoft.com/office/drawing/2014/main" id="{5CA78035-A402-254A-0CD3-E92EF68A5560}"/>
                  </a:ext>
                </a:extLst>
              </p:cNvPr>
              <p:cNvSpPr/>
              <p:nvPr/>
            </p:nvSpPr>
            <p:spPr>
              <a:xfrm>
                <a:off x="9937959" y="2098027"/>
                <a:ext cx="951900" cy="688293"/>
              </a:xfrm>
              <a:custGeom>
                <a:avLst/>
                <a:gdLst>
                  <a:gd name="connsiteX0" fmla="*/ 123750 w 951900"/>
                  <a:gd name="connsiteY0" fmla="*/ 33826 h 688293"/>
                  <a:gd name="connsiteX1" fmla="*/ 117867 w 951900"/>
                  <a:gd name="connsiteY1" fmla="*/ 140451 h 688293"/>
                  <a:gd name="connsiteX2" fmla="*/ 164929 w 951900"/>
                  <a:gd name="connsiteY2" fmla="*/ 422087 h 688293"/>
                  <a:gd name="connsiteX3" fmla="*/ 389209 w 951900"/>
                  <a:gd name="connsiteY3" fmla="*/ 515476 h 688293"/>
                  <a:gd name="connsiteX4" fmla="*/ 620842 w 951900"/>
                  <a:gd name="connsiteY4" fmla="*/ 507387 h 688293"/>
                  <a:gd name="connsiteX5" fmla="*/ 851740 w 951900"/>
                  <a:gd name="connsiteY5" fmla="*/ 293402 h 688293"/>
                  <a:gd name="connsiteX6" fmla="*/ 862034 w 951900"/>
                  <a:gd name="connsiteY6" fmla="*/ 0 h 688293"/>
                  <a:gd name="connsiteX7" fmla="*/ 917921 w 951900"/>
                  <a:gd name="connsiteY7" fmla="*/ 215456 h 688293"/>
                  <a:gd name="connsiteX8" fmla="*/ 951747 w 951900"/>
                  <a:gd name="connsiteY8" fmla="*/ 494886 h 688293"/>
                  <a:gd name="connsiteX9" fmla="*/ 922333 w 951900"/>
                  <a:gd name="connsiteY9" fmla="*/ 660339 h 688293"/>
                  <a:gd name="connsiteX10" fmla="*/ 889978 w 951900"/>
                  <a:gd name="connsiteY10" fmla="*/ 679458 h 688293"/>
                  <a:gd name="connsiteX11" fmla="*/ 442888 w 951900"/>
                  <a:gd name="connsiteY11" fmla="*/ 647103 h 688293"/>
                  <a:gd name="connsiteX12" fmla="*/ 44332 w 951900"/>
                  <a:gd name="connsiteY12" fmla="*/ 685340 h 688293"/>
                  <a:gd name="connsiteX13" fmla="*/ 20802 w 951900"/>
                  <a:gd name="connsiteY13" fmla="*/ 677987 h 688293"/>
                  <a:gd name="connsiteX14" fmla="*/ 1682 w 951900"/>
                  <a:gd name="connsiteY14" fmla="*/ 422823 h 688293"/>
                  <a:gd name="connsiteX15" fmla="*/ 77423 w 951900"/>
                  <a:gd name="connsiteY15" fmla="*/ 149275 h 688293"/>
                  <a:gd name="connsiteX16" fmla="*/ 123750 w 951900"/>
                  <a:gd name="connsiteY16" fmla="*/ 33826 h 688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1900" h="688293">
                    <a:moveTo>
                      <a:pt x="123750" y="33826"/>
                    </a:moveTo>
                    <a:cubicBezTo>
                      <a:pt x="119337" y="69122"/>
                      <a:pt x="123014" y="104419"/>
                      <a:pt x="117867" y="140451"/>
                    </a:cubicBezTo>
                    <a:cubicBezTo>
                      <a:pt x="103895" y="238251"/>
                      <a:pt x="117132" y="337523"/>
                      <a:pt x="164929" y="422087"/>
                    </a:cubicBezTo>
                    <a:cubicBezTo>
                      <a:pt x="211255" y="503711"/>
                      <a:pt x="307586" y="506652"/>
                      <a:pt x="389209" y="515476"/>
                    </a:cubicBezTo>
                    <a:cubicBezTo>
                      <a:pt x="464949" y="523565"/>
                      <a:pt x="543631" y="525771"/>
                      <a:pt x="620842" y="507387"/>
                    </a:cubicBezTo>
                    <a:cubicBezTo>
                      <a:pt x="700995" y="488268"/>
                      <a:pt x="827474" y="421352"/>
                      <a:pt x="851740" y="293402"/>
                    </a:cubicBezTo>
                    <a:cubicBezTo>
                      <a:pt x="870124" y="194866"/>
                      <a:pt x="867182" y="97801"/>
                      <a:pt x="862034" y="0"/>
                    </a:cubicBezTo>
                    <a:cubicBezTo>
                      <a:pt x="899538" y="66916"/>
                      <a:pt x="904685" y="142657"/>
                      <a:pt x="917921" y="215456"/>
                    </a:cubicBezTo>
                    <a:cubicBezTo>
                      <a:pt x="935569" y="307374"/>
                      <a:pt x="948805" y="401498"/>
                      <a:pt x="951747" y="494886"/>
                    </a:cubicBezTo>
                    <a:cubicBezTo>
                      <a:pt x="953952" y="549302"/>
                      <a:pt x="931892" y="605188"/>
                      <a:pt x="922333" y="660339"/>
                    </a:cubicBezTo>
                    <a:cubicBezTo>
                      <a:pt x="918656" y="680928"/>
                      <a:pt x="905420" y="682399"/>
                      <a:pt x="889978" y="679458"/>
                    </a:cubicBezTo>
                    <a:cubicBezTo>
                      <a:pt x="742174" y="651515"/>
                      <a:pt x="592164" y="644897"/>
                      <a:pt x="442888" y="647103"/>
                    </a:cubicBezTo>
                    <a:cubicBezTo>
                      <a:pt x="309791" y="649309"/>
                      <a:pt x="175959" y="659603"/>
                      <a:pt x="44332" y="685340"/>
                    </a:cubicBezTo>
                    <a:cubicBezTo>
                      <a:pt x="31832" y="687547"/>
                      <a:pt x="19331" y="693429"/>
                      <a:pt x="20802" y="677987"/>
                    </a:cubicBezTo>
                    <a:cubicBezTo>
                      <a:pt x="26684" y="591216"/>
                      <a:pt x="-7877" y="504446"/>
                      <a:pt x="1682" y="422823"/>
                    </a:cubicBezTo>
                    <a:cubicBezTo>
                      <a:pt x="12712" y="330905"/>
                      <a:pt x="37714" y="236781"/>
                      <a:pt x="77423" y="149275"/>
                    </a:cubicBezTo>
                    <a:cubicBezTo>
                      <a:pt x="94336" y="111772"/>
                      <a:pt x="93600" y="66916"/>
                      <a:pt x="123750" y="33826"/>
                    </a:cubicBezTo>
                    <a:close/>
                  </a:path>
                </a:pathLst>
              </a:custGeom>
              <a:solidFill>
                <a:srgbClr val="B86D4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3" name="Freeform: Shape 172">
                <a:extLst>
                  <a:ext uri="{FF2B5EF4-FFF2-40B4-BE49-F238E27FC236}">
                    <a16:creationId xmlns="" xmlns:a16="http://schemas.microsoft.com/office/drawing/2014/main" id="{C63F8A63-DB26-5B3B-1F81-48F750E2A1F5}"/>
                  </a:ext>
                </a:extLst>
              </p:cNvPr>
              <p:cNvSpPr/>
              <p:nvPr/>
            </p:nvSpPr>
            <p:spPr>
              <a:xfrm>
                <a:off x="9865543" y="4517308"/>
                <a:ext cx="1394776" cy="335064"/>
              </a:xfrm>
              <a:custGeom>
                <a:avLst/>
                <a:gdLst>
                  <a:gd name="connsiteX0" fmla="*/ 1394776 w 1394776"/>
                  <a:gd name="connsiteY0" fmla="*/ 145598 h 335064"/>
                  <a:gd name="connsiteX1" fmla="*/ 1163143 w 1394776"/>
                  <a:gd name="connsiteY1" fmla="*/ 241193 h 335064"/>
                  <a:gd name="connsiteX2" fmla="*/ 1105786 w 1394776"/>
                  <a:gd name="connsiteY2" fmla="*/ 197807 h 335064"/>
                  <a:gd name="connsiteX3" fmla="*/ 1085196 w 1394776"/>
                  <a:gd name="connsiteY3" fmla="*/ 150010 h 335064"/>
                  <a:gd name="connsiteX4" fmla="*/ 1064607 w 1394776"/>
                  <a:gd name="connsiteY4" fmla="*/ 152951 h 335064"/>
                  <a:gd name="connsiteX5" fmla="*/ 1064607 w 1394776"/>
                  <a:gd name="connsiteY5" fmla="*/ 206632 h 335064"/>
                  <a:gd name="connsiteX6" fmla="*/ 1028575 w 1394776"/>
                  <a:gd name="connsiteY6" fmla="*/ 275754 h 335064"/>
                  <a:gd name="connsiteX7" fmla="*/ 861652 w 1394776"/>
                  <a:gd name="connsiteY7" fmla="*/ 288255 h 335064"/>
                  <a:gd name="connsiteX8" fmla="*/ 830032 w 1394776"/>
                  <a:gd name="connsiteY8" fmla="*/ 258106 h 335064"/>
                  <a:gd name="connsiteX9" fmla="*/ 819002 w 1394776"/>
                  <a:gd name="connsiteY9" fmla="*/ 210308 h 335064"/>
                  <a:gd name="connsiteX10" fmla="*/ 805765 w 1394776"/>
                  <a:gd name="connsiteY10" fmla="*/ 186042 h 335064"/>
                  <a:gd name="connsiteX11" fmla="*/ 784441 w 1394776"/>
                  <a:gd name="connsiteY11" fmla="*/ 219132 h 335064"/>
                  <a:gd name="connsiteX12" fmla="*/ 699876 w 1394776"/>
                  <a:gd name="connsiteY12" fmla="*/ 330905 h 335064"/>
                  <a:gd name="connsiteX13" fmla="*/ 534424 w 1394776"/>
                  <a:gd name="connsiteY13" fmla="*/ 333846 h 335064"/>
                  <a:gd name="connsiteX14" fmla="*/ 518246 w 1394776"/>
                  <a:gd name="connsiteY14" fmla="*/ 283843 h 335064"/>
                  <a:gd name="connsiteX15" fmla="*/ 504274 w 1394776"/>
                  <a:gd name="connsiteY15" fmla="*/ 242664 h 335064"/>
                  <a:gd name="connsiteX16" fmla="*/ 474125 w 1394776"/>
                  <a:gd name="connsiteY16" fmla="*/ 273548 h 335064"/>
                  <a:gd name="connsiteX17" fmla="*/ 396914 w 1394776"/>
                  <a:gd name="connsiteY17" fmla="*/ 323551 h 335064"/>
                  <a:gd name="connsiteX18" fmla="*/ 304996 w 1394776"/>
                  <a:gd name="connsiteY18" fmla="*/ 322816 h 335064"/>
                  <a:gd name="connsiteX19" fmla="*/ 263817 w 1394776"/>
                  <a:gd name="connsiteY19" fmla="*/ 259576 h 335064"/>
                  <a:gd name="connsiteX20" fmla="*/ 263817 w 1394776"/>
                  <a:gd name="connsiteY20" fmla="*/ 212514 h 335064"/>
                  <a:gd name="connsiteX21" fmla="*/ 227785 w 1394776"/>
                  <a:gd name="connsiteY21" fmla="*/ 240458 h 335064"/>
                  <a:gd name="connsiteX22" fmla="*/ 113807 w 1394776"/>
                  <a:gd name="connsiteY22" fmla="*/ 277225 h 335064"/>
                  <a:gd name="connsiteX23" fmla="*/ 35125 w 1394776"/>
                  <a:gd name="connsiteY23" fmla="*/ 232369 h 335064"/>
                  <a:gd name="connsiteX24" fmla="*/ 8653 w 1394776"/>
                  <a:gd name="connsiteY24" fmla="*/ 193395 h 335064"/>
                  <a:gd name="connsiteX25" fmla="*/ 67481 w 1394776"/>
                  <a:gd name="connsiteY25" fmla="*/ 159570 h 335064"/>
                  <a:gd name="connsiteX26" fmla="*/ 161604 w 1394776"/>
                  <a:gd name="connsiteY26" fmla="*/ 84565 h 335064"/>
                  <a:gd name="connsiteX27" fmla="*/ 215285 w 1394776"/>
                  <a:gd name="connsiteY27" fmla="*/ 47797 h 335064"/>
                  <a:gd name="connsiteX28" fmla="*/ 516776 w 1394776"/>
                  <a:gd name="connsiteY28" fmla="*/ 129421 h 335064"/>
                  <a:gd name="connsiteX29" fmla="*/ 1031516 w 1394776"/>
                  <a:gd name="connsiteY29" fmla="*/ 69122 h 335064"/>
                  <a:gd name="connsiteX30" fmla="*/ 1150642 w 1394776"/>
                  <a:gd name="connsiteY30" fmla="*/ 8824 h 335064"/>
                  <a:gd name="connsiteX31" fmla="*/ 1174173 w 1394776"/>
                  <a:gd name="connsiteY31" fmla="*/ 4412 h 335064"/>
                  <a:gd name="connsiteX32" fmla="*/ 1188144 w 1394776"/>
                  <a:gd name="connsiteY32" fmla="*/ 27943 h 335064"/>
                  <a:gd name="connsiteX33" fmla="*/ 1269032 w 1394776"/>
                  <a:gd name="connsiteY33" fmla="*/ 115449 h 335064"/>
                  <a:gd name="connsiteX34" fmla="*/ 1326389 w 1394776"/>
                  <a:gd name="connsiteY34" fmla="*/ 114714 h 335064"/>
                  <a:gd name="connsiteX35" fmla="*/ 1394776 w 1394776"/>
                  <a:gd name="connsiteY35" fmla="*/ 145598 h 335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94776" h="335064">
                    <a:moveTo>
                      <a:pt x="1394776" y="145598"/>
                    </a:moveTo>
                    <a:cubicBezTo>
                      <a:pt x="1321977" y="197072"/>
                      <a:pt x="1241089" y="215456"/>
                      <a:pt x="1163143" y="241193"/>
                    </a:cubicBezTo>
                    <a:cubicBezTo>
                      <a:pt x="1139611" y="249282"/>
                      <a:pt x="1091814" y="255900"/>
                      <a:pt x="1105786" y="197807"/>
                    </a:cubicBezTo>
                    <a:cubicBezTo>
                      <a:pt x="1110198" y="178689"/>
                      <a:pt x="1096962" y="163246"/>
                      <a:pt x="1085196" y="150010"/>
                    </a:cubicBezTo>
                    <a:cubicBezTo>
                      <a:pt x="1082255" y="147069"/>
                      <a:pt x="1066077" y="149275"/>
                      <a:pt x="1064607" y="152951"/>
                    </a:cubicBezTo>
                    <a:cubicBezTo>
                      <a:pt x="1057253" y="169865"/>
                      <a:pt x="1055047" y="188984"/>
                      <a:pt x="1064607" y="206632"/>
                    </a:cubicBezTo>
                    <a:cubicBezTo>
                      <a:pt x="1088872" y="249282"/>
                      <a:pt x="1057988" y="266195"/>
                      <a:pt x="1028575" y="275754"/>
                    </a:cubicBezTo>
                    <a:cubicBezTo>
                      <a:pt x="974894" y="294138"/>
                      <a:pt x="917538" y="288255"/>
                      <a:pt x="861652" y="288255"/>
                    </a:cubicBezTo>
                    <a:cubicBezTo>
                      <a:pt x="841062" y="288255"/>
                      <a:pt x="830032" y="278695"/>
                      <a:pt x="830032" y="258106"/>
                    </a:cubicBezTo>
                    <a:cubicBezTo>
                      <a:pt x="830032" y="241193"/>
                      <a:pt x="831502" y="225015"/>
                      <a:pt x="819002" y="210308"/>
                    </a:cubicBezTo>
                    <a:cubicBezTo>
                      <a:pt x="813855" y="203690"/>
                      <a:pt x="824149" y="183836"/>
                      <a:pt x="805765" y="186042"/>
                    </a:cubicBezTo>
                    <a:cubicBezTo>
                      <a:pt x="790323" y="188248"/>
                      <a:pt x="777087" y="202955"/>
                      <a:pt x="784441" y="219132"/>
                    </a:cubicBezTo>
                    <a:cubicBezTo>
                      <a:pt x="824149" y="308844"/>
                      <a:pt x="770469" y="327228"/>
                      <a:pt x="699876" y="330905"/>
                    </a:cubicBezTo>
                    <a:cubicBezTo>
                      <a:pt x="644726" y="333846"/>
                      <a:pt x="589575" y="336787"/>
                      <a:pt x="534424" y="333846"/>
                    </a:cubicBezTo>
                    <a:cubicBezTo>
                      <a:pt x="502069" y="331640"/>
                      <a:pt x="525599" y="300020"/>
                      <a:pt x="518246" y="283843"/>
                    </a:cubicBezTo>
                    <a:cubicBezTo>
                      <a:pt x="512364" y="270607"/>
                      <a:pt x="532953" y="248546"/>
                      <a:pt x="504274" y="242664"/>
                    </a:cubicBezTo>
                    <a:cubicBezTo>
                      <a:pt x="477802" y="237516"/>
                      <a:pt x="474860" y="266195"/>
                      <a:pt x="474125" y="273548"/>
                    </a:cubicBezTo>
                    <a:cubicBezTo>
                      <a:pt x="468243" y="324287"/>
                      <a:pt x="436623" y="326493"/>
                      <a:pt x="396914" y="323551"/>
                    </a:cubicBezTo>
                    <a:cubicBezTo>
                      <a:pt x="366030" y="321345"/>
                      <a:pt x="335881" y="322816"/>
                      <a:pt x="304996" y="322816"/>
                    </a:cubicBezTo>
                    <a:cubicBezTo>
                      <a:pt x="246169" y="322816"/>
                      <a:pt x="241757" y="314727"/>
                      <a:pt x="263817" y="259576"/>
                    </a:cubicBezTo>
                    <a:cubicBezTo>
                      <a:pt x="268964" y="246340"/>
                      <a:pt x="291760" y="226486"/>
                      <a:pt x="263817" y="212514"/>
                    </a:cubicBezTo>
                    <a:cubicBezTo>
                      <a:pt x="235138" y="197807"/>
                      <a:pt x="235138" y="226486"/>
                      <a:pt x="227785" y="240458"/>
                    </a:cubicBezTo>
                    <a:cubicBezTo>
                      <a:pt x="188076" y="312521"/>
                      <a:pt x="186606" y="313257"/>
                      <a:pt x="113807" y="277225"/>
                    </a:cubicBezTo>
                    <a:cubicBezTo>
                      <a:pt x="86599" y="263988"/>
                      <a:pt x="56450" y="252958"/>
                      <a:pt x="35125" y="232369"/>
                    </a:cubicBezTo>
                    <a:cubicBezTo>
                      <a:pt x="26301" y="224280"/>
                      <a:pt x="-18555" y="229427"/>
                      <a:pt x="8653" y="193395"/>
                    </a:cubicBezTo>
                    <a:cubicBezTo>
                      <a:pt x="24095" y="173541"/>
                      <a:pt x="23360" y="142657"/>
                      <a:pt x="67481" y="159570"/>
                    </a:cubicBezTo>
                    <a:cubicBezTo>
                      <a:pt x="124102" y="180895"/>
                      <a:pt x="162339" y="146333"/>
                      <a:pt x="161604" y="84565"/>
                    </a:cubicBezTo>
                    <a:cubicBezTo>
                      <a:pt x="160869" y="41179"/>
                      <a:pt x="172634" y="24266"/>
                      <a:pt x="215285" y="47797"/>
                    </a:cubicBezTo>
                    <a:cubicBezTo>
                      <a:pt x="309408" y="100007"/>
                      <a:pt x="410151" y="117655"/>
                      <a:pt x="516776" y="129421"/>
                    </a:cubicBezTo>
                    <a:cubicBezTo>
                      <a:pt x="694728" y="149275"/>
                      <a:pt x="863857" y="123538"/>
                      <a:pt x="1031516" y="69122"/>
                    </a:cubicBezTo>
                    <a:cubicBezTo>
                      <a:pt x="1074166" y="55151"/>
                      <a:pt x="1113874" y="34561"/>
                      <a:pt x="1150642" y="8824"/>
                    </a:cubicBezTo>
                    <a:cubicBezTo>
                      <a:pt x="1158730" y="2941"/>
                      <a:pt x="1164613" y="-5147"/>
                      <a:pt x="1174173" y="4412"/>
                    </a:cubicBezTo>
                    <a:cubicBezTo>
                      <a:pt x="1180790" y="11030"/>
                      <a:pt x="1188144" y="15442"/>
                      <a:pt x="1188144" y="27943"/>
                    </a:cubicBezTo>
                    <a:cubicBezTo>
                      <a:pt x="1185203" y="100742"/>
                      <a:pt x="1197704" y="113978"/>
                      <a:pt x="1269032" y="115449"/>
                    </a:cubicBezTo>
                    <a:cubicBezTo>
                      <a:pt x="1288151" y="116184"/>
                      <a:pt x="1308005" y="117655"/>
                      <a:pt x="1326389" y="114714"/>
                    </a:cubicBezTo>
                    <a:cubicBezTo>
                      <a:pt x="1355067" y="111037"/>
                      <a:pt x="1377863" y="119861"/>
                      <a:pt x="1394776" y="145598"/>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4" name="Freeform: Shape 173">
                <a:extLst>
                  <a:ext uri="{FF2B5EF4-FFF2-40B4-BE49-F238E27FC236}">
                    <a16:creationId xmlns="" xmlns:a16="http://schemas.microsoft.com/office/drawing/2014/main" id="{D6DB759C-9C3B-6034-68D8-823732578ACC}"/>
                  </a:ext>
                </a:extLst>
              </p:cNvPr>
              <p:cNvSpPr/>
              <p:nvPr/>
            </p:nvSpPr>
            <p:spPr>
              <a:xfrm>
                <a:off x="10868072" y="2212740"/>
                <a:ext cx="530237" cy="701859"/>
              </a:xfrm>
              <a:custGeom>
                <a:avLst/>
                <a:gdLst>
                  <a:gd name="connsiteX0" fmla="*/ 309 w 530237"/>
                  <a:gd name="connsiteY0" fmla="*/ 0 h 701859"/>
                  <a:gd name="connsiteX1" fmla="*/ 68696 w 530237"/>
                  <a:gd name="connsiteY1" fmla="*/ 94859 h 701859"/>
                  <a:gd name="connsiteX2" fmla="*/ 259885 w 530237"/>
                  <a:gd name="connsiteY2" fmla="*/ 277960 h 701859"/>
                  <a:gd name="connsiteX3" fmla="*/ 448868 w 530237"/>
                  <a:gd name="connsiteY3" fmla="*/ 195601 h 701859"/>
                  <a:gd name="connsiteX4" fmla="*/ 516520 w 530237"/>
                  <a:gd name="connsiteY4" fmla="*/ 434588 h 701859"/>
                  <a:gd name="connsiteX5" fmla="*/ 529021 w 530237"/>
                  <a:gd name="connsiteY5" fmla="*/ 676516 h 701859"/>
                  <a:gd name="connsiteX6" fmla="*/ 506961 w 530237"/>
                  <a:gd name="connsiteY6" fmla="*/ 697106 h 701859"/>
                  <a:gd name="connsiteX7" fmla="*/ 142230 w 530237"/>
                  <a:gd name="connsiteY7" fmla="*/ 591217 h 701859"/>
                  <a:gd name="connsiteX8" fmla="*/ 91491 w 530237"/>
                  <a:gd name="connsiteY8" fmla="*/ 536801 h 701859"/>
                  <a:gd name="connsiteX9" fmla="*/ 9868 w 530237"/>
                  <a:gd name="connsiteY9" fmla="*/ 63975 h 701859"/>
                  <a:gd name="connsiteX10" fmla="*/ 309 w 530237"/>
                  <a:gd name="connsiteY10" fmla="*/ 0 h 701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0237" h="701859">
                    <a:moveTo>
                      <a:pt x="309" y="0"/>
                    </a:moveTo>
                    <a:cubicBezTo>
                      <a:pt x="40017" y="19119"/>
                      <a:pt x="45164" y="63240"/>
                      <a:pt x="68696" y="94859"/>
                    </a:cubicBezTo>
                    <a:cubicBezTo>
                      <a:pt x="122376" y="166188"/>
                      <a:pt x="173850" y="238987"/>
                      <a:pt x="259885" y="277960"/>
                    </a:cubicBezTo>
                    <a:cubicBezTo>
                      <a:pt x="362097" y="325022"/>
                      <a:pt x="415778" y="303697"/>
                      <a:pt x="448868" y="195601"/>
                    </a:cubicBezTo>
                    <a:cubicBezTo>
                      <a:pt x="492254" y="269136"/>
                      <a:pt x="498136" y="353700"/>
                      <a:pt x="516520" y="434588"/>
                    </a:cubicBezTo>
                    <a:cubicBezTo>
                      <a:pt x="534903" y="514005"/>
                      <a:pt x="529756" y="595629"/>
                      <a:pt x="529021" y="676516"/>
                    </a:cubicBezTo>
                    <a:cubicBezTo>
                      <a:pt x="529021" y="691223"/>
                      <a:pt x="533433" y="711078"/>
                      <a:pt x="506961" y="697106"/>
                    </a:cubicBezTo>
                    <a:cubicBezTo>
                      <a:pt x="392247" y="637543"/>
                      <a:pt x="265768" y="616218"/>
                      <a:pt x="142230" y="591217"/>
                    </a:cubicBezTo>
                    <a:cubicBezTo>
                      <a:pt x="101050" y="583128"/>
                      <a:pt x="99580" y="561067"/>
                      <a:pt x="91491" y="536801"/>
                    </a:cubicBezTo>
                    <a:cubicBezTo>
                      <a:pt x="37811" y="383850"/>
                      <a:pt x="31929" y="222809"/>
                      <a:pt x="9868" y="63975"/>
                    </a:cubicBezTo>
                    <a:cubicBezTo>
                      <a:pt x="8397" y="42650"/>
                      <a:pt x="-1898" y="22060"/>
                      <a:pt x="309"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5" name="Freeform: Shape 174">
                <a:extLst>
                  <a:ext uri="{FF2B5EF4-FFF2-40B4-BE49-F238E27FC236}">
                    <a16:creationId xmlns="" xmlns:a16="http://schemas.microsoft.com/office/drawing/2014/main" id="{9C144C5E-F9D3-7106-58A9-4A963A0A58D8}"/>
                  </a:ext>
                </a:extLst>
              </p:cNvPr>
              <p:cNvSpPr/>
              <p:nvPr/>
            </p:nvSpPr>
            <p:spPr>
              <a:xfrm>
                <a:off x="10827202" y="1698735"/>
                <a:ext cx="814421" cy="859214"/>
              </a:xfrm>
              <a:custGeom>
                <a:avLst/>
                <a:gdLst>
                  <a:gd name="connsiteX0" fmla="*/ 514006 w 814421"/>
                  <a:gd name="connsiteY0" fmla="*/ 663280 h 859214"/>
                  <a:gd name="connsiteX1" fmla="*/ 401498 w 814421"/>
                  <a:gd name="connsiteY1" fmla="*/ 438265 h 859214"/>
                  <a:gd name="connsiteX2" fmla="*/ 19119 w 814421"/>
                  <a:gd name="connsiteY2" fmla="*/ 23531 h 859214"/>
                  <a:gd name="connsiteX3" fmla="*/ 0 w 814421"/>
                  <a:gd name="connsiteY3" fmla="*/ 0 h 859214"/>
                  <a:gd name="connsiteX4" fmla="*/ 316198 w 814421"/>
                  <a:gd name="connsiteY4" fmla="*/ 132362 h 859214"/>
                  <a:gd name="connsiteX5" fmla="*/ 793436 w 814421"/>
                  <a:gd name="connsiteY5" fmla="*/ 740491 h 859214"/>
                  <a:gd name="connsiteX6" fmla="*/ 814025 w 814421"/>
                  <a:gd name="connsiteY6" fmla="*/ 824321 h 859214"/>
                  <a:gd name="connsiteX7" fmla="*/ 777258 w 814421"/>
                  <a:gd name="connsiteY7" fmla="*/ 852264 h 859214"/>
                  <a:gd name="connsiteX8" fmla="*/ 561067 w 814421"/>
                  <a:gd name="connsiteY8" fmla="*/ 704459 h 859214"/>
                  <a:gd name="connsiteX9" fmla="*/ 514006 w 814421"/>
                  <a:gd name="connsiteY9" fmla="*/ 663280 h 859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4421" h="859214">
                    <a:moveTo>
                      <a:pt x="514006" y="663280"/>
                    </a:moveTo>
                    <a:cubicBezTo>
                      <a:pt x="475767" y="589010"/>
                      <a:pt x="443412" y="511799"/>
                      <a:pt x="401498" y="438265"/>
                    </a:cubicBezTo>
                    <a:cubicBezTo>
                      <a:pt x="305168" y="269871"/>
                      <a:pt x="185306" y="126479"/>
                      <a:pt x="19119" y="23531"/>
                    </a:cubicBezTo>
                    <a:cubicBezTo>
                      <a:pt x="14707" y="20590"/>
                      <a:pt x="11765" y="14707"/>
                      <a:pt x="0" y="0"/>
                    </a:cubicBezTo>
                    <a:cubicBezTo>
                      <a:pt x="117655" y="36032"/>
                      <a:pt x="221338" y="71328"/>
                      <a:pt x="316198" y="132362"/>
                    </a:cubicBezTo>
                    <a:cubicBezTo>
                      <a:pt x="545625" y="280901"/>
                      <a:pt x="702989" y="483856"/>
                      <a:pt x="793436" y="740491"/>
                    </a:cubicBezTo>
                    <a:cubicBezTo>
                      <a:pt x="802995" y="767699"/>
                      <a:pt x="814025" y="794907"/>
                      <a:pt x="814025" y="824321"/>
                    </a:cubicBezTo>
                    <a:cubicBezTo>
                      <a:pt x="815496" y="851528"/>
                      <a:pt x="814760" y="869912"/>
                      <a:pt x="777258" y="852264"/>
                    </a:cubicBezTo>
                    <a:cubicBezTo>
                      <a:pt x="697105" y="814026"/>
                      <a:pt x="619894" y="773582"/>
                      <a:pt x="561067" y="704459"/>
                    </a:cubicBezTo>
                    <a:cubicBezTo>
                      <a:pt x="547096" y="689017"/>
                      <a:pt x="534595" y="671369"/>
                      <a:pt x="514006" y="663280"/>
                    </a:cubicBezTo>
                    <a:close/>
                  </a:path>
                </a:pathLst>
              </a:custGeom>
              <a:solidFill>
                <a:srgbClr val="CB8B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6" name="Freeform: Shape 175">
                <a:extLst>
                  <a:ext uri="{FF2B5EF4-FFF2-40B4-BE49-F238E27FC236}">
                    <a16:creationId xmlns="" xmlns:a16="http://schemas.microsoft.com/office/drawing/2014/main" id="{E1F8217E-FEC7-BF0B-8D79-DD535035776C}"/>
                  </a:ext>
                </a:extLst>
              </p:cNvPr>
              <p:cNvSpPr/>
              <p:nvPr/>
            </p:nvSpPr>
            <p:spPr>
              <a:xfrm>
                <a:off x="9513077" y="2613503"/>
                <a:ext cx="1935593" cy="463266"/>
              </a:xfrm>
              <a:custGeom>
                <a:avLst/>
                <a:gdLst>
                  <a:gd name="connsiteX0" fmla="*/ 1920048 w 1935593"/>
                  <a:gd name="connsiteY0" fmla="*/ 463267 h 463266"/>
                  <a:gd name="connsiteX1" fmla="*/ 1851661 w 1935593"/>
                  <a:gd name="connsiteY1" fmla="*/ 414734 h 463266"/>
                  <a:gd name="connsiteX2" fmla="*/ 1430308 w 1935593"/>
                  <a:gd name="connsiteY2" fmla="*/ 287519 h 463266"/>
                  <a:gd name="connsiteX3" fmla="*/ 613341 w 1935593"/>
                  <a:gd name="connsiteY3" fmla="*/ 247075 h 463266"/>
                  <a:gd name="connsiteX4" fmla="*/ 39773 w 1935593"/>
                  <a:gd name="connsiteY4" fmla="*/ 435324 h 463266"/>
                  <a:gd name="connsiteX5" fmla="*/ 5948 w 1935593"/>
                  <a:gd name="connsiteY5" fmla="*/ 452236 h 463266"/>
                  <a:gd name="connsiteX6" fmla="*/ 5948 w 1935593"/>
                  <a:gd name="connsiteY6" fmla="*/ 429441 h 463266"/>
                  <a:gd name="connsiteX7" fmla="*/ 79482 w 1935593"/>
                  <a:gd name="connsiteY7" fmla="*/ 313992 h 463266"/>
                  <a:gd name="connsiteX8" fmla="*/ 246405 w 1935593"/>
                  <a:gd name="connsiteY8" fmla="*/ 258106 h 463266"/>
                  <a:gd name="connsiteX9" fmla="*/ 297144 w 1935593"/>
                  <a:gd name="connsiteY9" fmla="*/ 213985 h 463266"/>
                  <a:gd name="connsiteX10" fmla="*/ 392738 w 1935593"/>
                  <a:gd name="connsiteY10" fmla="*/ 0 h 463266"/>
                  <a:gd name="connsiteX11" fmla="*/ 404504 w 1935593"/>
                  <a:gd name="connsiteY11" fmla="*/ 168394 h 463266"/>
                  <a:gd name="connsiteX12" fmla="*/ 485391 w 1935593"/>
                  <a:gd name="connsiteY12" fmla="*/ 208838 h 463266"/>
                  <a:gd name="connsiteX13" fmla="*/ 875124 w 1935593"/>
                  <a:gd name="connsiteY13" fmla="*/ 175747 h 463266"/>
                  <a:gd name="connsiteX14" fmla="*/ 1250885 w 1935593"/>
                  <a:gd name="connsiteY14" fmla="*/ 186777 h 463266"/>
                  <a:gd name="connsiteX15" fmla="*/ 1315595 w 1935593"/>
                  <a:gd name="connsiteY15" fmla="*/ 200014 h 463266"/>
                  <a:gd name="connsiteX16" fmla="*/ 1390600 w 1935593"/>
                  <a:gd name="connsiteY16" fmla="*/ 128685 h 463266"/>
                  <a:gd name="connsiteX17" fmla="*/ 1392071 w 1935593"/>
                  <a:gd name="connsiteY17" fmla="*/ 105889 h 463266"/>
                  <a:gd name="connsiteX18" fmla="*/ 1468547 w 1935593"/>
                  <a:gd name="connsiteY18" fmla="*/ 223544 h 463266"/>
                  <a:gd name="connsiteX19" fmla="*/ 1616351 w 1935593"/>
                  <a:gd name="connsiteY19" fmla="*/ 256635 h 463266"/>
                  <a:gd name="connsiteX20" fmla="*/ 1886221 w 1935593"/>
                  <a:gd name="connsiteY20" fmla="*/ 344141 h 463266"/>
                  <a:gd name="connsiteX21" fmla="*/ 1920048 w 1935593"/>
                  <a:gd name="connsiteY21" fmla="*/ 463267 h 46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5593" h="463266">
                    <a:moveTo>
                      <a:pt x="1920048" y="463267"/>
                    </a:moveTo>
                    <a:cubicBezTo>
                      <a:pt x="1911958" y="427235"/>
                      <a:pt x="1875191" y="425764"/>
                      <a:pt x="1851661" y="414734"/>
                    </a:cubicBezTo>
                    <a:cubicBezTo>
                      <a:pt x="1717828" y="352965"/>
                      <a:pt x="1578113" y="311786"/>
                      <a:pt x="1430308" y="287519"/>
                    </a:cubicBezTo>
                    <a:cubicBezTo>
                      <a:pt x="1158967" y="242663"/>
                      <a:pt x="886154" y="235310"/>
                      <a:pt x="613341" y="247075"/>
                    </a:cubicBezTo>
                    <a:cubicBezTo>
                      <a:pt x="408180" y="255900"/>
                      <a:pt x="210374" y="308844"/>
                      <a:pt x="39773" y="435324"/>
                    </a:cubicBezTo>
                    <a:cubicBezTo>
                      <a:pt x="30214" y="442677"/>
                      <a:pt x="17713" y="446354"/>
                      <a:pt x="5948" y="452236"/>
                    </a:cubicBezTo>
                    <a:cubicBezTo>
                      <a:pt x="5948" y="444883"/>
                      <a:pt x="6683" y="436794"/>
                      <a:pt x="5948" y="429441"/>
                    </a:cubicBezTo>
                    <a:cubicBezTo>
                      <a:pt x="-6553" y="341935"/>
                      <a:pt x="-6553" y="342670"/>
                      <a:pt x="79482" y="313992"/>
                    </a:cubicBezTo>
                    <a:cubicBezTo>
                      <a:pt x="135368" y="295608"/>
                      <a:pt x="189784" y="272077"/>
                      <a:pt x="246405" y="258106"/>
                    </a:cubicBezTo>
                    <a:cubicBezTo>
                      <a:pt x="274348" y="250752"/>
                      <a:pt x="286849" y="237516"/>
                      <a:pt x="297144" y="213985"/>
                    </a:cubicBezTo>
                    <a:cubicBezTo>
                      <a:pt x="327293" y="144127"/>
                      <a:pt x="358913" y="75005"/>
                      <a:pt x="392738" y="0"/>
                    </a:cubicBezTo>
                    <a:cubicBezTo>
                      <a:pt x="408180" y="58828"/>
                      <a:pt x="396415" y="113978"/>
                      <a:pt x="404504" y="168394"/>
                    </a:cubicBezTo>
                    <a:cubicBezTo>
                      <a:pt x="414063" y="233104"/>
                      <a:pt x="458184" y="213985"/>
                      <a:pt x="485391" y="208838"/>
                    </a:cubicBezTo>
                    <a:cubicBezTo>
                      <a:pt x="614077" y="184571"/>
                      <a:pt x="743498" y="173541"/>
                      <a:pt x="875124" y="175747"/>
                    </a:cubicBezTo>
                    <a:cubicBezTo>
                      <a:pt x="1000132" y="177953"/>
                      <a:pt x="1125877" y="173541"/>
                      <a:pt x="1250885" y="186777"/>
                    </a:cubicBezTo>
                    <a:cubicBezTo>
                      <a:pt x="1272945" y="188983"/>
                      <a:pt x="1291329" y="200014"/>
                      <a:pt x="1315595" y="200014"/>
                    </a:cubicBezTo>
                    <a:cubicBezTo>
                      <a:pt x="1385452" y="200749"/>
                      <a:pt x="1389864" y="198543"/>
                      <a:pt x="1390600" y="128685"/>
                    </a:cubicBezTo>
                    <a:cubicBezTo>
                      <a:pt x="1390600" y="121332"/>
                      <a:pt x="1391336" y="113978"/>
                      <a:pt x="1392071" y="105889"/>
                    </a:cubicBezTo>
                    <a:cubicBezTo>
                      <a:pt x="1435456" y="135303"/>
                      <a:pt x="1388394" y="216191"/>
                      <a:pt x="1468547" y="223544"/>
                    </a:cubicBezTo>
                    <a:cubicBezTo>
                      <a:pt x="1518550" y="227957"/>
                      <a:pt x="1566347" y="247075"/>
                      <a:pt x="1616351" y="256635"/>
                    </a:cubicBezTo>
                    <a:cubicBezTo>
                      <a:pt x="1710475" y="273548"/>
                      <a:pt x="1797245" y="312521"/>
                      <a:pt x="1886221" y="344141"/>
                    </a:cubicBezTo>
                    <a:cubicBezTo>
                      <a:pt x="1939167" y="361789"/>
                      <a:pt x="1947990" y="399292"/>
                      <a:pt x="1920048" y="463267"/>
                    </a:cubicBezTo>
                    <a:close/>
                  </a:path>
                </a:pathLst>
              </a:custGeom>
              <a:solidFill>
                <a:srgbClr val="F5B8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7" name="Freeform: Shape 176">
                <a:extLst>
                  <a:ext uri="{FF2B5EF4-FFF2-40B4-BE49-F238E27FC236}">
                    <a16:creationId xmlns="" xmlns:a16="http://schemas.microsoft.com/office/drawing/2014/main" id="{8246908C-BBBD-292F-B59B-76BB19044D90}"/>
                  </a:ext>
                </a:extLst>
              </p:cNvPr>
              <p:cNvSpPr/>
              <p:nvPr/>
            </p:nvSpPr>
            <p:spPr>
              <a:xfrm>
                <a:off x="11341207" y="2362015"/>
                <a:ext cx="329897" cy="681987"/>
              </a:xfrm>
              <a:custGeom>
                <a:avLst/>
                <a:gdLst>
                  <a:gd name="connsiteX0" fmla="*/ 0 w 329897"/>
                  <a:gd name="connsiteY0" fmla="*/ 0 h 681987"/>
                  <a:gd name="connsiteX1" fmla="*/ 259576 w 329897"/>
                  <a:gd name="connsiteY1" fmla="*/ 187513 h 681987"/>
                  <a:gd name="connsiteX2" fmla="*/ 299285 w 329897"/>
                  <a:gd name="connsiteY2" fmla="*/ 161040 h 681987"/>
                  <a:gd name="connsiteX3" fmla="*/ 310315 w 329897"/>
                  <a:gd name="connsiteY3" fmla="*/ 210308 h 681987"/>
                  <a:gd name="connsiteX4" fmla="*/ 299285 w 329897"/>
                  <a:gd name="connsiteY4" fmla="*/ 618424 h 681987"/>
                  <a:gd name="connsiteX5" fmla="*/ 239722 w 329897"/>
                  <a:gd name="connsiteY5" fmla="*/ 669163 h 681987"/>
                  <a:gd name="connsiteX6" fmla="*/ 168393 w 329897"/>
                  <a:gd name="connsiteY6" fmla="*/ 676516 h 681987"/>
                  <a:gd name="connsiteX7" fmla="*/ 138244 w 329897"/>
                  <a:gd name="connsiteY7" fmla="*/ 666957 h 681987"/>
                  <a:gd name="connsiteX8" fmla="*/ 160304 w 329897"/>
                  <a:gd name="connsiteY8" fmla="*/ 644161 h 681987"/>
                  <a:gd name="connsiteX9" fmla="*/ 185306 w 329897"/>
                  <a:gd name="connsiteY9" fmla="*/ 630925 h 681987"/>
                  <a:gd name="connsiteX10" fmla="*/ 170599 w 329897"/>
                  <a:gd name="connsiteY10" fmla="*/ 602982 h 681987"/>
                  <a:gd name="connsiteX11" fmla="*/ 112507 w 329897"/>
                  <a:gd name="connsiteY11" fmla="*/ 577245 h 681987"/>
                  <a:gd name="connsiteX12" fmla="*/ 80888 w 329897"/>
                  <a:gd name="connsiteY12" fmla="*/ 527977 h 681987"/>
                  <a:gd name="connsiteX13" fmla="*/ 75005 w 329897"/>
                  <a:gd name="connsiteY13" fmla="*/ 309580 h 681987"/>
                  <a:gd name="connsiteX14" fmla="*/ 0 w 329897"/>
                  <a:gd name="connsiteY14" fmla="*/ 0 h 68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897" h="681987">
                    <a:moveTo>
                      <a:pt x="0" y="0"/>
                    </a:moveTo>
                    <a:cubicBezTo>
                      <a:pt x="79417" y="72799"/>
                      <a:pt x="155157" y="148539"/>
                      <a:pt x="259576" y="187513"/>
                    </a:cubicBezTo>
                    <a:cubicBezTo>
                      <a:pt x="298549" y="202220"/>
                      <a:pt x="301491" y="193395"/>
                      <a:pt x="299285" y="161040"/>
                    </a:cubicBezTo>
                    <a:cubicBezTo>
                      <a:pt x="325757" y="172070"/>
                      <a:pt x="305903" y="194131"/>
                      <a:pt x="310315" y="210308"/>
                    </a:cubicBezTo>
                    <a:cubicBezTo>
                      <a:pt x="347817" y="347818"/>
                      <a:pt x="324286" y="483121"/>
                      <a:pt x="299285" y="618424"/>
                    </a:cubicBezTo>
                    <a:cubicBezTo>
                      <a:pt x="293401" y="650044"/>
                      <a:pt x="281636" y="674310"/>
                      <a:pt x="239722" y="669163"/>
                    </a:cubicBezTo>
                    <a:cubicBezTo>
                      <a:pt x="216926" y="666222"/>
                      <a:pt x="191189" y="658133"/>
                      <a:pt x="168393" y="676516"/>
                    </a:cubicBezTo>
                    <a:cubicBezTo>
                      <a:pt x="160304" y="682399"/>
                      <a:pt x="141921" y="688282"/>
                      <a:pt x="138244" y="666957"/>
                    </a:cubicBezTo>
                    <a:cubicBezTo>
                      <a:pt x="135303" y="650044"/>
                      <a:pt x="141921" y="642691"/>
                      <a:pt x="160304" y="644161"/>
                    </a:cubicBezTo>
                    <a:cubicBezTo>
                      <a:pt x="170599" y="644897"/>
                      <a:pt x="183100" y="649309"/>
                      <a:pt x="185306" y="630925"/>
                    </a:cubicBezTo>
                    <a:cubicBezTo>
                      <a:pt x="186777" y="616218"/>
                      <a:pt x="179423" y="608129"/>
                      <a:pt x="170599" y="602982"/>
                    </a:cubicBezTo>
                    <a:cubicBezTo>
                      <a:pt x="152216" y="592687"/>
                      <a:pt x="132362" y="579451"/>
                      <a:pt x="112507" y="577245"/>
                    </a:cubicBezTo>
                    <a:cubicBezTo>
                      <a:pt x="77946" y="573568"/>
                      <a:pt x="81623" y="550773"/>
                      <a:pt x="80888" y="527977"/>
                    </a:cubicBezTo>
                    <a:cubicBezTo>
                      <a:pt x="78681" y="455178"/>
                      <a:pt x="82358" y="382379"/>
                      <a:pt x="75005" y="309580"/>
                    </a:cubicBezTo>
                    <a:cubicBezTo>
                      <a:pt x="63239" y="202955"/>
                      <a:pt x="22795" y="103683"/>
                      <a:pt x="0" y="0"/>
                    </a:cubicBezTo>
                    <a:close/>
                  </a:path>
                </a:pathLst>
              </a:custGeom>
              <a:solidFill>
                <a:srgbClr val="B86C4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8" name="Freeform: Shape 177">
                <a:extLst>
                  <a:ext uri="{FF2B5EF4-FFF2-40B4-BE49-F238E27FC236}">
                    <a16:creationId xmlns="" xmlns:a16="http://schemas.microsoft.com/office/drawing/2014/main" id="{86F5E5F3-506A-C8B0-B0B0-3DF4B92663E9}"/>
                  </a:ext>
                </a:extLst>
              </p:cNvPr>
              <p:cNvSpPr/>
              <p:nvPr/>
            </p:nvSpPr>
            <p:spPr>
              <a:xfrm>
                <a:off x="9533545" y="2155383"/>
                <a:ext cx="481836" cy="734924"/>
              </a:xfrm>
              <a:custGeom>
                <a:avLst/>
                <a:gdLst>
                  <a:gd name="connsiteX0" fmla="*/ 44307 w 481836"/>
                  <a:gd name="connsiteY0" fmla="*/ 218397 h 734924"/>
                  <a:gd name="connsiteX1" fmla="*/ 84016 w 481836"/>
                  <a:gd name="connsiteY1" fmla="*/ 368407 h 734924"/>
                  <a:gd name="connsiteX2" fmla="*/ 221525 w 481836"/>
                  <a:gd name="connsiteY2" fmla="*/ 380908 h 734924"/>
                  <a:gd name="connsiteX3" fmla="*/ 389919 w 481836"/>
                  <a:gd name="connsiteY3" fmla="*/ 153687 h 734924"/>
                  <a:gd name="connsiteX4" fmla="*/ 481837 w 481836"/>
                  <a:gd name="connsiteY4" fmla="*/ 0 h 734924"/>
                  <a:gd name="connsiteX5" fmla="*/ 372270 w 481836"/>
                  <a:gd name="connsiteY5" fmla="*/ 375761 h 734924"/>
                  <a:gd name="connsiteX6" fmla="*/ 239909 w 481836"/>
                  <a:gd name="connsiteY6" fmla="*/ 661810 h 734924"/>
                  <a:gd name="connsiteX7" fmla="*/ 213436 w 481836"/>
                  <a:gd name="connsiteY7" fmla="*/ 680928 h 734924"/>
                  <a:gd name="connsiteX8" fmla="*/ 66368 w 481836"/>
                  <a:gd name="connsiteY8" fmla="*/ 727255 h 734924"/>
                  <a:gd name="connsiteX9" fmla="*/ 21512 w 481836"/>
                  <a:gd name="connsiteY9" fmla="*/ 699312 h 734924"/>
                  <a:gd name="connsiteX10" fmla="*/ 32542 w 481836"/>
                  <a:gd name="connsiteY10" fmla="*/ 250752 h 734924"/>
                  <a:gd name="connsiteX11" fmla="*/ 44307 w 481836"/>
                  <a:gd name="connsiteY11" fmla="*/ 218397 h 73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836" h="734924">
                    <a:moveTo>
                      <a:pt x="44307" y="218397"/>
                    </a:moveTo>
                    <a:cubicBezTo>
                      <a:pt x="51661" y="269871"/>
                      <a:pt x="40631" y="325757"/>
                      <a:pt x="84016" y="368407"/>
                    </a:cubicBezTo>
                    <a:cubicBezTo>
                      <a:pt x="127401" y="411057"/>
                      <a:pt x="167845" y="414734"/>
                      <a:pt x="221525" y="380908"/>
                    </a:cubicBezTo>
                    <a:cubicBezTo>
                      <a:pt x="307561" y="326493"/>
                      <a:pt x="350945" y="241928"/>
                      <a:pt x="389919" y="153687"/>
                    </a:cubicBezTo>
                    <a:cubicBezTo>
                      <a:pt x="414186" y="99271"/>
                      <a:pt x="445070" y="47062"/>
                      <a:pt x="481837" y="0"/>
                    </a:cubicBezTo>
                    <a:cubicBezTo>
                      <a:pt x="443599" y="125008"/>
                      <a:pt x="416391" y="255164"/>
                      <a:pt x="372270" y="375761"/>
                    </a:cubicBezTo>
                    <a:cubicBezTo>
                      <a:pt x="336974" y="471355"/>
                      <a:pt x="290647" y="569156"/>
                      <a:pt x="239909" y="661810"/>
                    </a:cubicBezTo>
                    <a:cubicBezTo>
                      <a:pt x="234761" y="670634"/>
                      <a:pt x="226673" y="677987"/>
                      <a:pt x="213436" y="680928"/>
                    </a:cubicBezTo>
                    <a:cubicBezTo>
                      <a:pt x="163433" y="694165"/>
                      <a:pt x="110488" y="703724"/>
                      <a:pt x="66368" y="727255"/>
                    </a:cubicBezTo>
                    <a:cubicBezTo>
                      <a:pt x="22982" y="750786"/>
                      <a:pt x="24453" y="714019"/>
                      <a:pt x="21512" y="699312"/>
                    </a:cubicBezTo>
                    <a:cubicBezTo>
                      <a:pt x="-2755" y="549302"/>
                      <a:pt x="-15255" y="399292"/>
                      <a:pt x="32542" y="250752"/>
                    </a:cubicBezTo>
                    <a:cubicBezTo>
                      <a:pt x="36219" y="239722"/>
                      <a:pt x="21512" y="222809"/>
                      <a:pt x="44307" y="218397"/>
                    </a:cubicBezTo>
                    <a:close/>
                  </a:path>
                </a:pathLst>
              </a:custGeom>
              <a:solidFill>
                <a:srgbClr val="B96D4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9" name="Freeform: Shape 178">
                <a:extLst>
                  <a:ext uri="{FF2B5EF4-FFF2-40B4-BE49-F238E27FC236}">
                    <a16:creationId xmlns="" xmlns:a16="http://schemas.microsoft.com/office/drawing/2014/main" id="{747DAE8E-4EEE-0155-9D4D-6811197145A3}"/>
                  </a:ext>
                </a:extLst>
              </p:cNvPr>
              <p:cNvSpPr/>
              <p:nvPr/>
            </p:nvSpPr>
            <p:spPr>
              <a:xfrm>
                <a:off x="9326702" y="1786976"/>
                <a:ext cx="629116" cy="1163313"/>
              </a:xfrm>
              <a:custGeom>
                <a:avLst/>
                <a:gdLst>
                  <a:gd name="connsiteX0" fmla="*/ 32017 w 629116"/>
                  <a:gd name="connsiteY0" fmla="*/ 1163314 h 1163313"/>
                  <a:gd name="connsiteX1" fmla="*/ 7016 w 629116"/>
                  <a:gd name="connsiteY1" fmla="*/ 830203 h 1163313"/>
                  <a:gd name="connsiteX2" fmla="*/ 125406 w 629116"/>
                  <a:gd name="connsiteY2" fmla="*/ 480915 h 1163313"/>
                  <a:gd name="connsiteX3" fmla="*/ 551906 w 629116"/>
                  <a:gd name="connsiteY3" fmla="*/ 38238 h 1163313"/>
                  <a:gd name="connsiteX4" fmla="*/ 587938 w 629116"/>
                  <a:gd name="connsiteY4" fmla="*/ 13972 h 1163313"/>
                  <a:gd name="connsiteX5" fmla="*/ 629117 w 629116"/>
                  <a:gd name="connsiteY5" fmla="*/ 0 h 1163313"/>
                  <a:gd name="connsiteX6" fmla="*/ 204823 w 629116"/>
                  <a:gd name="connsiteY6" fmla="*/ 631660 h 1163313"/>
                  <a:gd name="connsiteX7" fmla="*/ 178351 w 629116"/>
                  <a:gd name="connsiteY7" fmla="*/ 736079 h 1163313"/>
                  <a:gd name="connsiteX8" fmla="*/ 109964 w 629116"/>
                  <a:gd name="connsiteY8" fmla="*/ 800054 h 1163313"/>
                  <a:gd name="connsiteX9" fmla="*/ 80551 w 629116"/>
                  <a:gd name="connsiteY9" fmla="*/ 841233 h 1163313"/>
                  <a:gd name="connsiteX10" fmla="*/ 31282 w 629116"/>
                  <a:gd name="connsiteY10" fmla="*/ 960359 h 1163313"/>
                  <a:gd name="connsiteX11" fmla="*/ 43047 w 629116"/>
                  <a:gd name="connsiteY11" fmla="*/ 1145666 h 1163313"/>
                  <a:gd name="connsiteX12" fmla="*/ 32017 w 629116"/>
                  <a:gd name="connsiteY12" fmla="*/ 1163314 h 11633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9116" h="1163313">
                    <a:moveTo>
                      <a:pt x="32017" y="1163314"/>
                    </a:moveTo>
                    <a:cubicBezTo>
                      <a:pt x="4075" y="1053748"/>
                      <a:pt x="-9162" y="945652"/>
                      <a:pt x="7016" y="830203"/>
                    </a:cubicBezTo>
                    <a:cubicBezTo>
                      <a:pt x="24664" y="705195"/>
                      <a:pt x="65844" y="589010"/>
                      <a:pt x="125406" y="480915"/>
                    </a:cubicBezTo>
                    <a:cubicBezTo>
                      <a:pt x="226883" y="296344"/>
                      <a:pt x="370275" y="147804"/>
                      <a:pt x="551906" y="38238"/>
                    </a:cubicBezTo>
                    <a:cubicBezTo>
                      <a:pt x="564406" y="30884"/>
                      <a:pt x="575436" y="21325"/>
                      <a:pt x="587938" y="13972"/>
                    </a:cubicBezTo>
                    <a:cubicBezTo>
                      <a:pt x="599703" y="7353"/>
                      <a:pt x="612939" y="2206"/>
                      <a:pt x="629117" y="0"/>
                    </a:cubicBezTo>
                    <a:cubicBezTo>
                      <a:pt x="408514" y="158099"/>
                      <a:pt x="268063" y="369143"/>
                      <a:pt x="204823" y="631660"/>
                    </a:cubicBezTo>
                    <a:cubicBezTo>
                      <a:pt x="147467" y="677987"/>
                      <a:pt x="146731" y="680928"/>
                      <a:pt x="178351" y="736079"/>
                    </a:cubicBezTo>
                    <a:cubicBezTo>
                      <a:pt x="144525" y="745639"/>
                      <a:pt x="127612" y="772846"/>
                      <a:pt x="109964" y="800054"/>
                    </a:cubicBezTo>
                    <a:cubicBezTo>
                      <a:pt x="101140" y="814026"/>
                      <a:pt x="96728" y="833145"/>
                      <a:pt x="80551" y="841233"/>
                    </a:cubicBezTo>
                    <a:cubicBezTo>
                      <a:pt x="27605" y="866235"/>
                      <a:pt x="26870" y="911826"/>
                      <a:pt x="31282" y="960359"/>
                    </a:cubicBezTo>
                    <a:cubicBezTo>
                      <a:pt x="36430" y="1022128"/>
                      <a:pt x="20252" y="1085368"/>
                      <a:pt x="43047" y="1145666"/>
                    </a:cubicBezTo>
                    <a:cubicBezTo>
                      <a:pt x="45989" y="1155225"/>
                      <a:pt x="40842" y="1161843"/>
                      <a:pt x="32017" y="1163314"/>
                    </a:cubicBezTo>
                    <a:close/>
                  </a:path>
                </a:pathLst>
              </a:custGeom>
              <a:solidFill>
                <a:srgbClr val="CB8F6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0" name="Freeform: Shape 179">
                <a:extLst>
                  <a:ext uri="{FF2B5EF4-FFF2-40B4-BE49-F238E27FC236}">
                    <a16:creationId xmlns="" xmlns:a16="http://schemas.microsoft.com/office/drawing/2014/main" id="{36451954-4396-B108-4D19-216EE0AFEEF8}"/>
                  </a:ext>
                </a:extLst>
              </p:cNvPr>
              <p:cNvSpPr/>
              <p:nvPr/>
            </p:nvSpPr>
            <p:spPr>
              <a:xfrm>
                <a:off x="10836736" y="3918624"/>
                <a:ext cx="421683" cy="599575"/>
              </a:xfrm>
              <a:custGeom>
                <a:avLst/>
                <a:gdLst>
                  <a:gd name="connsiteX0" fmla="*/ 45616 w 421683"/>
                  <a:gd name="connsiteY0" fmla="*/ 1584 h 599575"/>
                  <a:gd name="connsiteX1" fmla="*/ 99296 w 421683"/>
                  <a:gd name="connsiteY1" fmla="*/ 28057 h 599575"/>
                  <a:gd name="connsiteX2" fmla="*/ 411817 w 421683"/>
                  <a:gd name="connsiteY2" fmla="*/ 498677 h 599575"/>
                  <a:gd name="connsiteX3" fmla="*/ 400787 w 421683"/>
                  <a:gd name="connsiteY3" fmla="*/ 547945 h 599575"/>
                  <a:gd name="connsiteX4" fmla="*/ 265484 w 421683"/>
                  <a:gd name="connsiteY4" fmla="*/ 597948 h 599575"/>
                  <a:gd name="connsiteX5" fmla="*/ 230922 w 421683"/>
                  <a:gd name="connsiteY5" fmla="*/ 571476 h 599575"/>
                  <a:gd name="connsiteX6" fmla="*/ 225775 w 421683"/>
                  <a:gd name="connsiteY6" fmla="*/ 444997 h 599575"/>
                  <a:gd name="connsiteX7" fmla="*/ 72088 w 421683"/>
                  <a:gd name="connsiteY7" fmla="*/ 104532 h 599575"/>
                  <a:gd name="connsiteX8" fmla="*/ 32379 w 421683"/>
                  <a:gd name="connsiteY8" fmla="*/ 77325 h 599575"/>
                  <a:gd name="connsiteX9" fmla="*/ 24 w 421683"/>
                  <a:gd name="connsiteY9" fmla="*/ 23645 h 599575"/>
                  <a:gd name="connsiteX10" fmla="*/ 45616 w 421683"/>
                  <a:gd name="connsiteY10" fmla="*/ 1584 h 59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1683" h="599575">
                    <a:moveTo>
                      <a:pt x="45616" y="1584"/>
                    </a:moveTo>
                    <a:cubicBezTo>
                      <a:pt x="77971" y="-5769"/>
                      <a:pt x="89737" y="14085"/>
                      <a:pt x="99296" y="28057"/>
                    </a:cubicBezTo>
                    <a:cubicBezTo>
                      <a:pt x="209597" y="181008"/>
                      <a:pt x="324311" y="330283"/>
                      <a:pt x="411817" y="498677"/>
                    </a:cubicBezTo>
                    <a:cubicBezTo>
                      <a:pt x="425788" y="525885"/>
                      <a:pt x="427260" y="533238"/>
                      <a:pt x="400787" y="547945"/>
                    </a:cubicBezTo>
                    <a:cubicBezTo>
                      <a:pt x="358137" y="572947"/>
                      <a:pt x="310340" y="581035"/>
                      <a:pt x="265484" y="597948"/>
                    </a:cubicBezTo>
                    <a:cubicBezTo>
                      <a:pt x="246364" y="605302"/>
                      <a:pt x="217687" y="586183"/>
                      <a:pt x="230922" y="571476"/>
                    </a:cubicBezTo>
                    <a:cubicBezTo>
                      <a:pt x="271366" y="524414"/>
                      <a:pt x="240482" y="483235"/>
                      <a:pt x="225775" y="444997"/>
                    </a:cubicBezTo>
                    <a:cubicBezTo>
                      <a:pt x="181655" y="328812"/>
                      <a:pt x="133122" y="213364"/>
                      <a:pt x="72088" y="104532"/>
                    </a:cubicBezTo>
                    <a:cubicBezTo>
                      <a:pt x="64735" y="91296"/>
                      <a:pt x="68411" y="64824"/>
                      <a:pt x="32379" y="77325"/>
                    </a:cubicBezTo>
                    <a:cubicBezTo>
                      <a:pt x="15467" y="83943"/>
                      <a:pt x="-711" y="40558"/>
                      <a:pt x="24" y="23645"/>
                    </a:cubicBezTo>
                    <a:cubicBezTo>
                      <a:pt x="760" y="114"/>
                      <a:pt x="38263" y="16291"/>
                      <a:pt x="45616" y="1584"/>
                    </a:cubicBezTo>
                    <a:close/>
                  </a:path>
                </a:pathLst>
              </a:custGeom>
              <a:solidFill>
                <a:srgbClr val="FA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1" name="Freeform: Shape 180">
                <a:extLst>
                  <a:ext uri="{FF2B5EF4-FFF2-40B4-BE49-F238E27FC236}">
                    <a16:creationId xmlns="" xmlns:a16="http://schemas.microsoft.com/office/drawing/2014/main" id="{388A95C4-EBD6-992F-8BCE-D4ECF17CFAFB}"/>
                  </a:ext>
                </a:extLst>
              </p:cNvPr>
              <p:cNvSpPr/>
              <p:nvPr/>
            </p:nvSpPr>
            <p:spPr>
              <a:xfrm>
                <a:off x="9822847" y="3928315"/>
                <a:ext cx="366811" cy="629648"/>
              </a:xfrm>
              <a:custGeom>
                <a:avLst/>
                <a:gdLst>
                  <a:gd name="connsiteX0" fmla="*/ 366811 w 366811"/>
                  <a:gd name="connsiteY0" fmla="*/ 24249 h 629648"/>
                  <a:gd name="connsiteX1" fmla="*/ 346222 w 366811"/>
                  <a:gd name="connsiteY1" fmla="*/ 59546 h 629648"/>
                  <a:gd name="connsiteX2" fmla="*/ 252833 w 366811"/>
                  <a:gd name="connsiteY2" fmla="*/ 238969 h 629648"/>
                  <a:gd name="connsiteX3" fmla="*/ 179299 w 366811"/>
                  <a:gd name="connsiteY3" fmla="*/ 549285 h 629648"/>
                  <a:gd name="connsiteX4" fmla="*/ 171945 w 366811"/>
                  <a:gd name="connsiteY4" fmla="*/ 558109 h 629648"/>
                  <a:gd name="connsiteX5" fmla="*/ 165328 w 366811"/>
                  <a:gd name="connsiteY5" fmla="*/ 628702 h 629648"/>
                  <a:gd name="connsiteX6" fmla="*/ 56497 w 366811"/>
                  <a:gd name="connsiteY6" fmla="*/ 594876 h 629648"/>
                  <a:gd name="connsiteX7" fmla="*/ 23406 w 366811"/>
                  <a:gd name="connsiteY7" fmla="*/ 464720 h 629648"/>
                  <a:gd name="connsiteX8" fmla="*/ 308720 w 366811"/>
                  <a:gd name="connsiteY8" fmla="*/ 16896 h 629648"/>
                  <a:gd name="connsiteX9" fmla="*/ 354311 w 366811"/>
                  <a:gd name="connsiteY9" fmla="*/ 718 h 629648"/>
                  <a:gd name="connsiteX10" fmla="*/ 366811 w 366811"/>
                  <a:gd name="connsiteY10" fmla="*/ 24249 h 629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6811" h="629648">
                    <a:moveTo>
                      <a:pt x="366811" y="24249"/>
                    </a:moveTo>
                    <a:cubicBezTo>
                      <a:pt x="360194" y="36014"/>
                      <a:pt x="356517" y="55869"/>
                      <a:pt x="346222" y="59546"/>
                    </a:cubicBezTo>
                    <a:cubicBezTo>
                      <a:pt x="263863" y="93371"/>
                      <a:pt x="275630" y="177201"/>
                      <a:pt x="252833" y="238969"/>
                    </a:cubicBezTo>
                    <a:cubicBezTo>
                      <a:pt x="216802" y="338976"/>
                      <a:pt x="188859" y="441924"/>
                      <a:pt x="179299" y="549285"/>
                    </a:cubicBezTo>
                    <a:cubicBezTo>
                      <a:pt x="179299" y="552226"/>
                      <a:pt x="174152" y="555167"/>
                      <a:pt x="171945" y="558109"/>
                    </a:cubicBezTo>
                    <a:cubicBezTo>
                      <a:pt x="157975" y="581640"/>
                      <a:pt x="207242" y="622084"/>
                      <a:pt x="165328" y="628702"/>
                    </a:cubicBezTo>
                    <a:cubicBezTo>
                      <a:pt x="131501" y="634585"/>
                      <a:pt x="91058" y="611789"/>
                      <a:pt x="56497" y="594876"/>
                    </a:cubicBezTo>
                    <a:cubicBezTo>
                      <a:pt x="-8949" y="562521"/>
                      <a:pt x="-14096" y="537519"/>
                      <a:pt x="23406" y="464720"/>
                    </a:cubicBezTo>
                    <a:cubicBezTo>
                      <a:pt x="104294" y="305886"/>
                      <a:pt x="210184" y="163965"/>
                      <a:pt x="308720" y="16896"/>
                    </a:cubicBezTo>
                    <a:cubicBezTo>
                      <a:pt x="319750" y="718"/>
                      <a:pt x="335927" y="-1488"/>
                      <a:pt x="354311" y="718"/>
                    </a:cubicBezTo>
                    <a:cubicBezTo>
                      <a:pt x="369018" y="2924"/>
                      <a:pt x="363871" y="13954"/>
                      <a:pt x="366811" y="24249"/>
                    </a:cubicBezTo>
                    <a:close/>
                  </a:path>
                </a:pathLst>
              </a:custGeom>
              <a:solidFill>
                <a:srgbClr val="FA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2" name="Freeform: Shape 181">
                <a:extLst>
                  <a:ext uri="{FF2B5EF4-FFF2-40B4-BE49-F238E27FC236}">
                    <a16:creationId xmlns="" xmlns:a16="http://schemas.microsoft.com/office/drawing/2014/main" id="{5B2E5463-7149-3642-BBEA-5115FAAC6125}"/>
                  </a:ext>
                </a:extLst>
              </p:cNvPr>
              <p:cNvSpPr/>
              <p:nvPr/>
            </p:nvSpPr>
            <p:spPr>
              <a:xfrm>
                <a:off x="11400035" y="3062664"/>
                <a:ext cx="312498" cy="465594"/>
              </a:xfrm>
              <a:custGeom>
                <a:avLst/>
                <a:gdLst>
                  <a:gd name="connsiteX0" fmla="*/ 67651 w 312498"/>
                  <a:gd name="connsiteY0" fmla="*/ 94993 h 465594"/>
                  <a:gd name="connsiteX1" fmla="*/ 144862 w 312498"/>
                  <a:gd name="connsiteY1" fmla="*/ 3810 h 465594"/>
                  <a:gd name="connsiteX2" fmla="*/ 275754 w 312498"/>
                  <a:gd name="connsiteY2" fmla="*/ 63373 h 465594"/>
                  <a:gd name="connsiteX3" fmla="*/ 119125 w 312498"/>
                  <a:gd name="connsiteY3" fmla="*/ 440604 h 465594"/>
                  <a:gd name="connsiteX4" fmla="*/ 0 w 312498"/>
                  <a:gd name="connsiteY4" fmla="*/ 461929 h 465594"/>
                  <a:gd name="connsiteX5" fmla="*/ 33090 w 312498"/>
                  <a:gd name="connsiteY5" fmla="*/ 383983 h 465594"/>
                  <a:gd name="connsiteX6" fmla="*/ 173541 w 312498"/>
                  <a:gd name="connsiteY6" fmla="*/ 281770 h 465594"/>
                  <a:gd name="connsiteX7" fmla="*/ 151481 w 312498"/>
                  <a:gd name="connsiteY7" fmla="*/ 128819 h 465594"/>
                  <a:gd name="connsiteX8" fmla="*/ 67651 w 312498"/>
                  <a:gd name="connsiteY8" fmla="*/ 94993 h 46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498" h="465594">
                    <a:moveTo>
                      <a:pt x="67651" y="94993"/>
                    </a:moveTo>
                    <a:cubicBezTo>
                      <a:pt x="52209" y="30282"/>
                      <a:pt x="104418" y="19252"/>
                      <a:pt x="144862" y="3810"/>
                    </a:cubicBezTo>
                    <a:cubicBezTo>
                      <a:pt x="186777" y="-11632"/>
                      <a:pt x="250017" y="22194"/>
                      <a:pt x="275754" y="63373"/>
                    </a:cubicBezTo>
                    <a:cubicBezTo>
                      <a:pt x="378702" y="225149"/>
                      <a:pt x="245604" y="393542"/>
                      <a:pt x="119125" y="440604"/>
                    </a:cubicBezTo>
                    <a:cubicBezTo>
                      <a:pt x="82358" y="454576"/>
                      <a:pt x="44856" y="473695"/>
                      <a:pt x="0" y="461929"/>
                    </a:cubicBezTo>
                    <a:cubicBezTo>
                      <a:pt x="17648" y="438398"/>
                      <a:pt x="8089" y="404572"/>
                      <a:pt x="33090" y="383983"/>
                    </a:cubicBezTo>
                    <a:cubicBezTo>
                      <a:pt x="104418" y="383248"/>
                      <a:pt x="146333" y="336921"/>
                      <a:pt x="173541" y="281770"/>
                    </a:cubicBezTo>
                    <a:cubicBezTo>
                      <a:pt x="199278" y="230296"/>
                      <a:pt x="185306" y="175145"/>
                      <a:pt x="151481" y="128819"/>
                    </a:cubicBezTo>
                    <a:cubicBezTo>
                      <a:pt x="131626" y="100875"/>
                      <a:pt x="101477" y="90581"/>
                      <a:pt x="67651" y="94993"/>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3" name="Freeform: Shape 182">
                <a:extLst>
                  <a:ext uri="{FF2B5EF4-FFF2-40B4-BE49-F238E27FC236}">
                    <a16:creationId xmlns="" xmlns:a16="http://schemas.microsoft.com/office/drawing/2014/main" id="{4DAD2366-74E8-E7DA-0FDF-3402AEC7FC60}"/>
                  </a:ext>
                </a:extLst>
              </p:cNvPr>
              <p:cNvSpPr/>
              <p:nvPr/>
            </p:nvSpPr>
            <p:spPr>
              <a:xfrm>
                <a:off x="9357239" y="2420843"/>
                <a:ext cx="180157" cy="574417"/>
              </a:xfrm>
              <a:custGeom>
                <a:avLst/>
                <a:gdLst>
                  <a:gd name="connsiteX0" fmla="*/ 1481 w 180157"/>
                  <a:gd name="connsiteY0" fmla="*/ 529448 h 574417"/>
                  <a:gd name="connsiteX1" fmla="*/ 10 w 180157"/>
                  <a:gd name="connsiteY1" fmla="*/ 473561 h 574417"/>
                  <a:gd name="connsiteX2" fmla="*/ 746 w 180157"/>
                  <a:gd name="connsiteY2" fmla="*/ 266930 h 574417"/>
                  <a:gd name="connsiteX3" fmla="*/ 15453 w 180157"/>
                  <a:gd name="connsiteY3" fmla="*/ 233104 h 574417"/>
                  <a:gd name="connsiteX4" fmla="*/ 92664 w 180157"/>
                  <a:gd name="connsiteY4" fmla="*/ 150010 h 574417"/>
                  <a:gd name="connsiteX5" fmla="*/ 130166 w 180157"/>
                  <a:gd name="connsiteY5" fmla="*/ 50739 h 574417"/>
                  <a:gd name="connsiteX6" fmla="*/ 174287 w 180157"/>
                  <a:gd name="connsiteY6" fmla="*/ 0 h 574417"/>
                  <a:gd name="connsiteX7" fmla="*/ 150021 w 180157"/>
                  <a:gd name="connsiteY7" fmla="*/ 225751 h 574417"/>
                  <a:gd name="connsiteX8" fmla="*/ 176493 w 180157"/>
                  <a:gd name="connsiteY8" fmla="*/ 439736 h 574417"/>
                  <a:gd name="connsiteX9" fmla="*/ 131637 w 180157"/>
                  <a:gd name="connsiteY9" fmla="*/ 508123 h 574417"/>
                  <a:gd name="connsiteX10" fmla="*/ 114724 w 180157"/>
                  <a:gd name="connsiteY10" fmla="*/ 564744 h 574417"/>
                  <a:gd name="connsiteX11" fmla="*/ 1481 w 180157"/>
                  <a:gd name="connsiteY11" fmla="*/ 529448 h 574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157" h="574417">
                    <a:moveTo>
                      <a:pt x="1481" y="529448"/>
                    </a:moveTo>
                    <a:cubicBezTo>
                      <a:pt x="37513" y="511064"/>
                      <a:pt x="-725" y="492680"/>
                      <a:pt x="10" y="473561"/>
                    </a:cubicBezTo>
                    <a:cubicBezTo>
                      <a:pt x="3687" y="405174"/>
                      <a:pt x="2952" y="336052"/>
                      <a:pt x="746" y="266930"/>
                    </a:cubicBezTo>
                    <a:cubicBezTo>
                      <a:pt x="10" y="250752"/>
                      <a:pt x="5894" y="236045"/>
                      <a:pt x="15453" y="233104"/>
                    </a:cubicBezTo>
                    <a:cubicBezTo>
                      <a:pt x="58103" y="219868"/>
                      <a:pt x="70603" y="180159"/>
                      <a:pt x="92664" y="150010"/>
                    </a:cubicBezTo>
                    <a:cubicBezTo>
                      <a:pt x="113989" y="121332"/>
                      <a:pt x="160316" y="103683"/>
                      <a:pt x="130166" y="50739"/>
                    </a:cubicBezTo>
                    <a:cubicBezTo>
                      <a:pt x="119872" y="33090"/>
                      <a:pt x="153698" y="13236"/>
                      <a:pt x="174287" y="0"/>
                    </a:cubicBezTo>
                    <a:cubicBezTo>
                      <a:pt x="169140" y="75740"/>
                      <a:pt x="150021" y="149275"/>
                      <a:pt x="150021" y="225751"/>
                    </a:cubicBezTo>
                    <a:cubicBezTo>
                      <a:pt x="150021" y="298550"/>
                      <a:pt x="158845" y="370613"/>
                      <a:pt x="176493" y="439736"/>
                    </a:cubicBezTo>
                    <a:cubicBezTo>
                      <a:pt x="188994" y="489004"/>
                      <a:pt x="168404" y="497828"/>
                      <a:pt x="131637" y="508123"/>
                    </a:cubicBezTo>
                    <a:cubicBezTo>
                      <a:pt x="102223" y="516211"/>
                      <a:pt x="69133" y="528712"/>
                      <a:pt x="114724" y="564744"/>
                    </a:cubicBezTo>
                    <a:cubicBezTo>
                      <a:pt x="81633" y="536066"/>
                      <a:pt x="16188" y="623572"/>
                      <a:pt x="1481" y="529448"/>
                    </a:cubicBezTo>
                    <a:close/>
                  </a:path>
                </a:pathLst>
              </a:custGeom>
              <a:solidFill>
                <a:srgbClr val="B86E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4" name="Freeform: Shape 183">
                <a:extLst>
                  <a:ext uri="{FF2B5EF4-FFF2-40B4-BE49-F238E27FC236}">
                    <a16:creationId xmlns="" xmlns:a16="http://schemas.microsoft.com/office/drawing/2014/main" id="{0455AC71-55CD-9F27-D598-29DA5C02ED5F}"/>
                  </a:ext>
                </a:extLst>
              </p:cNvPr>
              <p:cNvSpPr/>
              <p:nvPr/>
            </p:nvSpPr>
            <p:spPr>
              <a:xfrm>
                <a:off x="10152672" y="4965272"/>
                <a:ext cx="302734" cy="246044"/>
              </a:xfrm>
              <a:custGeom>
                <a:avLst/>
                <a:gdLst>
                  <a:gd name="connsiteX0" fmla="*/ 140670 w 302734"/>
                  <a:gd name="connsiteY0" fmla="*/ 13097 h 246044"/>
                  <a:gd name="connsiteX1" fmla="*/ 267149 w 302734"/>
                  <a:gd name="connsiteY1" fmla="*/ 2067 h 246044"/>
                  <a:gd name="connsiteX2" fmla="*/ 289944 w 302734"/>
                  <a:gd name="connsiteY2" fmla="*/ 22656 h 246044"/>
                  <a:gd name="connsiteX3" fmla="*/ 300974 w 302734"/>
                  <a:gd name="connsiteY3" fmla="*/ 202080 h 246044"/>
                  <a:gd name="connsiteX4" fmla="*/ 268619 w 302734"/>
                  <a:gd name="connsiteY4" fmla="*/ 242524 h 246044"/>
                  <a:gd name="connsiteX5" fmla="*/ 108314 w 302734"/>
                  <a:gd name="connsiteY5" fmla="*/ 243995 h 246044"/>
                  <a:gd name="connsiteX6" fmla="*/ 67871 w 302734"/>
                  <a:gd name="connsiteY6" fmla="*/ 202080 h 246044"/>
                  <a:gd name="connsiteX7" fmla="*/ 6837 w 302734"/>
                  <a:gd name="connsiteY7" fmla="*/ 49129 h 246044"/>
                  <a:gd name="connsiteX8" fmla="*/ 29632 w 302734"/>
                  <a:gd name="connsiteY8" fmla="*/ 13097 h 246044"/>
                  <a:gd name="connsiteX9" fmla="*/ 140670 w 302734"/>
                  <a:gd name="connsiteY9" fmla="*/ 13097 h 24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2734" h="246044">
                    <a:moveTo>
                      <a:pt x="140670" y="13097"/>
                    </a:moveTo>
                    <a:cubicBezTo>
                      <a:pt x="177437" y="6479"/>
                      <a:pt x="223763" y="24127"/>
                      <a:pt x="267149" y="2067"/>
                    </a:cubicBezTo>
                    <a:cubicBezTo>
                      <a:pt x="279649" y="-3816"/>
                      <a:pt x="289944" y="2802"/>
                      <a:pt x="289944" y="22656"/>
                    </a:cubicBezTo>
                    <a:cubicBezTo>
                      <a:pt x="289944" y="82219"/>
                      <a:pt x="281855" y="143253"/>
                      <a:pt x="300974" y="202080"/>
                    </a:cubicBezTo>
                    <a:cubicBezTo>
                      <a:pt x="309799" y="230759"/>
                      <a:pt x="283326" y="241789"/>
                      <a:pt x="268619" y="242524"/>
                    </a:cubicBezTo>
                    <a:cubicBezTo>
                      <a:pt x="215674" y="246936"/>
                      <a:pt x="161994" y="246936"/>
                      <a:pt x="108314" y="243995"/>
                    </a:cubicBezTo>
                    <a:cubicBezTo>
                      <a:pt x="87724" y="242524"/>
                      <a:pt x="75959" y="223405"/>
                      <a:pt x="67871" y="202080"/>
                    </a:cubicBezTo>
                    <a:cubicBezTo>
                      <a:pt x="48752" y="150606"/>
                      <a:pt x="29632" y="98397"/>
                      <a:pt x="6837" y="49129"/>
                    </a:cubicBezTo>
                    <a:cubicBezTo>
                      <a:pt x="-6399" y="19715"/>
                      <a:pt x="-1252" y="11626"/>
                      <a:pt x="29632" y="13097"/>
                    </a:cubicBezTo>
                    <a:cubicBezTo>
                      <a:pt x="64194" y="14568"/>
                      <a:pt x="98755" y="13097"/>
                      <a:pt x="140670" y="13097"/>
                    </a:cubicBezTo>
                    <a:close/>
                  </a:path>
                </a:pathLst>
              </a:custGeom>
              <a:solidFill>
                <a:srgbClr val="FCF8F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5" name="Freeform: Shape 184">
                <a:extLst>
                  <a:ext uri="{FF2B5EF4-FFF2-40B4-BE49-F238E27FC236}">
                    <a16:creationId xmlns="" xmlns:a16="http://schemas.microsoft.com/office/drawing/2014/main" id="{F8A7353D-C523-4EEA-D9D6-26D78A89B190}"/>
                  </a:ext>
                </a:extLst>
              </p:cNvPr>
              <p:cNvSpPr/>
              <p:nvPr/>
            </p:nvSpPr>
            <p:spPr>
              <a:xfrm>
                <a:off x="9264976" y="3030441"/>
                <a:ext cx="277579" cy="470121"/>
              </a:xfrm>
              <a:custGeom>
                <a:avLst/>
                <a:gdLst>
                  <a:gd name="connsiteX0" fmla="*/ 254784 w 277579"/>
                  <a:gd name="connsiteY0" fmla="*/ 391940 h 470121"/>
                  <a:gd name="connsiteX1" fmla="*/ 277580 w 277579"/>
                  <a:gd name="connsiteY1" fmla="*/ 468415 h 470121"/>
                  <a:gd name="connsiteX2" fmla="*/ 1091 w 277579"/>
                  <a:gd name="connsiteY2" fmla="*/ 232370 h 470121"/>
                  <a:gd name="connsiteX3" fmla="*/ 63595 w 277579"/>
                  <a:gd name="connsiteY3" fmla="*/ 33827 h 470121"/>
                  <a:gd name="connsiteX4" fmla="*/ 193751 w 277579"/>
                  <a:gd name="connsiteY4" fmla="*/ 1 h 470121"/>
                  <a:gd name="connsiteX5" fmla="*/ 208458 w 277579"/>
                  <a:gd name="connsiteY5" fmla="*/ 34562 h 470121"/>
                  <a:gd name="connsiteX6" fmla="*/ 190075 w 277579"/>
                  <a:gd name="connsiteY6" fmla="*/ 74271 h 470121"/>
                  <a:gd name="connsiteX7" fmla="*/ 104039 w 277579"/>
                  <a:gd name="connsiteY7" fmla="*/ 211780 h 470121"/>
                  <a:gd name="connsiteX8" fmla="*/ 218752 w 277579"/>
                  <a:gd name="connsiteY8" fmla="*/ 377968 h 470121"/>
                  <a:gd name="connsiteX9" fmla="*/ 254784 w 277579"/>
                  <a:gd name="connsiteY9" fmla="*/ 391940 h 470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579" h="470121">
                    <a:moveTo>
                      <a:pt x="254784" y="391940"/>
                    </a:moveTo>
                    <a:cubicBezTo>
                      <a:pt x="262138" y="417677"/>
                      <a:pt x="269491" y="442678"/>
                      <a:pt x="277580" y="468415"/>
                    </a:cubicBezTo>
                    <a:cubicBezTo>
                      <a:pt x="144483" y="487534"/>
                      <a:pt x="6974" y="341936"/>
                      <a:pt x="1091" y="232370"/>
                    </a:cubicBezTo>
                    <a:cubicBezTo>
                      <a:pt x="-2586" y="158100"/>
                      <a:pt x="-380" y="88978"/>
                      <a:pt x="63595" y="33827"/>
                    </a:cubicBezTo>
                    <a:cubicBezTo>
                      <a:pt x="104039" y="-734"/>
                      <a:pt x="147424" y="1"/>
                      <a:pt x="193751" y="1"/>
                    </a:cubicBezTo>
                    <a:cubicBezTo>
                      <a:pt x="220223" y="1"/>
                      <a:pt x="204045" y="22797"/>
                      <a:pt x="208458" y="34562"/>
                    </a:cubicBezTo>
                    <a:cubicBezTo>
                      <a:pt x="207722" y="50005"/>
                      <a:pt x="207722" y="61035"/>
                      <a:pt x="190075" y="74271"/>
                    </a:cubicBezTo>
                    <a:cubicBezTo>
                      <a:pt x="145218" y="107361"/>
                      <a:pt x="106980" y="147805"/>
                      <a:pt x="104039" y="211780"/>
                    </a:cubicBezTo>
                    <a:cubicBezTo>
                      <a:pt x="99627" y="308110"/>
                      <a:pt x="148895" y="345613"/>
                      <a:pt x="218752" y="377968"/>
                    </a:cubicBezTo>
                    <a:cubicBezTo>
                      <a:pt x="229782" y="383851"/>
                      <a:pt x="243019" y="388263"/>
                      <a:pt x="254784" y="391940"/>
                    </a:cubicBezTo>
                    <a:close/>
                  </a:path>
                </a:pathLst>
              </a:custGeom>
              <a:solidFill>
                <a:srgbClr val="FA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6" name="Freeform: Shape 185">
                <a:extLst>
                  <a:ext uri="{FF2B5EF4-FFF2-40B4-BE49-F238E27FC236}">
                    <a16:creationId xmlns="" xmlns:a16="http://schemas.microsoft.com/office/drawing/2014/main" id="{B2AE24AB-4F7B-3BCE-963F-367AEDC4EFEA}"/>
                  </a:ext>
                </a:extLst>
              </p:cNvPr>
              <p:cNvSpPr/>
              <p:nvPr/>
            </p:nvSpPr>
            <p:spPr>
              <a:xfrm>
                <a:off x="10671117" y="4944498"/>
                <a:ext cx="315653" cy="235212"/>
              </a:xfrm>
              <a:custGeom>
                <a:avLst/>
                <a:gdLst>
                  <a:gd name="connsiteX0" fmla="*/ 315654 w 315653"/>
                  <a:gd name="connsiteY0" fmla="*/ 2986 h 235212"/>
                  <a:gd name="connsiteX1" fmla="*/ 242119 w 315653"/>
                  <a:gd name="connsiteY1" fmla="*/ 166232 h 235212"/>
                  <a:gd name="connsiteX2" fmla="*/ 9751 w 315653"/>
                  <a:gd name="connsiteY2" fmla="*/ 219177 h 235212"/>
                  <a:gd name="connsiteX3" fmla="*/ 1662 w 315653"/>
                  <a:gd name="connsiteY3" fmla="*/ 194910 h 235212"/>
                  <a:gd name="connsiteX4" fmla="*/ 927 w 315653"/>
                  <a:gd name="connsiteY4" fmla="*/ 37547 h 235212"/>
                  <a:gd name="connsiteX5" fmla="*/ 18575 w 315653"/>
                  <a:gd name="connsiteY5" fmla="*/ 11074 h 235212"/>
                  <a:gd name="connsiteX6" fmla="*/ 167850 w 315653"/>
                  <a:gd name="connsiteY6" fmla="*/ 12545 h 235212"/>
                  <a:gd name="connsiteX7" fmla="*/ 315654 w 315653"/>
                  <a:gd name="connsiteY7" fmla="*/ 2986 h 235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653" h="235212">
                    <a:moveTo>
                      <a:pt x="315654" y="2986"/>
                    </a:moveTo>
                    <a:cubicBezTo>
                      <a:pt x="289917" y="59607"/>
                      <a:pt x="269328" y="114758"/>
                      <a:pt x="242119" y="166232"/>
                    </a:cubicBezTo>
                    <a:cubicBezTo>
                      <a:pt x="210500" y="225795"/>
                      <a:pt x="65637" y="255944"/>
                      <a:pt x="9751" y="219177"/>
                    </a:cubicBezTo>
                    <a:cubicBezTo>
                      <a:pt x="-1279" y="211823"/>
                      <a:pt x="-1279" y="202264"/>
                      <a:pt x="1662" y="194910"/>
                    </a:cubicBezTo>
                    <a:cubicBezTo>
                      <a:pt x="22251" y="141966"/>
                      <a:pt x="-1279" y="89756"/>
                      <a:pt x="927" y="37547"/>
                    </a:cubicBezTo>
                    <a:cubicBezTo>
                      <a:pt x="1662" y="25046"/>
                      <a:pt x="-4221" y="10339"/>
                      <a:pt x="18575" y="11074"/>
                    </a:cubicBezTo>
                    <a:cubicBezTo>
                      <a:pt x="68578" y="12545"/>
                      <a:pt x="118582" y="6662"/>
                      <a:pt x="167850" y="12545"/>
                    </a:cubicBezTo>
                    <a:cubicBezTo>
                      <a:pt x="217854" y="18428"/>
                      <a:pt x="263445" y="-8780"/>
                      <a:pt x="315654" y="2986"/>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7" name="Freeform: Shape 186">
                <a:extLst>
                  <a:ext uri="{FF2B5EF4-FFF2-40B4-BE49-F238E27FC236}">
                    <a16:creationId xmlns="" xmlns:a16="http://schemas.microsoft.com/office/drawing/2014/main" id="{15C91FDD-DA51-8351-F1CD-485A871E03E2}"/>
                  </a:ext>
                </a:extLst>
              </p:cNvPr>
              <p:cNvSpPr/>
              <p:nvPr/>
            </p:nvSpPr>
            <p:spPr>
              <a:xfrm>
                <a:off x="8900911" y="2142072"/>
                <a:ext cx="377739" cy="244886"/>
              </a:xfrm>
              <a:custGeom>
                <a:avLst/>
                <a:gdLst>
                  <a:gd name="connsiteX0" fmla="*/ 340889 w 377739"/>
                  <a:gd name="connsiteY0" fmla="*/ 243474 h 244886"/>
                  <a:gd name="connsiteX1" fmla="*/ 16602 w 377739"/>
                  <a:gd name="connsiteY1" fmla="*/ 130967 h 244886"/>
                  <a:gd name="connsiteX2" fmla="*/ 7043 w 377739"/>
                  <a:gd name="connsiteY2" fmla="*/ 80228 h 244886"/>
                  <a:gd name="connsiteX3" fmla="*/ 152640 w 377739"/>
                  <a:gd name="connsiteY3" fmla="*/ 35372 h 244886"/>
                  <a:gd name="connsiteX4" fmla="*/ 360008 w 377739"/>
                  <a:gd name="connsiteY4" fmla="*/ 186118 h 244886"/>
                  <a:gd name="connsiteX5" fmla="*/ 375450 w 377739"/>
                  <a:gd name="connsiteY5" fmla="*/ 225091 h 244886"/>
                  <a:gd name="connsiteX6" fmla="*/ 340889 w 377739"/>
                  <a:gd name="connsiteY6" fmla="*/ 243474 h 244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7739" h="244886">
                    <a:moveTo>
                      <a:pt x="340889" y="243474"/>
                    </a:moveTo>
                    <a:cubicBezTo>
                      <a:pt x="223969" y="226561"/>
                      <a:pt x="112933" y="201560"/>
                      <a:pt x="16602" y="130967"/>
                    </a:cubicBezTo>
                    <a:cubicBezTo>
                      <a:pt x="-3987" y="116260"/>
                      <a:pt x="-3252" y="102288"/>
                      <a:pt x="7043" y="80228"/>
                    </a:cubicBezTo>
                    <a:cubicBezTo>
                      <a:pt x="54840" y="-17573"/>
                      <a:pt x="53369" y="-17573"/>
                      <a:pt x="152640" y="35372"/>
                    </a:cubicBezTo>
                    <a:cubicBezTo>
                      <a:pt x="229116" y="75816"/>
                      <a:pt x="298974" y="125084"/>
                      <a:pt x="360008" y="186118"/>
                    </a:cubicBezTo>
                    <a:cubicBezTo>
                      <a:pt x="371038" y="197148"/>
                      <a:pt x="382803" y="208913"/>
                      <a:pt x="375450" y="225091"/>
                    </a:cubicBezTo>
                    <a:cubicBezTo>
                      <a:pt x="369567" y="239062"/>
                      <a:pt x="356331" y="248622"/>
                      <a:pt x="340889" y="243474"/>
                    </a:cubicBezTo>
                    <a:close/>
                  </a:path>
                </a:pathLst>
              </a:custGeom>
              <a:solidFill>
                <a:srgbClr val="CA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8" name="Freeform: Shape 187">
                <a:extLst>
                  <a:ext uri="{FF2B5EF4-FFF2-40B4-BE49-F238E27FC236}">
                    <a16:creationId xmlns="" xmlns:a16="http://schemas.microsoft.com/office/drawing/2014/main" id="{07845F9C-7E28-D9E6-EFEF-96D531DD9D34}"/>
                  </a:ext>
                </a:extLst>
              </p:cNvPr>
              <p:cNvSpPr/>
              <p:nvPr/>
            </p:nvSpPr>
            <p:spPr>
              <a:xfrm>
                <a:off x="11732309" y="2243758"/>
                <a:ext cx="380058" cy="228527"/>
              </a:xfrm>
              <a:custGeom>
                <a:avLst/>
                <a:gdLst>
                  <a:gd name="connsiteX0" fmla="*/ 87606 w 380058"/>
                  <a:gd name="connsiteY0" fmla="*/ 221940 h 228527"/>
                  <a:gd name="connsiteX1" fmla="*/ 42015 w 380058"/>
                  <a:gd name="connsiteY1" fmla="*/ 221940 h 228527"/>
                  <a:gd name="connsiteX2" fmla="*/ 836 w 380058"/>
                  <a:gd name="connsiteY2" fmla="*/ 211646 h 228527"/>
                  <a:gd name="connsiteX3" fmla="*/ 20690 w 380058"/>
                  <a:gd name="connsiteY3" fmla="*/ 164584 h 228527"/>
                  <a:gd name="connsiteX4" fmla="*/ 286149 w 380058"/>
                  <a:gd name="connsiteY4" fmla="*/ 10161 h 228527"/>
                  <a:gd name="connsiteX5" fmla="*/ 358212 w 380058"/>
                  <a:gd name="connsiteY5" fmla="*/ 40310 h 228527"/>
                  <a:gd name="connsiteX6" fmla="*/ 288355 w 380058"/>
                  <a:gd name="connsiteY6" fmla="*/ 177084 h 228527"/>
                  <a:gd name="connsiteX7" fmla="*/ 87606 w 380058"/>
                  <a:gd name="connsiteY7" fmla="*/ 221940 h 22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0058" h="228527">
                    <a:moveTo>
                      <a:pt x="87606" y="221940"/>
                    </a:moveTo>
                    <a:cubicBezTo>
                      <a:pt x="72164" y="221940"/>
                      <a:pt x="56722" y="220470"/>
                      <a:pt x="42015" y="221940"/>
                    </a:cubicBezTo>
                    <a:cubicBezTo>
                      <a:pt x="26573" y="223411"/>
                      <a:pt x="5984" y="241059"/>
                      <a:pt x="836" y="211646"/>
                    </a:cubicBezTo>
                    <a:cubicBezTo>
                      <a:pt x="-2106" y="193997"/>
                      <a:pt x="2307" y="178555"/>
                      <a:pt x="20690" y="164584"/>
                    </a:cubicBezTo>
                    <a:cubicBezTo>
                      <a:pt x="103049" y="101344"/>
                      <a:pt x="194231" y="55753"/>
                      <a:pt x="286149" y="10161"/>
                    </a:cubicBezTo>
                    <a:cubicBezTo>
                      <a:pt x="326593" y="-9693"/>
                      <a:pt x="347182" y="-869"/>
                      <a:pt x="358212" y="40310"/>
                    </a:cubicBezTo>
                    <a:cubicBezTo>
                      <a:pt x="384686" y="141788"/>
                      <a:pt x="409687" y="122669"/>
                      <a:pt x="288355" y="177084"/>
                    </a:cubicBezTo>
                    <a:cubicBezTo>
                      <a:pt x="223645" y="205763"/>
                      <a:pt x="158199" y="222676"/>
                      <a:pt x="87606" y="221940"/>
                    </a:cubicBezTo>
                    <a:close/>
                  </a:path>
                </a:pathLst>
              </a:custGeom>
              <a:solidFill>
                <a:srgbClr val="C98B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9" name="Freeform: Shape 188">
                <a:extLst>
                  <a:ext uri="{FF2B5EF4-FFF2-40B4-BE49-F238E27FC236}">
                    <a16:creationId xmlns="" xmlns:a16="http://schemas.microsoft.com/office/drawing/2014/main" id="{E328404B-2043-103D-25F8-F6DB9BB38430}"/>
                  </a:ext>
                </a:extLst>
              </p:cNvPr>
              <p:cNvSpPr/>
              <p:nvPr/>
            </p:nvSpPr>
            <p:spPr>
              <a:xfrm>
                <a:off x="8982724" y="1991402"/>
                <a:ext cx="339957" cy="315687"/>
              </a:xfrm>
              <a:custGeom>
                <a:avLst/>
                <a:gdLst>
                  <a:gd name="connsiteX0" fmla="*/ 76711 w 339957"/>
                  <a:gd name="connsiteY0" fmla="*/ 0 h 315687"/>
                  <a:gd name="connsiteX1" fmla="*/ 144362 w 339957"/>
                  <a:gd name="connsiteY1" fmla="*/ 59563 h 315687"/>
                  <a:gd name="connsiteX2" fmla="*/ 330404 w 339957"/>
                  <a:gd name="connsiteY2" fmla="*/ 236045 h 315687"/>
                  <a:gd name="connsiteX3" fmla="*/ 314962 w 339957"/>
                  <a:gd name="connsiteY3" fmla="*/ 306638 h 315687"/>
                  <a:gd name="connsiteX4" fmla="*/ 270107 w 339957"/>
                  <a:gd name="connsiteY4" fmla="*/ 293402 h 315687"/>
                  <a:gd name="connsiteX5" fmla="*/ 39944 w 339957"/>
                  <a:gd name="connsiteY5" fmla="*/ 141186 h 315687"/>
                  <a:gd name="connsiteX6" fmla="*/ 20825 w 339957"/>
                  <a:gd name="connsiteY6" fmla="*/ 61769 h 315687"/>
                  <a:gd name="connsiteX7" fmla="*/ 76711 w 339957"/>
                  <a:gd name="connsiteY7" fmla="*/ 0 h 315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9957" h="315687">
                    <a:moveTo>
                      <a:pt x="76711" y="0"/>
                    </a:moveTo>
                    <a:cubicBezTo>
                      <a:pt x="99506" y="19854"/>
                      <a:pt x="121567" y="39709"/>
                      <a:pt x="144362" y="59563"/>
                    </a:cubicBezTo>
                    <a:cubicBezTo>
                      <a:pt x="207602" y="116184"/>
                      <a:pt x="279666" y="163982"/>
                      <a:pt x="330404" y="236045"/>
                    </a:cubicBezTo>
                    <a:cubicBezTo>
                      <a:pt x="355406" y="271342"/>
                      <a:pt x="324521" y="288255"/>
                      <a:pt x="314962" y="306638"/>
                    </a:cubicBezTo>
                    <a:cubicBezTo>
                      <a:pt x="303932" y="327963"/>
                      <a:pt x="283342" y="306638"/>
                      <a:pt x="270107" y="293402"/>
                    </a:cubicBezTo>
                    <a:cubicBezTo>
                      <a:pt x="203926" y="227221"/>
                      <a:pt x="125243" y="177953"/>
                      <a:pt x="39944" y="141186"/>
                    </a:cubicBezTo>
                    <a:cubicBezTo>
                      <a:pt x="-4912" y="121332"/>
                      <a:pt x="-13001" y="100742"/>
                      <a:pt x="20825" y="61769"/>
                    </a:cubicBezTo>
                    <a:cubicBezTo>
                      <a:pt x="38473" y="41179"/>
                      <a:pt x="50974" y="16178"/>
                      <a:pt x="76711" y="0"/>
                    </a:cubicBezTo>
                    <a:close/>
                  </a:path>
                </a:pathLst>
              </a:custGeom>
              <a:solidFill>
                <a:srgbClr val="B5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0" name="Freeform: Shape 189">
                <a:extLst>
                  <a:ext uri="{FF2B5EF4-FFF2-40B4-BE49-F238E27FC236}">
                    <a16:creationId xmlns="" xmlns:a16="http://schemas.microsoft.com/office/drawing/2014/main" id="{BA9D085F-4D5E-58F8-12DE-F295A7A66C3F}"/>
                  </a:ext>
                </a:extLst>
              </p:cNvPr>
              <p:cNvSpPr/>
              <p:nvPr/>
            </p:nvSpPr>
            <p:spPr>
              <a:xfrm>
                <a:off x="11690540" y="2097649"/>
                <a:ext cx="361199" cy="301133"/>
              </a:xfrm>
              <a:custGeom>
                <a:avLst/>
                <a:gdLst>
                  <a:gd name="connsiteX0" fmla="*/ 30840 w 361199"/>
                  <a:gd name="connsiteY0" fmla="*/ 301134 h 301133"/>
                  <a:gd name="connsiteX1" fmla="*/ 8779 w 361199"/>
                  <a:gd name="connsiteY1" fmla="*/ 254807 h 301133"/>
                  <a:gd name="connsiteX2" fmla="*/ 15397 w 361199"/>
                  <a:gd name="connsiteY2" fmla="*/ 215834 h 301133"/>
                  <a:gd name="connsiteX3" fmla="*/ 239677 w 361199"/>
                  <a:gd name="connsiteY3" fmla="*/ 34939 h 301133"/>
                  <a:gd name="connsiteX4" fmla="*/ 291887 w 361199"/>
                  <a:gd name="connsiteY4" fmla="*/ 4055 h 301133"/>
                  <a:gd name="connsiteX5" fmla="*/ 361009 w 361199"/>
                  <a:gd name="connsiteY5" fmla="*/ 107003 h 301133"/>
                  <a:gd name="connsiteX6" fmla="*/ 349979 w 361199"/>
                  <a:gd name="connsiteY6" fmla="*/ 121710 h 301133"/>
                  <a:gd name="connsiteX7" fmla="*/ 44811 w 361199"/>
                  <a:gd name="connsiteY7" fmla="*/ 289368 h 301133"/>
                  <a:gd name="connsiteX8" fmla="*/ 30840 w 361199"/>
                  <a:gd name="connsiteY8" fmla="*/ 301134 h 30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199" h="301133">
                    <a:moveTo>
                      <a:pt x="30840" y="301134"/>
                    </a:moveTo>
                    <a:cubicBezTo>
                      <a:pt x="10986" y="291574"/>
                      <a:pt x="22751" y="267308"/>
                      <a:pt x="8779" y="254807"/>
                    </a:cubicBezTo>
                    <a:cubicBezTo>
                      <a:pt x="-8869" y="239365"/>
                      <a:pt x="3632" y="228335"/>
                      <a:pt x="15397" y="215834"/>
                    </a:cubicBezTo>
                    <a:cubicBezTo>
                      <a:pt x="82314" y="145976"/>
                      <a:pt x="155113" y="82736"/>
                      <a:pt x="239677" y="34939"/>
                    </a:cubicBezTo>
                    <a:cubicBezTo>
                      <a:pt x="258061" y="24644"/>
                      <a:pt x="266885" y="-12123"/>
                      <a:pt x="291887" y="4055"/>
                    </a:cubicBezTo>
                    <a:cubicBezTo>
                      <a:pt x="327919" y="26850"/>
                      <a:pt x="336742" y="73177"/>
                      <a:pt x="361009" y="107003"/>
                    </a:cubicBezTo>
                    <a:cubicBezTo>
                      <a:pt x="362479" y="108473"/>
                      <a:pt x="355126" y="120239"/>
                      <a:pt x="349979" y="121710"/>
                    </a:cubicBezTo>
                    <a:cubicBezTo>
                      <a:pt x="239677" y="161418"/>
                      <a:pt x="139671" y="220246"/>
                      <a:pt x="44811" y="289368"/>
                    </a:cubicBezTo>
                    <a:cubicBezTo>
                      <a:pt x="41135" y="293045"/>
                      <a:pt x="36723" y="296722"/>
                      <a:pt x="30840" y="301134"/>
                    </a:cubicBezTo>
                    <a:close/>
                  </a:path>
                </a:pathLst>
              </a:custGeom>
              <a:solidFill>
                <a:srgbClr val="B66E5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1" name="Freeform: Shape 190">
                <a:extLst>
                  <a:ext uri="{FF2B5EF4-FFF2-40B4-BE49-F238E27FC236}">
                    <a16:creationId xmlns="" xmlns:a16="http://schemas.microsoft.com/office/drawing/2014/main" id="{C66B2DDD-BC75-3D56-61FC-414D86255C83}"/>
                  </a:ext>
                </a:extLst>
              </p:cNvPr>
              <p:cNvSpPr/>
              <p:nvPr/>
            </p:nvSpPr>
            <p:spPr>
              <a:xfrm>
                <a:off x="9367509" y="3065004"/>
                <a:ext cx="164016" cy="357377"/>
              </a:xfrm>
              <a:custGeom>
                <a:avLst/>
                <a:gdLst>
                  <a:gd name="connsiteX0" fmla="*/ 152251 w 164016"/>
                  <a:gd name="connsiteY0" fmla="*/ 357377 h 357377"/>
                  <a:gd name="connsiteX1" fmla="*/ 24301 w 164016"/>
                  <a:gd name="connsiteY1" fmla="*/ 273548 h 357377"/>
                  <a:gd name="connsiteX2" fmla="*/ 83128 w 164016"/>
                  <a:gd name="connsiteY2" fmla="*/ 41915 h 357377"/>
                  <a:gd name="connsiteX3" fmla="*/ 105925 w 164016"/>
                  <a:gd name="connsiteY3" fmla="*/ 0 h 357377"/>
                  <a:gd name="connsiteX4" fmla="*/ 127985 w 164016"/>
                  <a:gd name="connsiteY4" fmla="*/ 129421 h 357377"/>
                  <a:gd name="connsiteX5" fmla="*/ 152251 w 164016"/>
                  <a:gd name="connsiteY5" fmla="*/ 172806 h 357377"/>
                  <a:gd name="connsiteX6" fmla="*/ 164016 w 164016"/>
                  <a:gd name="connsiteY6" fmla="*/ 276489 h 357377"/>
                  <a:gd name="connsiteX7" fmla="*/ 152251 w 164016"/>
                  <a:gd name="connsiteY7"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016" h="357377">
                    <a:moveTo>
                      <a:pt x="152251" y="357377"/>
                    </a:moveTo>
                    <a:cubicBezTo>
                      <a:pt x="105189" y="336052"/>
                      <a:pt x="52979" y="325022"/>
                      <a:pt x="24301" y="273548"/>
                    </a:cubicBezTo>
                    <a:cubicBezTo>
                      <a:pt x="-24232" y="188983"/>
                      <a:pt x="2241" y="105154"/>
                      <a:pt x="83128" y="41915"/>
                    </a:cubicBezTo>
                    <a:cubicBezTo>
                      <a:pt x="98571" y="29414"/>
                      <a:pt x="111072" y="21325"/>
                      <a:pt x="105925" y="0"/>
                    </a:cubicBezTo>
                    <a:cubicBezTo>
                      <a:pt x="127249" y="40444"/>
                      <a:pt x="116955" y="86771"/>
                      <a:pt x="127985" y="129421"/>
                    </a:cubicBezTo>
                    <a:cubicBezTo>
                      <a:pt x="132397" y="147804"/>
                      <a:pt x="128720" y="166923"/>
                      <a:pt x="152251" y="172806"/>
                    </a:cubicBezTo>
                    <a:cubicBezTo>
                      <a:pt x="166958" y="205896"/>
                      <a:pt x="163281" y="241928"/>
                      <a:pt x="164016" y="276489"/>
                    </a:cubicBezTo>
                    <a:cubicBezTo>
                      <a:pt x="116219" y="297814"/>
                      <a:pt x="152986" y="330169"/>
                      <a:pt x="152251" y="357377"/>
                    </a:cubicBezTo>
                    <a:close/>
                  </a:path>
                </a:pathLst>
              </a:custGeom>
              <a:solidFill>
                <a:srgbClr val="F7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2" name="Freeform: Shape 191">
                <a:extLst>
                  <a:ext uri="{FF2B5EF4-FFF2-40B4-BE49-F238E27FC236}">
                    <a16:creationId xmlns="" xmlns:a16="http://schemas.microsoft.com/office/drawing/2014/main" id="{AE7F0943-3758-46D9-44D2-1C68DF9E7F5C}"/>
                  </a:ext>
                </a:extLst>
              </p:cNvPr>
              <p:cNvSpPr/>
              <p:nvPr/>
            </p:nvSpPr>
            <p:spPr>
              <a:xfrm>
                <a:off x="11418502" y="3156781"/>
                <a:ext cx="167446" cy="289130"/>
              </a:xfrm>
              <a:custGeom>
                <a:avLst/>
                <a:gdLst>
                  <a:gd name="connsiteX0" fmla="*/ 49184 w 167446"/>
                  <a:gd name="connsiteY0" fmla="*/ 876 h 289130"/>
                  <a:gd name="connsiteX1" fmla="*/ 157279 w 167446"/>
                  <a:gd name="connsiteY1" fmla="*/ 183241 h 289130"/>
                  <a:gd name="connsiteX2" fmla="*/ 14623 w 167446"/>
                  <a:gd name="connsiteY2" fmla="*/ 289131 h 289130"/>
                  <a:gd name="connsiteX3" fmla="*/ 2857 w 167446"/>
                  <a:gd name="connsiteY3" fmla="*/ 231774 h 289130"/>
                  <a:gd name="connsiteX4" fmla="*/ 2857 w 167446"/>
                  <a:gd name="connsiteY4" fmla="*/ 105295 h 289130"/>
                  <a:gd name="connsiteX5" fmla="*/ 35947 w 167446"/>
                  <a:gd name="connsiteY5" fmla="*/ 47938 h 289130"/>
                  <a:gd name="connsiteX6" fmla="*/ 49184 w 167446"/>
                  <a:gd name="connsiteY6" fmla="*/ 876 h 289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7446" h="289130">
                    <a:moveTo>
                      <a:pt x="49184" y="876"/>
                    </a:moveTo>
                    <a:cubicBezTo>
                      <a:pt x="147720" y="-11625"/>
                      <a:pt x="188164" y="112648"/>
                      <a:pt x="157279" y="183241"/>
                    </a:cubicBezTo>
                    <a:cubicBezTo>
                      <a:pt x="131542" y="240598"/>
                      <a:pt x="87421" y="287660"/>
                      <a:pt x="14623" y="289131"/>
                    </a:cubicBezTo>
                    <a:cubicBezTo>
                      <a:pt x="15358" y="269277"/>
                      <a:pt x="16828" y="248687"/>
                      <a:pt x="2857" y="231774"/>
                    </a:cubicBezTo>
                    <a:cubicBezTo>
                      <a:pt x="-11114" y="189859"/>
                      <a:pt x="32270" y="147209"/>
                      <a:pt x="2857" y="105295"/>
                    </a:cubicBezTo>
                    <a:cubicBezTo>
                      <a:pt x="43300" y="103824"/>
                      <a:pt x="30065" y="68528"/>
                      <a:pt x="35947" y="47938"/>
                    </a:cubicBezTo>
                    <a:cubicBezTo>
                      <a:pt x="40360" y="31760"/>
                      <a:pt x="39624" y="14848"/>
                      <a:pt x="49184" y="876"/>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3" name="Freeform: Shape 192">
                <a:extLst>
                  <a:ext uri="{FF2B5EF4-FFF2-40B4-BE49-F238E27FC236}">
                    <a16:creationId xmlns="" xmlns:a16="http://schemas.microsoft.com/office/drawing/2014/main" id="{9286534D-049B-8400-ABFC-E0642347CC6E}"/>
                  </a:ext>
                </a:extLst>
              </p:cNvPr>
              <p:cNvSpPr/>
              <p:nvPr/>
            </p:nvSpPr>
            <p:spPr>
              <a:xfrm>
                <a:off x="8852398" y="2286138"/>
                <a:ext cx="403373" cy="168713"/>
              </a:xfrm>
              <a:custGeom>
                <a:avLst/>
                <a:gdLst>
                  <a:gd name="connsiteX0" fmla="*/ 317339 w 403373"/>
                  <a:gd name="connsiteY0" fmla="*/ 168530 h 168713"/>
                  <a:gd name="connsiteX1" fmla="*/ 35702 w 403373"/>
                  <a:gd name="connsiteY1" fmla="*/ 123674 h 168713"/>
                  <a:gd name="connsiteX2" fmla="*/ 8495 w 403373"/>
                  <a:gd name="connsiteY2" fmla="*/ 66317 h 168713"/>
                  <a:gd name="connsiteX3" fmla="*/ 22466 w 403373"/>
                  <a:gd name="connsiteY3" fmla="*/ 19991 h 168713"/>
                  <a:gd name="connsiteX4" fmla="*/ 54086 w 403373"/>
                  <a:gd name="connsiteY4" fmla="*/ 8225 h 168713"/>
                  <a:gd name="connsiteX5" fmla="*/ 370283 w 403373"/>
                  <a:gd name="connsiteY5" fmla="*/ 121468 h 168713"/>
                  <a:gd name="connsiteX6" fmla="*/ 403374 w 403373"/>
                  <a:gd name="connsiteY6" fmla="*/ 145735 h 168713"/>
                  <a:gd name="connsiteX7" fmla="*/ 368813 w 403373"/>
                  <a:gd name="connsiteY7" fmla="*/ 167795 h 168713"/>
                  <a:gd name="connsiteX8" fmla="*/ 317339 w 403373"/>
                  <a:gd name="connsiteY8" fmla="*/ 168530 h 16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3373" h="168713">
                    <a:moveTo>
                      <a:pt x="317339" y="168530"/>
                    </a:moveTo>
                    <a:cubicBezTo>
                      <a:pt x="222479" y="158971"/>
                      <a:pt x="128356" y="153823"/>
                      <a:pt x="35702" y="123674"/>
                    </a:cubicBezTo>
                    <a:cubicBezTo>
                      <a:pt x="-3271" y="111173"/>
                      <a:pt x="-6947" y="101614"/>
                      <a:pt x="8495" y="66317"/>
                    </a:cubicBezTo>
                    <a:cubicBezTo>
                      <a:pt x="13642" y="54552"/>
                      <a:pt x="23937" y="38374"/>
                      <a:pt x="22466" y="19991"/>
                    </a:cubicBezTo>
                    <a:cubicBezTo>
                      <a:pt x="21731" y="4548"/>
                      <a:pt x="29820" y="-9423"/>
                      <a:pt x="54086" y="8225"/>
                    </a:cubicBezTo>
                    <a:cubicBezTo>
                      <a:pt x="147475" y="78083"/>
                      <a:pt x="255570" y="109703"/>
                      <a:pt x="370283" y="121468"/>
                    </a:cubicBezTo>
                    <a:cubicBezTo>
                      <a:pt x="386461" y="122939"/>
                      <a:pt x="403374" y="116321"/>
                      <a:pt x="403374" y="145735"/>
                    </a:cubicBezTo>
                    <a:cubicBezTo>
                      <a:pt x="402639" y="175884"/>
                      <a:pt x="384255" y="167059"/>
                      <a:pt x="368813" y="167795"/>
                    </a:cubicBezTo>
                    <a:cubicBezTo>
                      <a:pt x="351900" y="169265"/>
                      <a:pt x="334252" y="168530"/>
                      <a:pt x="317339" y="168530"/>
                    </a:cubicBezTo>
                    <a:close/>
                  </a:path>
                </a:pathLst>
              </a:custGeom>
              <a:solidFill>
                <a:srgbClr val="C68A6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4" name="Freeform: Shape 193">
                <a:extLst>
                  <a:ext uri="{FF2B5EF4-FFF2-40B4-BE49-F238E27FC236}">
                    <a16:creationId xmlns="" xmlns:a16="http://schemas.microsoft.com/office/drawing/2014/main" id="{995DFF4C-D742-E731-4C7C-2AE029ECE4ED}"/>
                  </a:ext>
                </a:extLst>
              </p:cNvPr>
              <p:cNvSpPr/>
              <p:nvPr/>
            </p:nvSpPr>
            <p:spPr>
              <a:xfrm>
                <a:off x="11744042" y="2401255"/>
                <a:ext cx="414963" cy="148561"/>
              </a:xfrm>
              <a:custGeom>
                <a:avLst/>
                <a:gdLst>
                  <a:gd name="connsiteX0" fmla="*/ 161174 w 414963"/>
                  <a:gd name="connsiteY0" fmla="*/ 145331 h 148561"/>
                  <a:gd name="connsiteX1" fmla="*/ 40577 w 414963"/>
                  <a:gd name="connsiteY1" fmla="*/ 145331 h 148561"/>
                  <a:gd name="connsiteX2" fmla="*/ 133 w 414963"/>
                  <a:gd name="connsiteY2" fmla="*/ 117388 h 148561"/>
                  <a:gd name="connsiteX3" fmla="*/ 36900 w 414963"/>
                  <a:gd name="connsiteY3" fmla="*/ 99005 h 148561"/>
                  <a:gd name="connsiteX4" fmla="*/ 361187 w 414963"/>
                  <a:gd name="connsiteY4" fmla="*/ 6351 h 148561"/>
                  <a:gd name="connsiteX5" fmla="*/ 392072 w 414963"/>
                  <a:gd name="connsiteY5" fmla="*/ 16646 h 148561"/>
                  <a:gd name="connsiteX6" fmla="*/ 413397 w 414963"/>
                  <a:gd name="connsiteY6" fmla="*/ 93857 h 148561"/>
                  <a:gd name="connsiteX7" fmla="*/ 387660 w 414963"/>
                  <a:gd name="connsiteY7" fmla="*/ 121800 h 148561"/>
                  <a:gd name="connsiteX8" fmla="*/ 161174 w 414963"/>
                  <a:gd name="connsiteY8" fmla="*/ 145331 h 14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963" h="148561">
                    <a:moveTo>
                      <a:pt x="161174" y="145331"/>
                    </a:moveTo>
                    <a:cubicBezTo>
                      <a:pt x="109700" y="145331"/>
                      <a:pt x="75139" y="144596"/>
                      <a:pt x="40577" y="145331"/>
                    </a:cubicBezTo>
                    <a:cubicBezTo>
                      <a:pt x="19252" y="146067"/>
                      <a:pt x="1604" y="141655"/>
                      <a:pt x="133" y="117388"/>
                    </a:cubicBezTo>
                    <a:cubicBezTo>
                      <a:pt x="-2072" y="85769"/>
                      <a:pt x="23665" y="99740"/>
                      <a:pt x="36900" y="99005"/>
                    </a:cubicBezTo>
                    <a:cubicBezTo>
                      <a:pt x="152350" y="92387"/>
                      <a:pt x="263387" y="70326"/>
                      <a:pt x="361187" y="6351"/>
                    </a:cubicBezTo>
                    <a:cubicBezTo>
                      <a:pt x="383983" y="-8355"/>
                      <a:pt x="387660" y="5616"/>
                      <a:pt x="392072" y="16646"/>
                    </a:cubicBezTo>
                    <a:cubicBezTo>
                      <a:pt x="403102" y="40913"/>
                      <a:pt x="400896" y="68856"/>
                      <a:pt x="413397" y="93857"/>
                    </a:cubicBezTo>
                    <a:cubicBezTo>
                      <a:pt x="420014" y="107829"/>
                      <a:pt x="404572" y="120330"/>
                      <a:pt x="387660" y="121800"/>
                    </a:cubicBezTo>
                    <a:cubicBezTo>
                      <a:pt x="306036" y="130625"/>
                      <a:pt x="226619" y="157832"/>
                      <a:pt x="161174" y="145331"/>
                    </a:cubicBezTo>
                    <a:close/>
                  </a:path>
                </a:pathLst>
              </a:custGeom>
              <a:solidFill>
                <a:srgbClr val="C8896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5" name="Freeform: Shape 194">
                <a:extLst>
                  <a:ext uri="{FF2B5EF4-FFF2-40B4-BE49-F238E27FC236}">
                    <a16:creationId xmlns="" xmlns:a16="http://schemas.microsoft.com/office/drawing/2014/main" id="{009C6215-D178-EE37-1BCD-6027061CE69A}"/>
                  </a:ext>
                </a:extLst>
              </p:cNvPr>
              <p:cNvSpPr/>
              <p:nvPr/>
            </p:nvSpPr>
            <p:spPr>
              <a:xfrm>
                <a:off x="10660695" y="4801702"/>
                <a:ext cx="359590" cy="120480"/>
              </a:xfrm>
              <a:custGeom>
                <a:avLst/>
                <a:gdLst>
                  <a:gd name="connsiteX0" fmla="*/ 136358 w 359590"/>
                  <a:gd name="connsiteY0" fmla="*/ 118574 h 120480"/>
                  <a:gd name="connsiteX1" fmla="*/ 25320 w 359590"/>
                  <a:gd name="connsiteY1" fmla="*/ 108279 h 120480"/>
                  <a:gd name="connsiteX2" fmla="*/ 319 w 359590"/>
                  <a:gd name="connsiteY2" fmla="*/ 94308 h 120480"/>
                  <a:gd name="connsiteX3" fmla="*/ 18703 w 359590"/>
                  <a:gd name="connsiteY3" fmla="*/ 62688 h 120480"/>
                  <a:gd name="connsiteX4" fmla="*/ 76059 w 359590"/>
                  <a:gd name="connsiteY4" fmla="*/ 49452 h 120480"/>
                  <a:gd name="connsiteX5" fmla="*/ 277544 w 359590"/>
                  <a:gd name="connsiteY5" fmla="*/ 9743 h 120480"/>
                  <a:gd name="connsiteX6" fmla="*/ 355490 w 359590"/>
                  <a:gd name="connsiteY6" fmla="*/ 13420 h 120480"/>
                  <a:gd name="connsiteX7" fmla="*/ 302545 w 359590"/>
                  <a:gd name="connsiteY7" fmla="*/ 108279 h 120480"/>
                  <a:gd name="connsiteX8" fmla="*/ 136358 w 359590"/>
                  <a:gd name="connsiteY8" fmla="*/ 118574 h 1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9590" h="120480">
                    <a:moveTo>
                      <a:pt x="136358" y="118574"/>
                    </a:moveTo>
                    <a:cubicBezTo>
                      <a:pt x="106944" y="111956"/>
                      <a:pt x="64294" y="132546"/>
                      <a:pt x="25320" y="108279"/>
                    </a:cubicBezTo>
                    <a:cubicBezTo>
                      <a:pt x="17232" y="103867"/>
                      <a:pt x="3260" y="113427"/>
                      <a:pt x="319" y="94308"/>
                    </a:cubicBezTo>
                    <a:cubicBezTo>
                      <a:pt x="-1887" y="77395"/>
                      <a:pt x="7673" y="67835"/>
                      <a:pt x="18703" y="62688"/>
                    </a:cubicBezTo>
                    <a:cubicBezTo>
                      <a:pt x="36350" y="53864"/>
                      <a:pt x="54734" y="48716"/>
                      <a:pt x="76059" y="49452"/>
                    </a:cubicBezTo>
                    <a:cubicBezTo>
                      <a:pt x="145917" y="50923"/>
                      <a:pt x="213569" y="39157"/>
                      <a:pt x="277544" y="9743"/>
                    </a:cubicBezTo>
                    <a:cubicBezTo>
                      <a:pt x="302545" y="-2022"/>
                      <a:pt x="334901" y="-5699"/>
                      <a:pt x="355490" y="13420"/>
                    </a:cubicBezTo>
                    <a:cubicBezTo>
                      <a:pt x="373138" y="30333"/>
                      <a:pt x="329753" y="101661"/>
                      <a:pt x="302545" y="108279"/>
                    </a:cubicBezTo>
                    <a:cubicBezTo>
                      <a:pt x="251071" y="120780"/>
                      <a:pt x="198862" y="120780"/>
                      <a:pt x="136358" y="118574"/>
                    </a:cubicBezTo>
                    <a:close/>
                  </a:path>
                </a:pathLst>
              </a:custGeom>
              <a:solidFill>
                <a:srgbClr val="F3DB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6" name="Freeform: Shape 195">
                <a:extLst>
                  <a:ext uri="{FF2B5EF4-FFF2-40B4-BE49-F238E27FC236}">
                    <a16:creationId xmlns="" xmlns:a16="http://schemas.microsoft.com/office/drawing/2014/main" id="{B81ED524-C384-60F5-EC31-BFDF802A4185}"/>
                  </a:ext>
                </a:extLst>
              </p:cNvPr>
              <p:cNvSpPr/>
              <p:nvPr/>
            </p:nvSpPr>
            <p:spPr>
              <a:xfrm>
                <a:off x="10119065" y="4876059"/>
                <a:ext cx="324496" cy="69958"/>
              </a:xfrm>
              <a:custGeom>
                <a:avLst/>
                <a:gdLst>
                  <a:gd name="connsiteX0" fmla="*/ 0 w 324496"/>
                  <a:gd name="connsiteY0" fmla="*/ 97 h 69958"/>
                  <a:gd name="connsiteX1" fmla="*/ 138980 w 324496"/>
                  <a:gd name="connsiteY1" fmla="*/ 8185 h 69958"/>
                  <a:gd name="connsiteX2" fmla="*/ 266930 w 324496"/>
                  <a:gd name="connsiteY2" fmla="*/ 9656 h 69958"/>
                  <a:gd name="connsiteX3" fmla="*/ 313992 w 324496"/>
                  <a:gd name="connsiteY3" fmla="*/ 23628 h 69958"/>
                  <a:gd name="connsiteX4" fmla="*/ 311786 w 324496"/>
                  <a:gd name="connsiteY4" fmla="*/ 55983 h 69958"/>
                  <a:gd name="connsiteX5" fmla="*/ 47797 w 324496"/>
                  <a:gd name="connsiteY5" fmla="*/ 64072 h 69958"/>
                  <a:gd name="connsiteX6" fmla="*/ 0 w 324496"/>
                  <a:gd name="connsiteY6" fmla="*/ 97 h 6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4496" h="69958">
                    <a:moveTo>
                      <a:pt x="0" y="97"/>
                    </a:moveTo>
                    <a:cubicBezTo>
                      <a:pt x="47062" y="2303"/>
                      <a:pt x="91918" y="-5051"/>
                      <a:pt x="138980" y="8185"/>
                    </a:cubicBezTo>
                    <a:cubicBezTo>
                      <a:pt x="178689" y="19216"/>
                      <a:pt x="224280" y="11862"/>
                      <a:pt x="266930" y="9656"/>
                    </a:cubicBezTo>
                    <a:cubicBezTo>
                      <a:pt x="285314" y="8185"/>
                      <a:pt x="300756" y="15539"/>
                      <a:pt x="313992" y="23628"/>
                    </a:cubicBezTo>
                    <a:cubicBezTo>
                      <a:pt x="328699" y="33187"/>
                      <a:pt x="327963" y="55983"/>
                      <a:pt x="311786" y="55983"/>
                    </a:cubicBezTo>
                    <a:cubicBezTo>
                      <a:pt x="223545" y="58189"/>
                      <a:pt x="136039" y="80249"/>
                      <a:pt x="47797" y="64072"/>
                    </a:cubicBezTo>
                    <a:cubicBezTo>
                      <a:pt x="13237" y="57454"/>
                      <a:pt x="5883" y="32452"/>
                      <a:pt x="0" y="97"/>
                    </a:cubicBezTo>
                    <a:close/>
                  </a:path>
                </a:pathLst>
              </a:custGeom>
              <a:solidFill>
                <a:srgbClr val="E8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7" name="Freeform: Shape 196">
                <a:extLst>
                  <a:ext uri="{FF2B5EF4-FFF2-40B4-BE49-F238E27FC236}">
                    <a16:creationId xmlns="" xmlns:a16="http://schemas.microsoft.com/office/drawing/2014/main" id="{AC7FA8FB-D545-EB47-3CB1-E7025E864FD2}"/>
                  </a:ext>
                </a:extLst>
              </p:cNvPr>
              <p:cNvSpPr/>
              <p:nvPr/>
            </p:nvSpPr>
            <p:spPr>
              <a:xfrm>
                <a:off x="10548506" y="3942426"/>
                <a:ext cx="213728" cy="96949"/>
              </a:xfrm>
              <a:custGeom>
                <a:avLst/>
                <a:gdLst>
                  <a:gd name="connsiteX0" fmla="*/ 0 w 213728"/>
                  <a:gd name="connsiteY0" fmla="*/ 22638 h 96949"/>
                  <a:gd name="connsiteX1" fmla="*/ 183836 w 213728"/>
                  <a:gd name="connsiteY1" fmla="*/ 578 h 96949"/>
                  <a:gd name="connsiteX2" fmla="*/ 208103 w 213728"/>
                  <a:gd name="connsiteY2" fmla="*/ 8667 h 96949"/>
                  <a:gd name="connsiteX3" fmla="*/ 203690 w 213728"/>
                  <a:gd name="connsiteY3" fmla="*/ 29992 h 96949"/>
                  <a:gd name="connsiteX4" fmla="*/ 38974 w 213728"/>
                  <a:gd name="connsiteY4" fmla="*/ 69700 h 96949"/>
                  <a:gd name="connsiteX5" fmla="*/ 0 w 213728"/>
                  <a:gd name="connsiteY5" fmla="*/ 22638 h 9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728" h="96949">
                    <a:moveTo>
                      <a:pt x="0" y="22638"/>
                    </a:moveTo>
                    <a:cubicBezTo>
                      <a:pt x="62504" y="20432"/>
                      <a:pt x="123538" y="13814"/>
                      <a:pt x="183836" y="578"/>
                    </a:cubicBezTo>
                    <a:cubicBezTo>
                      <a:pt x="195601" y="-1628"/>
                      <a:pt x="200749" y="2784"/>
                      <a:pt x="208103" y="8667"/>
                    </a:cubicBezTo>
                    <a:cubicBezTo>
                      <a:pt x="222073" y="19697"/>
                      <a:pt x="205896" y="23374"/>
                      <a:pt x="203690" y="29992"/>
                    </a:cubicBezTo>
                    <a:cubicBezTo>
                      <a:pt x="177953" y="97643"/>
                      <a:pt x="90448" y="119704"/>
                      <a:pt x="38974" y="69700"/>
                    </a:cubicBezTo>
                    <a:cubicBezTo>
                      <a:pt x="25002" y="55729"/>
                      <a:pt x="5883" y="44699"/>
                      <a:pt x="0" y="22638"/>
                    </a:cubicBezTo>
                    <a:close/>
                  </a:path>
                </a:pathLst>
              </a:custGeom>
              <a:solidFill>
                <a:srgbClr val="F7F2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8" name="Freeform: Shape 197">
                <a:extLst>
                  <a:ext uri="{FF2B5EF4-FFF2-40B4-BE49-F238E27FC236}">
                    <a16:creationId xmlns="" xmlns:a16="http://schemas.microsoft.com/office/drawing/2014/main" id="{762638F1-944C-6F9E-C832-DAAE34E5622D}"/>
                  </a:ext>
                </a:extLst>
              </p:cNvPr>
              <p:cNvSpPr/>
              <p:nvPr/>
            </p:nvSpPr>
            <p:spPr>
              <a:xfrm>
                <a:off x="10289444" y="3952258"/>
                <a:ext cx="198763" cy="91691"/>
              </a:xfrm>
              <a:custGeom>
                <a:avLst/>
                <a:gdLst>
                  <a:gd name="connsiteX0" fmla="*/ 198764 w 198763"/>
                  <a:gd name="connsiteY0" fmla="*/ 15748 h 91691"/>
                  <a:gd name="connsiteX1" fmla="*/ 111258 w 198763"/>
                  <a:gd name="connsiteY1" fmla="*/ 90753 h 91691"/>
                  <a:gd name="connsiteX2" fmla="*/ 9780 w 198763"/>
                  <a:gd name="connsiteY2" fmla="*/ 34867 h 91691"/>
                  <a:gd name="connsiteX3" fmla="*/ 32575 w 198763"/>
                  <a:gd name="connsiteY3" fmla="*/ 306 h 91691"/>
                  <a:gd name="connsiteX4" fmla="*/ 116405 w 198763"/>
                  <a:gd name="connsiteY4" fmla="*/ 6188 h 91691"/>
                  <a:gd name="connsiteX5" fmla="*/ 198764 w 198763"/>
                  <a:gd name="connsiteY5" fmla="*/ 15748 h 9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763" h="91691">
                    <a:moveTo>
                      <a:pt x="198764" y="15748"/>
                    </a:moveTo>
                    <a:cubicBezTo>
                      <a:pt x="189939" y="66487"/>
                      <a:pt x="150967" y="84870"/>
                      <a:pt x="111258" y="90753"/>
                    </a:cubicBezTo>
                    <a:cubicBezTo>
                      <a:pt x="67872" y="97371"/>
                      <a:pt x="34782" y="67957"/>
                      <a:pt x="9780" y="34867"/>
                    </a:cubicBezTo>
                    <a:cubicBezTo>
                      <a:pt x="-10809" y="7659"/>
                      <a:pt x="3162" y="-1901"/>
                      <a:pt x="32575" y="306"/>
                    </a:cubicBezTo>
                    <a:cubicBezTo>
                      <a:pt x="60519" y="2512"/>
                      <a:pt x="90668" y="-2636"/>
                      <a:pt x="116405" y="6188"/>
                    </a:cubicBezTo>
                    <a:cubicBezTo>
                      <a:pt x="143613" y="16483"/>
                      <a:pt x="171556" y="3982"/>
                      <a:pt x="198764" y="15748"/>
                    </a:cubicBezTo>
                    <a:close/>
                  </a:path>
                </a:pathLst>
              </a:custGeom>
              <a:solidFill>
                <a:srgbClr val="F1EB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9" name="Freeform: Shape 198">
                <a:extLst>
                  <a:ext uri="{FF2B5EF4-FFF2-40B4-BE49-F238E27FC236}">
                    <a16:creationId xmlns="" xmlns:a16="http://schemas.microsoft.com/office/drawing/2014/main" id="{E2051BA5-9A62-EED4-F60B-77E7AB6DA4DD}"/>
                  </a:ext>
                </a:extLst>
              </p:cNvPr>
              <p:cNvSpPr/>
              <p:nvPr/>
            </p:nvSpPr>
            <p:spPr>
              <a:xfrm>
                <a:off x="10094799" y="3942817"/>
                <a:ext cx="164825" cy="304619"/>
              </a:xfrm>
              <a:custGeom>
                <a:avLst/>
                <a:gdLst>
                  <a:gd name="connsiteX0" fmla="*/ 0 w 164825"/>
                  <a:gd name="connsiteY0" fmla="*/ 304620 h 304619"/>
                  <a:gd name="connsiteX1" fmla="*/ 91182 w 164825"/>
                  <a:gd name="connsiteY1" fmla="*/ 98724 h 304619"/>
                  <a:gd name="connsiteX2" fmla="*/ 126479 w 164825"/>
                  <a:gd name="connsiteY2" fmla="*/ 32543 h 304619"/>
                  <a:gd name="connsiteX3" fmla="*/ 149274 w 164825"/>
                  <a:gd name="connsiteY3" fmla="*/ 188 h 304619"/>
                  <a:gd name="connsiteX4" fmla="*/ 161040 w 164825"/>
                  <a:gd name="connsiteY4" fmla="*/ 42838 h 304619"/>
                  <a:gd name="connsiteX5" fmla="*/ 119125 w 164825"/>
                  <a:gd name="connsiteY5" fmla="*/ 140638 h 304619"/>
                  <a:gd name="connsiteX6" fmla="*/ 0 w 164825"/>
                  <a:gd name="connsiteY6" fmla="*/ 304620 h 304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825" h="304619">
                    <a:moveTo>
                      <a:pt x="0" y="304620"/>
                    </a:moveTo>
                    <a:cubicBezTo>
                      <a:pt x="6617" y="219320"/>
                      <a:pt x="56621" y="161963"/>
                      <a:pt x="91182" y="98724"/>
                    </a:cubicBezTo>
                    <a:cubicBezTo>
                      <a:pt x="103683" y="76663"/>
                      <a:pt x="120596" y="56074"/>
                      <a:pt x="126479" y="32543"/>
                    </a:cubicBezTo>
                    <a:cubicBezTo>
                      <a:pt x="130891" y="15630"/>
                      <a:pt x="136039" y="-2018"/>
                      <a:pt x="149274" y="188"/>
                    </a:cubicBezTo>
                    <a:cubicBezTo>
                      <a:pt x="175011" y="3864"/>
                      <a:pt x="161040" y="28866"/>
                      <a:pt x="161040" y="42838"/>
                    </a:cubicBezTo>
                    <a:cubicBezTo>
                      <a:pt x="159569" y="79605"/>
                      <a:pt x="134567" y="108283"/>
                      <a:pt x="119125" y="140638"/>
                    </a:cubicBezTo>
                    <a:cubicBezTo>
                      <a:pt x="90447" y="199466"/>
                      <a:pt x="50003" y="250204"/>
                      <a:pt x="0" y="304620"/>
                    </a:cubicBezTo>
                    <a:close/>
                  </a:path>
                </a:pathLst>
              </a:custGeom>
              <a:solidFill>
                <a:srgbClr val="ECD92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0" name="Freeform: Shape 199">
                <a:extLst>
                  <a:ext uri="{FF2B5EF4-FFF2-40B4-BE49-F238E27FC236}">
                    <a16:creationId xmlns="" xmlns:a16="http://schemas.microsoft.com/office/drawing/2014/main" id="{C9BF3C8F-6C18-5A82-A4F6-8FAEB6764C2E}"/>
                  </a:ext>
                </a:extLst>
              </p:cNvPr>
              <p:cNvSpPr/>
              <p:nvPr/>
            </p:nvSpPr>
            <p:spPr>
              <a:xfrm>
                <a:off x="10796166" y="3948887"/>
                <a:ext cx="184722" cy="310314"/>
              </a:xfrm>
              <a:custGeom>
                <a:avLst/>
                <a:gdLst>
                  <a:gd name="connsiteX0" fmla="*/ 184723 w 184722"/>
                  <a:gd name="connsiteY0" fmla="*/ 310315 h 310314"/>
                  <a:gd name="connsiteX1" fmla="*/ 3828 w 184722"/>
                  <a:gd name="connsiteY1" fmla="*/ 0 h 310314"/>
                  <a:gd name="connsiteX2" fmla="*/ 184723 w 184722"/>
                  <a:gd name="connsiteY2" fmla="*/ 310315 h 310314"/>
                </a:gdLst>
                <a:ahLst/>
                <a:cxnLst>
                  <a:cxn ang="0">
                    <a:pos x="connsiteX0" y="connsiteY0"/>
                  </a:cxn>
                  <a:cxn ang="0">
                    <a:pos x="connsiteX1" y="connsiteY1"/>
                  </a:cxn>
                  <a:cxn ang="0">
                    <a:pos x="connsiteX2" y="connsiteY2"/>
                  </a:cxn>
                </a:cxnLst>
                <a:rect l="l" t="t" r="r" b="b"/>
                <a:pathLst>
                  <a:path w="184722" h="310314">
                    <a:moveTo>
                      <a:pt x="184723" y="310315"/>
                    </a:moveTo>
                    <a:cubicBezTo>
                      <a:pt x="56773" y="208102"/>
                      <a:pt x="-18233" y="85300"/>
                      <a:pt x="3828" y="0"/>
                    </a:cubicBezTo>
                    <a:cubicBezTo>
                      <a:pt x="44272" y="119861"/>
                      <a:pt x="132513" y="196337"/>
                      <a:pt x="184723" y="310315"/>
                    </a:cubicBezTo>
                    <a:close/>
                  </a:path>
                </a:pathLst>
              </a:custGeom>
              <a:solidFill>
                <a:srgbClr val="E4D73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1" name="Freeform: Shape 200">
                <a:extLst>
                  <a:ext uri="{FF2B5EF4-FFF2-40B4-BE49-F238E27FC236}">
                    <a16:creationId xmlns="" xmlns:a16="http://schemas.microsoft.com/office/drawing/2014/main" id="{B28C82AD-7A07-94AC-606C-3C5298F82C5D}"/>
                  </a:ext>
                </a:extLst>
              </p:cNvPr>
              <p:cNvSpPr/>
              <p:nvPr/>
            </p:nvSpPr>
            <p:spPr>
              <a:xfrm>
                <a:off x="11079424" y="4502654"/>
                <a:ext cx="183979" cy="100097"/>
              </a:xfrm>
              <a:custGeom>
                <a:avLst/>
                <a:gdLst>
                  <a:gd name="connsiteX0" fmla="*/ 80888 w 183979"/>
                  <a:gd name="connsiteY0" fmla="*/ 94807 h 100097"/>
                  <a:gd name="connsiteX1" fmla="*/ 46327 w 183979"/>
                  <a:gd name="connsiteY1" fmla="*/ 95542 h 100097"/>
                  <a:gd name="connsiteX2" fmla="*/ 0 w 183979"/>
                  <a:gd name="connsiteY2" fmla="*/ 64657 h 100097"/>
                  <a:gd name="connsiteX3" fmla="*/ 42650 w 183979"/>
                  <a:gd name="connsiteY3" fmla="*/ 47745 h 100097"/>
                  <a:gd name="connsiteX4" fmla="*/ 138245 w 183979"/>
                  <a:gd name="connsiteY4" fmla="*/ 13183 h 100097"/>
                  <a:gd name="connsiteX5" fmla="*/ 179424 w 183979"/>
                  <a:gd name="connsiteY5" fmla="*/ 16860 h 100097"/>
                  <a:gd name="connsiteX6" fmla="*/ 155893 w 183979"/>
                  <a:gd name="connsiteY6" fmla="*/ 81571 h 100097"/>
                  <a:gd name="connsiteX7" fmla="*/ 80888 w 183979"/>
                  <a:gd name="connsiteY7" fmla="*/ 94807 h 10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79" h="100097">
                    <a:moveTo>
                      <a:pt x="80888" y="94807"/>
                    </a:moveTo>
                    <a:cubicBezTo>
                      <a:pt x="64711" y="95542"/>
                      <a:pt x="53680" y="99954"/>
                      <a:pt x="46327" y="95542"/>
                    </a:cubicBezTo>
                    <a:cubicBezTo>
                      <a:pt x="29414" y="86718"/>
                      <a:pt x="0" y="85247"/>
                      <a:pt x="0" y="64657"/>
                    </a:cubicBezTo>
                    <a:cubicBezTo>
                      <a:pt x="0" y="47745"/>
                      <a:pt x="26473" y="52157"/>
                      <a:pt x="42650" y="47745"/>
                    </a:cubicBezTo>
                    <a:cubicBezTo>
                      <a:pt x="75006" y="39656"/>
                      <a:pt x="106625" y="26420"/>
                      <a:pt x="138245" y="13183"/>
                    </a:cubicBezTo>
                    <a:cubicBezTo>
                      <a:pt x="153687" y="6565"/>
                      <a:pt x="173542" y="-14760"/>
                      <a:pt x="179424" y="16860"/>
                    </a:cubicBezTo>
                    <a:cubicBezTo>
                      <a:pt x="183101" y="38920"/>
                      <a:pt x="194866" y="77894"/>
                      <a:pt x="155893" y="81571"/>
                    </a:cubicBezTo>
                    <a:cubicBezTo>
                      <a:pt x="127950" y="85247"/>
                      <a:pt x="104419" y="110984"/>
                      <a:pt x="80888" y="94807"/>
                    </a:cubicBezTo>
                    <a:close/>
                  </a:path>
                </a:pathLst>
              </a:custGeom>
              <a:solidFill>
                <a:srgbClr val="E7C9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2" name="Freeform: Shape 201">
                <a:extLst>
                  <a:ext uri="{FF2B5EF4-FFF2-40B4-BE49-F238E27FC236}">
                    <a16:creationId xmlns="" xmlns:a16="http://schemas.microsoft.com/office/drawing/2014/main" id="{39BB0D72-B412-12FE-66D1-FFEBA354DBE2}"/>
                  </a:ext>
                </a:extLst>
              </p:cNvPr>
              <p:cNvSpPr/>
              <p:nvPr/>
            </p:nvSpPr>
            <p:spPr>
              <a:xfrm>
                <a:off x="9287392" y="2264290"/>
                <a:ext cx="117142" cy="226417"/>
              </a:xfrm>
              <a:custGeom>
                <a:avLst/>
                <a:gdLst>
                  <a:gd name="connsiteX0" fmla="*/ 0 w 117142"/>
                  <a:gd name="connsiteY0" fmla="*/ 184495 h 226417"/>
                  <a:gd name="connsiteX1" fmla="*/ 69122 w 117142"/>
                  <a:gd name="connsiteY1" fmla="*/ 14631 h 226417"/>
                  <a:gd name="connsiteX2" fmla="*/ 103683 w 117142"/>
                  <a:gd name="connsiteY2" fmla="*/ 5072 h 226417"/>
                  <a:gd name="connsiteX3" fmla="*/ 105155 w 117142"/>
                  <a:gd name="connsiteY3" fmla="*/ 37427 h 226417"/>
                  <a:gd name="connsiteX4" fmla="*/ 38974 w 117142"/>
                  <a:gd name="connsiteY4" fmla="*/ 194055 h 226417"/>
                  <a:gd name="connsiteX5" fmla="*/ 13972 w 117142"/>
                  <a:gd name="connsiteY5" fmla="*/ 224939 h 226417"/>
                  <a:gd name="connsiteX6" fmla="*/ 0 w 117142"/>
                  <a:gd name="connsiteY6" fmla="*/ 184495 h 226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142" h="226417">
                    <a:moveTo>
                      <a:pt x="0" y="184495"/>
                    </a:moveTo>
                    <a:cubicBezTo>
                      <a:pt x="15442" y="126403"/>
                      <a:pt x="34561" y="66840"/>
                      <a:pt x="69122" y="14631"/>
                    </a:cubicBezTo>
                    <a:cubicBezTo>
                      <a:pt x="75741" y="4336"/>
                      <a:pt x="82358" y="-6694"/>
                      <a:pt x="103683" y="5072"/>
                    </a:cubicBezTo>
                    <a:cubicBezTo>
                      <a:pt x="130155" y="19778"/>
                      <a:pt x="110302" y="26396"/>
                      <a:pt x="105155" y="37427"/>
                    </a:cubicBezTo>
                    <a:cubicBezTo>
                      <a:pt x="83094" y="89636"/>
                      <a:pt x="61769" y="141845"/>
                      <a:pt x="38974" y="194055"/>
                    </a:cubicBezTo>
                    <a:cubicBezTo>
                      <a:pt x="33826" y="205820"/>
                      <a:pt x="44121" y="233028"/>
                      <a:pt x="13972" y="224939"/>
                    </a:cubicBezTo>
                    <a:cubicBezTo>
                      <a:pt x="-11030" y="218321"/>
                      <a:pt x="8089" y="199202"/>
                      <a:pt x="0" y="184495"/>
                    </a:cubicBezTo>
                    <a:close/>
                  </a:path>
                </a:pathLst>
              </a:custGeom>
              <a:solidFill>
                <a:srgbClr val="4E96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3" name="Freeform: Shape 202">
                <a:extLst>
                  <a:ext uri="{FF2B5EF4-FFF2-40B4-BE49-F238E27FC236}">
                    <a16:creationId xmlns="" xmlns:a16="http://schemas.microsoft.com/office/drawing/2014/main" id="{CFDAAE72-9330-9974-7080-F1C82ACACA26}"/>
                  </a:ext>
                </a:extLst>
              </p:cNvPr>
              <p:cNvSpPr/>
              <p:nvPr/>
            </p:nvSpPr>
            <p:spPr>
              <a:xfrm>
                <a:off x="10419581" y="4063601"/>
                <a:ext cx="80694" cy="201889"/>
              </a:xfrm>
              <a:custGeom>
                <a:avLst/>
                <a:gdLst>
                  <a:gd name="connsiteX0" fmla="*/ 78186 w 80694"/>
                  <a:gd name="connsiteY0" fmla="*/ 0 h 201889"/>
                  <a:gd name="connsiteX1" fmla="*/ 67891 w 80694"/>
                  <a:gd name="connsiteY1" fmla="*/ 180159 h 201889"/>
                  <a:gd name="connsiteX2" fmla="*/ 38478 w 80694"/>
                  <a:gd name="connsiteY2" fmla="*/ 199278 h 201889"/>
                  <a:gd name="connsiteX3" fmla="*/ 975 w 80694"/>
                  <a:gd name="connsiteY3" fmla="*/ 171335 h 201889"/>
                  <a:gd name="connsiteX4" fmla="*/ 78186 w 80694"/>
                  <a:gd name="connsiteY4" fmla="*/ 0 h 2018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694" h="201889">
                    <a:moveTo>
                      <a:pt x="78186" y="0"/>
                    </a:moveTo>
                    <a:cubicBezTo>
                      <a:pt x="89216" y="65446"/>
                      <a:pt x="59803" y="121332"/>
                      <a:pt x="67891" y="180159"/>
                    </a:cubicBezTo>
                    <a:cubicBezTo>
                      <a:pt x="71568" y="208102"/>
                      <a:pt x="49508" y="202220"/>
                      <a:pt x="38478" y="199278"/>
                    </a:cubicBezTo>
                    <a:cubicBezTo>
                      <a:pt x="23035" y="195602"/>
                      <a:pt x="-5643" y="194131"/>
                      <a:pt x="975" y="171335"/>
                    </a:cubicBezTo>
                    <a:cubicBezTo>
                      <a:pt x="18624" y="113978"/>
                      <a:pt x="31860" y="54416"/>
                      <a:pt x="78186" y="0"/>
                    </a:cubicBezTo>
                    <a:close/>
                  </a:path>
                </a:pathLst>
              </a:custGeom>
              <a:solidFill>
                <a:srgbClr val="63AED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4" name="Freeform: Shape 203">
                <a:extLst>
                  <a:ext uri="{FF2B5EF4-FFF2-40B4-BE49-F238E27FC236}">
                    <a16:creationId xmlns="" xmlns:a16="http://schemas.microsoft.com/office/drawing/2014/main" id="{2B209DCA-CDD2-38D5-D340-77D711EAED68}"/>
                  </a:ext>
                </a:extLst>
              </p:cNvPr>
              <p:cNvSpPr/>
              <p:nvPr/>
            </p:nvSpPr>
            <p:spPr>
              <a:xfrm>
                <a:off x="9851405" y="4552533"/>
                <a:ext cx="142651" cy="91327"/>
              </a:xfrm>
              <a:custGeom>
                <a:avLst/>
                <a:gdLst>
                  <a:gd name="connsiteX0" fmla="*/ 142652 w 142651"/>
                  <a:gd name="connsiteY0" fmla="*/ 61105 h 91327"/>
                  <a:gd name="connsiteX1" fmla="*/ 98531 w 142651"/>
                  <a:gd name="connsiteY1" fmla="*/ 91254 h 91327"/>
                  <a:gd name="connsiteX2" fmla="*/ 41910 w 142651"/>
                  <a:gd name="connsiteY2" fmla="*/ 76547 h 91327"/>
                  <a:gd name="connsiteX3" fmla="*/ 5143 w 142651"/>
                  <a:gd name="connsiteY3" fmla="*/ 8896 h 91327"/>
                  <a:gd name="connsiteX4" fmla="*/ 58823 w 142651"/>
                  <a:gd name="connsiteY4" fmla="*/ 23603 h 91327"/>
                  <a:gd name="connsiteX5" fmla="*/ 105150 w 142651"/>
                  <a:gd name="connsiteY5" fmla="*/ 36103 h 91327"/>
                  <a:gd name="connsiteX6" fmla="*/ 142652 w 142651"/>
                  <a:gd name="connsiteY6" fmla="*/ 61105 h 91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651" h="91327">
                    <a:moveTo>
                      <a:pt x="142652" y="61105"/>
                    </a:moveTo>
                    <a:cubicBezTo>
                      <a:pt x="138240" y="87578"/>
                      <a:pt x="117650" y="91989"/>
                      <a:pt x="98531" y="91254"/>
                    </a:cubicBezTo>
                    <a:cubicBezTo>
                      <a:pt x="79413" y="90519"/>
                      <a:pt x="57352" y="86842"/>
                      <a:pt x="41910" y="76547"/>
                    </a:cubicBezTo>
                    <a:cubicBezTo>
                      <a:pt x="19115" y="61105"/>
                      <a:pt x="-12505" y="38309"/>
                      <a:pt x="5143" y="8896"/>
                    </a:cubicBezTo>
                    <a:cubicBezTo>
                      <a:pt x="19850" y="-15371"/>
                      <a:pt x="41175" y="16984"/>
                      <a:pt x="58823" y="23603"/>
                    </a:cubicBezTo>
                    <a:cubicBezTo>
                      <a:pt x="74265" y="28750"/>
                      <a:pt x="88972" y="33162"/>
                      <a:pt x="105150" y="36103"/>
                    </a:cubicBezTo>
                    <a:cubicBezTo>
                      <a:pt x="116915" y="37574"/>
                      <a:pt x="138240" y="39780"/>
                      <a:pt x="142652" y="61105"/>
                    </a:cubicBezTo>
                    <a:close/>
                  </a:path>
                </a:pathLst>
              </a:custGeom>
              <a:solidFill>
                <a:srgbClr val="E2CB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5" name="Freeform: Shape 204">
                <a:extLst>
                  <a:ext uri="{FF2B5EF4-FFF2-40B4-BE49-F238E27FC236}">
                    <a16:creationId xmlns="" xmlns:a16="http://schemas.microsoft.com/office/drawing/2014/main" id="{0FED72DA-A473-AEC6-D95F-AC3EBA75C1D6}"/>
                  </a:ext>
                </a:extLst>
              </p:cNvPr>
              <p:cNvSpPr/>
              <p:nvPr/>
            </p:nvSpPr>
            <p:spPr>
              <a:xfrm>
                <a:off x="11635345" y="2342161"/>
                <a:ext cx="74285" cy="242663"/>
              </a:xfrm>
              <a:custGeom>
                <a:avLst/>
                <a:gdLst>
                  <a:gd name="connsiteX0" fmla="*/ 0 w 74285"/>
                  <a:gd name="connsiteY0" fmla="*/ 0 h 242663"/>
                  <a:gd name="connsiteX1" fmla="*/ 72798 w 74285"/>
                  <a:gd name="connsiteY1" fmla="*/ 242663 h 242663"/>
                  <a:gd name="connsiteX2" fmla="*/ 0 w 74285"/>
                  <a:gd name="connsiteY2" fmla="*/ 0 h 242663"/>
                </a:gdLst>
                <a:ahLst/>
                <a:cxnLst>
                  <a:cxn ang="0">
                    <a:pos x="connsiteX0" y="connsiteY0"/>
                  </a:cxn>
                  <a:cxn ang="0">
                    <a:pos x="connsiteX1" y="connsiteY1"/>
                  </a:cxn>
                  <a:cxn ang="0">
                    <a:pos x="connsiteX2" y="connsiteY2"/>
                  </a:cxn>
                </a:cxnLst>
                <a:rect l="l" t="t" r="r" b="b"/>
                <a:pathLst>
                  <a:path w="74285" h="242663">
                    <a:moveTo>
                      <a:pt x="0" y="0"/>
                    </a:moveTo>
                    <a:cubicBezTo>
                      <a:pt x="55886" y="65446"/>
                      <a:pt x="80888" y="140451"/>
                      <a:pt x="72798" y="242663"/>
                    </a:cubicBezTo>
                    <a:cubicBezTo>
                      <a:pt x="33826" y="154422"/>
                      <a:pt x="26472" y="73534"/>
                      <a:pt x="0" y="0"/>
                    </a:cubicBezTo>
                    <a:close/>
                  </a:path>
                </a:pathLst>
              </a:custGeom>
              <a:solidFill>
                <a:srgbClr val="4889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6" name="Freeform: Shape 205">
                <a:extLst>
                  <a:ext uri="{FF2B5EF4-FFF2-40B4-BE49-F238E27FC236}">
                    <a16:creationId xmlns="" xmlns:a16="http://schemas.microsoft.com/office/drawing/2014/main" id="{3D92A5F7-9E81-6D3B-BB25-8250C5930ADF}"/>
                  </a:ext>
                </a:extLst>
              </p:cNvPr>
              <p:cNvSpPr/>
              <p:nvPr/>
            </p:nvSpPr>
            <p:spPr>
              <a:xfrm>
                <a:off x="10534481" y="4069484"/>
                <a:ext cx="90404" cy="185523"/>
              </a:xfrm>
              <a:custGeom>
                <a:avLst/>
                <a:gdLst>
                  <a:gd name="connsiteX0" fmla="*/ 2995 w 90404"/>
                  <a:gd name="connsiteY0" fmla="*/ 0 h 185523"/>
                  <a:gd name="connsiteX1" fmla="*/ 33879 w 90404"/>
                  <a:gd name="connsiteY1" fmla="*/ 102213 h 185523"/>
                  <a:gd name="connsiteX2" fmla="*/ 61823 w 90404"/>
                  <a:gd name="connsiteY2" fmla="*/ 136039 h 185523"/>
                  <a:gd name="connsiteX3" fmla="*/ 89766 w 90404"/>
                  <a:gd name="connsiteY3" fmla="*/ 173541 h 185523"/>
                  <a:gd name="connsiteX4" fmla="*/ 45646 w 90404"/>
                  <a:gd name="connsiteY4" fmla="*/ 181630 h 185523"/>
                  <a:gd name="connsiteX5" fmla="*/ 10349 w 90404"/>
                  <a:gd name="connsiteY5" fmla="*/ 161776 h 185523"/>
                  <a:gd name="connsiteX6" fmla="*/ 2995 w 90404"/>
                  <a:gd name="connsiteY6" fmla="*/ 0 h 18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404" h="185523">
                    <a:moveTo>
                      <a:pt x="2995" y="0"/>
                    </a:moveTo>
                    <a:cubicBezTo>
                      <a:pt x="16232" y="41914"/>
                      <a:pt x="27997" y="71328"/>
                      <a:pt x="33879" y="102213"/>
                    </a:cubicBezTo>
                    <a:cubicBezTo>
                      <a:pt x="37556" y="121332"/>
                      <a:pt x="41969" y="135303"/>
                      <a:pt x="61823" y="136039"/>
                    </a:cubicBezTo>
                    <a:cubicBezTo>
                      <a:pt x="89766" y="136774"/>
                      <a:pt x="91972" y="163982"/>
                      <a:pt x="89766" y="173541"/>
                    </a:cubicBezTo>
                    <a:cubicBezTo>
                      <a:pt x="83883" y="195602"/>
                      <a:pt x="61088" y="180159"/>
                      <a:pt x="45646" y="181630"/>
                    </a:cubicBezTo>
                    <a:cubicBezTo>
                      <a:pt x="31674" y="183101"/>
                      <a:pt x="13290" y="191925"/>
                      <a:pt x="10349" y="161776"/>
                    </a:cubicBezTo>
                    <a:cubicBezTo>
                      <a:pt x="5202" y="112508"/>
                      <a:pt x="-5093" y="63240"/>
                      <a:pt x="2995" y="0"/>
                    </a:cubicBezTo>
                    <a:close/>
                  </a:path>
                </a:pathLst>
              </a:custGeom>
              <a:solidFill>
                <a:srgbClr val="64AA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7" name="Freeform: Shape 206">
                <a:extLst>
                  <a:ext uri="{FF2B5EF4-FFF2-40B4-BE49-F238E27FC236}">
                    <a16:creationId xmlns="" xmlns:a16="http://schemas.microsoft.com/office/drawing/2014/main" id="{0DDCE895-F130-9883-FF52-CF1AF9A2BC39}"/>
                  </a:ext>
                </a:extLst>
              </p:cNvPr>
              <p:cNvSpPr/>
              <p:nvPr/>
            </p:nvSpPr>
            <p:spPr>
              <a:xfrm>
                <a:off x="10558066" y="4046688"/>
                <a:ext cx="88773" cy="128947"/>
              </a:xfrm>
              <a:custGeom>
                <a:avLst/>
                <a:gdLst>
                  <a:gd name="connsiteX0" fmla="*/ 0 w 88773"/>
                  <a:gd name="connsiteY0" fmla="*/ 0 h 128947"/>
                  <a:gd name="connsiteX1" fmla="*/ 79417 w 88773"/>
                  <a:gd name="connsiteY1" fmla="*/ 64710 h 128947"/>
                  <a:gd name="connsiteX2" fmla="*/ 72063 w 88773"/>
                  <a:gd name="connsiteY2" fmla="*/ 115449 h 128947"/>
                  <a:gd name="connsiteX3" fmla="*/ 21324 w 88773"/>
                  <a:gd name="connsiteY3" fmla="*/ 96330 h 128947"/>
                  <a:gd name="connsiteX4" fmla="*/ 0 w 88773"/>
                  <a:gd name="connsiteY4" fmla="*/ 0 h 1289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3" h="128947">
                    <a:moveTo>
                      <a:pt x="0" y="0"/>
                    </a:moveTo>
                    <a:cubicBezTo>
                      <a:pt x="37502" y="11766"/>
                      <a:pt x="59563" y="37503"/>
                      <a:pt x="79417" y="64710"/>
                    </a:cubicBezTo>
                    <a:cubicBezTo>
                      <a:pt x="91918" y="80888"/>
                      <a:pt x="94123" y="98536"/>
                      <a:pt x="72063" y="115449"/>
                    </a:cubicBezTo>
                    <a:cubicBezTo>
                      <a:pt x="41914" y="138245"/>
                      <a:pt x="27943" y="132362"/>
                      <a:pt x="21324" y="96330"/>
                    </a:cubicBezTo>
                    <a:cubicBezTo>
                      <a:pt x="15442" y="65446"/>
                      <a:pt x="8089" y="34561"/>
                      <a:pt x="0" y="0"/>
                    </a:cubicBezTo>
                    <a:close/>
                  </a:path>
                </a:pathLst>
              </a:custGeom>
              <a:solidFill>
                <a:srgbClr val="61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8" name="Freeform: Shape 207">
                <a:extLst>
                  <a:ext uri="{FF2B5EF4-FFF2-40B4-BE49-F238E27FC236}">
                    <a16:creationId xmlns="" xmlns:a16="http://schemas.microsoft.com/office/drawing/2014/main" id="{791E5B2F-BB1B-9B47-6241-AFFECE36B844}"/>
                  </a:ext>
                </a:extLst>
              </p:cNvPr>
              <p:cNvSpPr/>
              <p:nvPr/>
            </p:nvSpPr>
            <p:spPr>
              <a:xfrm>
                <a:off x="10360258" y="4067277"/>
                <a:ext cx="105889" cy="89883"/>
              </a:xfrm>
              <a:custGeom>
                <a:avLst/>
                <a:gdLst>
                  <a:gd name="connsiteX0" fmla="*/ 105890 w 105889"/>
                  <a:gd name="connsiteY0" fmla="*/ 0 h 89883"/>
                  <a:gd name="connsiteX1" fmla="*/ 58092 w 105889"/>
                  <a:gd name="connsiteY1" fmla="*/ 79417 h 89883"/>
                  <a:gd name="connsiteX2" fmla="*/ 0 w 105889"/>
                  <a:gd name="connsiteY2" fmla="*/ 55886 h 89883"/>
                  <a:gd name="connsiteX3" fmla="*/ 105890 w 105889"/>
                  <a:gd name="connsiteY3" fmla="*/ 0 h 89883"/>
                </a:gdLst>
                <a:ahLst/>
                <a:cxnLst>
                  <a:cxn ang="0">
                    <a:pos x="connsiteX0" y="connsiteY0"/>
                  </a:cxn>
                  <a:cxn ang="0">
                    <a:pos x="connsiteX1" y="connsiteY1"/>
                  </a:cxn>
                  <a:cxn ang="0">
                    <a:pos x="connsiteX2" y="connsiteY2"/>
                  </a:cxn>
                  <a:cxn ang="0">
                    <a:pos x="connsiteX3" y="connsiteY3"/>
                  </a:cxn>
                </a:cxnLst>
                <a:rect l="l" t="t" r="r" b="b"/>
                <a:pathLst>
                  <a:path w="105889" h="89883">
                    <a:moveTo>
                      <a:pt x="105890" y="0"/>
                    </a:moveTo>
                    <a:cubicBezTo>
                      <a:pt x="88976" y="29414"/>
                      <a:pt x="78681" y="59563"/>
                      <a:pt x="58092" y="79417"/>
                    </a:cubicBezTo>
                    <a:cubicBezTo>
                      <a:pt x="24266" y="112508"/>
                      <a:pt x="25002" y="56622"/>
                      <a:pt x="0" y="55886"/>
                    </a:cubicBezTo>
                    <a:cubicBezTo>
                      <a:pt x="26472" y="19119"/>
                      <a:pt x="59563" y="1471"/>
                      <a:pt x="105890" y="0"/>
                    </a:cubicBezTo>
                    <a:close/>
                  </a:path>
                </a:pathLst>
              </a:custGeom>
              <a:solidFill>
                <a:srgbClr val="62ACD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9" name="Freeform: Shape 208">
                <a:extLst>
                  <a:ext uri="{FF2B5EF4-FFF2-40B4-BE49-F238E27FC236}">
                    <a16:creationId xmlns="" xmlns:a16="http://schemas.microsoft.com/office/drawing/2014/main" id="{CFBE1862-F72E-C9CE-9A95-D0B550AC560A}"/>
                  </a:ext>
                </a:extLst>
              </p:cNvPr>
              <p:cNvSpPr/>
              <p:nvPr/>
            </p:nvSpPr>
            <p:spPr>
              <a:xfrm>
                <a:off x="9727109" y="3114688"/>
                <a:ext cx="358547" cy="266598"/>
              </a:xfrm>
              <a:custGeom>
                <a:avLst/>
                <a:gdLst>
                  <a:gd name="connsiteX0" fmla="*/ 357396 w 358547"/>
                  <a:gd name="connsiteY0" fmla="*/ 89296 h 266598"/>
                  <a:gd name="connsiteX1" fmla="*/ 257389 w 358547"/>
                  <a:gd name="connsiteY1" fmla="*/ 251807 h 266598"/>
                  <a:gd name="connsiteX2" fmla="*/ 58846 w 358547"/>
                  <a:gd name="connsiteY2" fmla="*/ 232688 h 266598"/>
                  <a:gd name="connsiteX3" fmla="*/ 754 w 358547"/>
                  <a:gd name="connsiteY3" fmla="*/ 131211 h 266598"/>
                  <a:gd name="connsiteX4" fmla="*/ 108114 w 358547"/>
                  <a:gd name="connsiteY4" fmla="*/ 11350 h 266598"/>
                  <a:gd name="connsiteX5" fmla="*/ 276508 w 358547"/>
                  <a:gd name="connsiteY5" fmla="*/ 19438 h 266598"/>
                  <a:gd name="connsiteX6" fmla="*/ 357396 w 358547"/>
                  <a:gd name="connsiteY6" fmla="*/ 89296 h 266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8547" h="266598">
                    <a:moveTo>
                      <a:pt x="357396" y="89296"/>
                    </a:moveTo>
                    <a:cubicBezTo>
                      <a:pt x="364749" y="168713"/>
                      <a:pt x="337541" y="226070"/>
                      <a:pt x="257389" y="251807"/>
                    </a:cubicBezTo>
                    <a:cubicBezTo>
                      <a:pt x="188267" y="274603"/>
                      <a:pt x="120614" y="273132"/>
                      <a:pt x="58846" y="232688"/>
                    </a:cubicBezTo>
                    <a:cubicBezTo>
                      <a:pt x="24285" y="209892"/>
                      <a:pt x="-5129" y="176067"/>
                      <a:pt x="754" y="131211"/>
                    </a:cubicBezTo>
                    <a:cubicBezTo>
                      <a:pt x="8842" y="69442"/>
                      <a:pt x="51493" y="31939"/>
                      <a:pt x="108114" y="11350"/>
                    </a:cubicBezTo>
                    <a:cubicBezTo>
                      <a:pt x="164735" y="-9240"/>
                      <a:pt x="221357" y="1055"/>
                      <a:pt x="276508" y="19438"/>
                    </a:cubicBezTo>
                    <a:cubicBezTo>
                      <a:pt x="296362" y="51058"/>
                      <a:pt x="325040" y="73118"/>
                      <a:pt x="357396" y="89296"/>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0" name="Freeform: Shape 209">
                <a:extLst>
                  <a:ext uri="{FF2B5EF4-FFF2-40B4-BE49-F238E27FC236}">
                    <a16:creationId xmlns="" xmlns:a16="http://schemas.microsoft.com/office/drawing/2014/main" id="{7CEDF2D5-7831-E61C-5F6D-538EEE6C0FE8}"/>
                  </a:ext>
                </a:extLst>
              </p:cNvPr>
              <p:cNvSpPr/>
              <p:nvPr/>
            </p:nvSpPr>
            <p:spPr>
              <a:xfrm>
                <a:off x="10857353" y="3138812"/>
                <a:ext cx="347927" cy="265185"/>
              </a:xfrm>
              <a:custGeom>
                <a:avLst/>
                <a:gdLst>
                  <a:gd name="connsiteX0" fmla="*/ 126476 w 347927"/>
                  <a:gd name="connsiteY0" fmla="*/ 7080 h 265185"/>
                  <a:gd name="connsiteX1" fmla="*/ 329432 w 347927"/>
                  <a:gd name="connsiteY1" fmla="*/ 65907 h 265185"/>
                  <a:gd name="connsiteX2" fmla="*/ 270604 w 347927"/>
                  <a:gd name="connsiteY2" fmla="*/ 245331 h 265185"/>
                  <a:gd name="connsiteX3" fmla="*/ 75738 w 347927"/>
                  <a:gd name="connsiteY3" fmla="*/ 245331 h 265185"/>
                  <a:gd name="connsiteX4" fmla="*/ 11762 w 347927"/>
                  <a:gd name="connsiteY4" fmla="*/ 63701 h 265185"/>
                  <a:gd name="connsiteX5" fmla="*/ 126476 w 347927"/>
                  <a:gd name="connsiteY5" fmla="*/ 7080 h 265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7927" h="265185">
                    <a:moveTo>
                      <a:pt x="126476" y="7080"/>
                    </a:moveTo>
                    <a:cubicBezTo>
                      <a:pt x="196334" y="-13510"/>
                      <a:pt x="285311" y="12227"/>
                      <a:pt x="329432" y="65907"/>
                    </a:cubicBezTo>
                    <a:cubicBezTo>
                      <a:pt x="369875" y="115911"/>
                      <a:pt x="341197" y="215182"/>
                      <a:pt x="270604" y="245331"/>
                    </a:cubicBezTo>
                    <a:cubicBezTo>
                      <a:pt x="208100" y="271803"/>
                      <a:pt x="138242" y="271803"/>
                      <a:pt x="75738" y="245331"/>
                    </a:cubicBezTo>
                    <a:cubicBezTo>
                      <a:pt x="2204" y="213711"/>
                      <a:pt x="-14710" y="154148"/>
                      <a:pt x="11762" y="63701"/>
                    </a:cubicBezTo>
                    <a:cubicBezTo>
                      <a:pt x="64708" y="75467"/>
                      <a:pt x="90445" y="30611"/>
                      <a:pt x="126476" y="7080"/>
                    </a:cubicBezTo>
                    <a:close/>
                  </a:path>
                </a:pathLst>
              </a:custGeom>
              <a:solidFill>
                <a:srgbClr val="F8AE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1" name="Freeform: Shape 210">
                <a:extLst>
                  <a:ext uri="{FF2B5EF4-FFF2-40B4-BE49-F238E27FC236}">
                    <a16:creationId xmlns="" xmlns:a16="http://schemas.microsoft.com/office/drawing/2014/main" id="{C4EF0E0B-8F01-403C-C97E-539D4B9DD1AB}"/>
                  </a:ext>
                </a:extLst>
              </p:cNvPr>
              <p:cNvSpPr/>
              <p:nvPr/>
            </p:nvSpPr>
            <p:spPr>
              <a:xfrm>
                <a:off x="10003617" y="2950056"/>
                <a:ext cx="220107" cy="254635"/>
              </a:xfrm>
              <a:custGeom>
                <a:avLst/>
                <a:gdLst>
                  <a:gd name="connsiteX0" fmla="*/ 80888 w 220107"/>
                  <a:gd name="connsiteY0" fmla="*/ 253928 h 254635"/>
                  <a:gd name="connsiteX1" fmla="*/ 0 w 220107"/>
                  <a:gd name="connsiteY1" fmla="*/ 184805 h 254635"/>
                  <a:gd name="connsiteX2" fmla="*/ 0 w 220107"/>
                  <a:gd name="connsiteY2" fmla="*/ 110536 h 254635"/>
                  <a:gd name="connsiteX3" fmla="*/ 99271 w 220107"/>
                  <a:gd name="connsiteY3" fmla="*/ 234 h 254635"/>
                  <a:gd name="connsiteX4" fmla="*/ 218397 w 220107"/>
                  <a:gd name="connsiteY4" fmla="*/ 103182 h 254635"/>
                  <a:gd name="connsiteX5" fmla="*/ 80888 w 220107"/>
                  <a:gd name="connsiteY5" fmla="*/ 253928 h 254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107" h="254635">
                    <a:moveTo>
                      <a:pt x="80888" y="253928"/>
                    </a:moveTo>
                    <a:cubicBezTo>
                      <a:pt x="47797" y="237750"/>
                      <a:pt x="19854" y="215690"/>
                      <a:pt x="0" y="184805"/>
                    </a:cubicBezTo>
                    <a:cubicBezTo>
                      <a:pt x="0" y="159804"/>
                      <a:pt x="0" y="135537"/>
                      <a:pt x="0" y="110536"/>
                    </a:cubicBezTo>
                    <a:cubicBezTo>
                      <a:pt x="0" y="58326"/>
                      <a:pt x="48533" y="4646"/>
                      <a:pt x="99271" y="234"/>
                    </a:cubicBezTo>
                    <a:cubicBezTo>
                      <a:pt x="145598" y="-4178"/>
                      <a:pt x="212515" y="54650"/>
                      <a:pt x="218397" y="103182"/>
                    </a:cubicBezTo>
                    <a:cubicBezTo>
                      <a:pt x="230162" y="187747"/>
                      <a:pt x="180894" y="262752"/>
                      <a:pt x="80888" y="253928"/>
                    </a:cubicBezTo>
                    <a:close/>
                  </a:path>
                </a:pathLst>
              </a:custGeom>
              <a:solidFill>
                <a:srgbClr val="25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2" name="Freeform: Shape 211">
                <a:extLst>
                  <a:ext uri="{FF2B5EF4-FFF2-40B4-BE49-F238E27FC236}">
                    <a16:creationId xmlns="" xmlns:a16="http://schemas.microsoft.com/office/drawing/2014/main" id="{8A0B4E82-B71E-BE7C-7006-BEE6443E2F39}"/>
                  </a:ext>
                </a:extLst>
              </p:cNvPr>
              <p:cNvSpPr/>
              <p:nvPr/>
            </p:nvSpPr>
            <p:spPr>
              <a:xfrm>
                <a:off x="10764414" y="2958005"/>
                <a:ext cx="231524" cy="247125"/>
              </a:xfrm>
              <a:custGeom>
                <a:avLst/>
                <a:gdLst>
                  <a:gd name="connsiteX0" fmla="*/ 219416 w 231524"/>
                  <a:gd name="connsiteY0" fmla="*/ 187886 h 247125"/>
                  <a:gd name="connsiteX1" fmla="*/ 103967 w 231524"/>
                  <a:gd name="connsiteY1" fmla="*/ 245243 h 247125"/>
                  <a:gd name="connsiteX2" fmla="*/ 17932 w 231524"/>
                  <a:gd name="connsiteY2" fmla="*/ 60672 h 247125"/>
                  <a:gd name="connsiteX3" fmla="*/ 162059 w 231524"/>
                  <a:gd name="connsiteY3" fmla="*/ 10668 h 247125"/>
                  <a:gd name="connsiteX4" fmla="*/ 226034 w 231524"/>
                  <a:gd name="connsiteY4" fmla="*/ 150384 h 247125"/>
                  <a:gd name="connsiteX5" fmla="*/ 219416 w 231524"/>
                  <a:gd name="connsiteY5" fmla="*/ 187886 h 24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524" h="247125">
                    <a:moveTo>
                      <a:pt x="219416" y="187886"/>
                    </a:moveTo>
                    <a:cubicBezTo>
                      <a:pt x="182648" y="210682"/>
                      <a:pt x="158383" y="257008"/>
                      <a:pt x="103967" y="245243"/>
                    </a:cubicBezTo>
                    <a:cubicBezTo>
                      <a:pt x="10579" y="216565"/>
                      <a:pt x="-24718" y="141559"/>
                      <a:pt x="17932" y="60672"/>
                    </a:cubicBezTo>
                    <a:cubicBezTo>
                      <a:pt x="47346" y="5521"/>
                      <a:pt x="103967" y="-14333"/>
                      <a:pt x="162059" y="10668"/>
                    </a:cubicBezTo>
                    <a:cubicBezTo>
                      <a:pt x="212062" y="31993"/>
                      <a:pt x="245153" y="98909"/>
                      <a:pt x="226034" y="150384"/>
                    </a:cubicBezTo>
                    <a:cubicBezTo>
                      <a:pt x="220887" y="163620"/>
                      <a:pt x="221622" y="175385"/>
                      <a:pt x="219416" y="187886"/>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3" name="Freeform: Shape 212">
                <a:extLst>
                  <a:ext uri="{FF2B5EF4-FFF2-40B4-BE49-F238E27FC236}">
                    <a16:creationId xmlns="" xmlns:a16="http://schemas.microsoft.com/office/drawing/2014/main" id="{91C42832-8D05-9D91-BDF6-96E69DE3501B}"/>
                  </a:ext>
                </a:extLst>
              </p:cNvPr>
              <p:cNvSpPr/>
              <p:nvPr/>
            </p:nvSpPr>
            <p:spPr>
              <a:xfrm>
                <a:off x="10292606" y="3203984"/>
                <a:ext cx="426347" cy="299822"/>
              </a:xfrm>
              <a:custGeom>
                <a:avLst/>
                <a:gdLst>
                  <a:gd name="connsiteX0" fmla="*/ 206632 w 426347"/>
                  <a:gd name="connsiteY0" fmla="*/ 0 h 299822"/>
                  <a:gd name="connsiteX1" fmla="*/ 385320 w 426347"/>
                  <a:gd name="connsiteY1" fmla="*/ 0 h 299822"/>
                  <a:gd name="connsiteX2" fmla="*/ 425764 w 426347"/>
                  <a:gd name="connsiteY2" fmla="*/ 32355 h 299822"/>
                  <a:gd name="connsiteX3" fmla="*/ 355171 w 426347"/>
                  <a:gd name="connsiteY3" fmla="*/ 251488 h 299822"/>
                  <a:gd name="connsiteX4" fmla="*/ 127950 w 426347"/>
                  <a:gd name="connsiteY4" fmla="*/ 283843 h 299822"/>
                  <a:gd name="connsiteX5" fmla="*/ 0 w 426347"/>
                  <a:gd name="connsiteY5" fmla="*/ 102213 h 299822"/>
                  <a:gd name="connsiteX6" fmla="*/ 102948 w 426347"/>
                  <a:gd name="connsiteY6" fmla="*/ 0 h 299822"/>
                  <a:gd name="connsiteX7" fmla="*/ 206632 w 426347"/>
                  <a:gd name="connsiteY7" fmla="*/ 0 h 29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347" h="299822">
                    <a:moveTo>
                      <a:pt x="206632" y="0"/>
                    </a:moveTo>
                    <a:cubicBezTo>
                      <a:pt x="266195" y="0"/>
                      <a:pt x="325758" y="735"/>
                      <a:pt x="385320" y="0"/>
                    </a:cubicBezTo>
                    <a:cubicBezTo>
                      <a:pt x="408852" y="0"/>
                      <a:pt x="430176" y="3677"/>
                      <a:pt x="425764" y="32355"/>
                    </a:cubicBezTo>
                    <a:cubicBezTo>
                      <a:pt x="413999" y="108831"/>
                      <a:pt x="424294" y="191189"/>
                      <a:pt x="355171" y="251488"/>
                    </a:cubicBezTo>
                    <a:cubicBezTo>
                      <a:pt x="301491" y="297814"/>
                      <a:pt x="202956" y="315462"/>
                      <a:pt x="127950" y="283843"/>
                    </a:cubicBezTo>
                    <a:cubicBezTo>
                      <a:pt x="47062" y="249282"/>
                      <a:pt x="0" y="183101"/>
                      <a:pt x="0" y="102213"/>
                    </a:cubicBezTo>
                    <a:cubicBezTo>
                      <a:pt x="0" y="0"/>
                      <a:pt x="0" y="0"/>
                      <a:pt x="102948" y="0"/>
                    </a:cubicBezTo>
                    <a:cubicBezTo>
                      <a:pt x="137510" y="0"/>
                      <a:pt x="172071" y="0"/>
                      <a:pt x="206632" y="0"/>
                    </a:cubicBezTo>
                    <a:close/>
                  </a:path>
                </a:pathLst>
              </a:custGeom>
              <a:solidFill>
                <a:srgbClr val="3D2D2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Freeform: Shape 213">
                <a:extLst>
                  <a:ext uri="{FF2B5EF4-FFF2-40B4-BE49-F238E27FC236}">
                    <a16:creationId xmlns="" xmlns:a16="http://schemas.microsoft.com/office/drawing/2014/main" id="{79086EFB-F67E-03AC-75F6-EEB01C3D97CD}"/>
                  </a:ext>
                </a:extLst>
              </p:cNvPr>
              <p:cNvSpPr/>
              <p:nvPr/>
            </p:nvSpPr>
            <p:spPr>
              <a:xfrm>
                <a:off x="10432321" y="3099512"/>
                <a:ext cx="134750" cy="81675"/>
              </a:xfrm>
              <a:custGeom>
                <a:avLst/>
                <a:gdLst>
                  <a:gd name="connsiteX0" fmla="*/ 61769 w 134750"/>
                  <a:gd name="connsiteY0" fmla="*/ 81676 h 81675"/>
                  <a:gd name="connsiteX1" fmla="*/ 0 w 134750"/>
                  <a:gd name="connsiteY1" fmla="*/ 41232 h 81675"/>
                  <a:gd name="connsiteX2" fmla="*/ 71329 w 134750"/>
                  <a:gd name="connsiteY2" fmla="*/ 53 h 81675"/>
                  <a:gd name="connsiteX3" fmla="*/ 134568 w 134750"/>
                  <a:gd name="connsiteY3" fmla="*/ 43438 h 81675"/>
                  <a:gd name="connsiteX4" fmla="*/ 61769 w 134750"/>
                  <a:gd name="connsiteY4" fmla="*/ 81676 h 8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50" h="81675">
                    <a:moveTo>
                      <a:pt x="61769" y="81676"/>
                    </a:moveTo>
                    <a:cubicBezTo>
                      <a:pt x="37503" y="77999"/>
                      <a:pt x="0" y="77264"/>
                      <a:pt x="0" y="41232"/>
                    </a:cubicBezTo>
                    <a:cubicBezTo>
                      <a:pt x="0" y="-1418"/>
                      <a:pt x="38238" y="788"/>
                      <a:pt x="71329" y="53"/>
                    </a:cubicBezTo>
                    <a:cubicBezTo>
                      <a:pt x="104419" y="-683"/>
                      <a:pt x="137510" y="5935"/>
                      <a:pt x="134568" y="43438"/>
                    </a:cubicBezTo>
                    <a:cubicBezTo>
                      <a:pt x="132362" y="77264"/>
                      <a:pt x="96331" y="80205"/>
                      <a:pt x="61769" y="81676"/>
                    </a:cubicBezTo>
                    <a:close/>
                  </a:path>
                </a:pathLst>
              </a:custGeom>
              <a:solidFill>
                <a:srgbClr val="F38C8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Freeform: Shape 214">
                <a:extLst>
                  <a:ext uri="{FF2B5EF4-FFF2-40B4-BE49-F238E27FC236}">
                    <a16:creationId xmlns="" xmlns:a16="http://schemas.microsoft.com/office/drawing/2014/main" id="{AF0010B5-AA05-0C6B-8F58-F70FA7B32898}"/>
                  </a:ext>
                </a:extLst>
              </p:cNvPr>
              <p:cNvSpPr/>
              <p:nvPr/>
            </p:nvSpPr>
            <p:spPr>
              <a:xfrm>
                <a:off x="10016082" y="3030744"/>
                <a:ext cx="45626" cy="45408"/>
              </a:xfrm>
              <a:custGeom>
                <a:avLst/>
                <a:gdLst>
                  <a:gd name="connsiteX0" fmla="*/ 45627 w 45626"/>
                  <a:gd name="connsiteY0" fmla="*/ 25436 h 45408"/>
                  <a:gd name="connsiteX1" fmla="*/ 21360 w 45626"/>
                  <a:gd name="connsiteY1" fmla="*/ 45290 h 45408"/>
                  <a:gd name="connsiteX2" fmla="*/ 35 w 45626"/>
                  <a:gd name="connsiteY2" fmla="*/ 23230 h 45408"/>
                  <a:gd name="connsiteX3" fmla="*/ 25772 w 45626"/>
                  <a:gd name="connsiteY3" fmla="*/ 434 h 45408"/>
                  <a:gd name="connsiteX4" fmla="*/ 45627 w 45626"/>
                  <a:gd name="connsiteY4" fmla="*/ 25436 h 454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26" h="45408">
                    <a:moveTo>
                      <a:pt x="45627" y="25436"/>
                    </a:moveTo>
                    <a:cubicBezTo>
                      <a:pt x="39744" y="34260"/>
                      <a:pt x="34597" y="46761"/>
                      <a:pt x="21360" y="45290"/>
                    </a:cubicBezTo>
                    <a:cubicBezTo>
                      <a:pt x="10330" y="43819"/>
                      <a:pt x="-700" y="34995"/>
                      <a:pt x="35" y="23230"/>
                    </a:cubicBezTo>
                    <a:cubicBezTo>
                      <a:pt x="770" y="9993"/>
                      <a:pt x="11800" y="-2507"/>
                      <a:pt x="25772" y="434"/>
                    </a:cubicBezTo>
                    <a:cubicBezTo>
                      <a:pt x="35332" y="2640"/>
                      <a:pt x="45627" y="12199"/>
                      <a:pt x="45627" y="25436"/>
                    </a:cubicBezTo>
                    <a:close/>
                  </a:path>
                </a:pathLst>
              </a:custGeom>
              <a:solidFill>
                <a:srgbClr val="DEDB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6" name="Freeform: Shape 215">
                <a:extLst>
                  <a:ext uri="{FF2B5EF4-FFF2-40B4-BE49-F238E27FC236}">
                    <a16:creationId xmlns="" xmlns:a16="http://schemas.microsoft.com/office/drawing/2014/main" id="{87B8F328-CC91-7E6E-C756-9CB4C0D8DBE4}"/>
                  </a:ext>
                </a:extLst>
              </p:cNvPr>
              <p:cNvSpPr/>
              <p:nvPr/>
            </p:nvSpPr>
            <p:spPr>
              <a:xfrm>
                <a:off x="10926955" y="3030387"/>
                <a:ext cx="45597" cy="46665"/>
              </a:xfrm>
              <a:custGeom>
                <a:avLst/>
                <a:gdLst>
                  <a:gd name="connsiteX0" fmla="*/ 30402 w 45597"/>
                  <a:gd name="connsiteY0" fmla="*/ 46382 h 46665"/>
                  <a:gd name="connsiteX1" fmla="*/ 253 w 45597"/>
                  <a:gd name="connsiteY1" fmla="*/ 26527 h 46665"/>
                  <a:gd name="connsiteX2" fmla="*/ 27460 w 45597"/>
                  <a:gd name="connsiteY2" fmla="*/ 55 h 46665"/>
                  <a:gd name="connsiteX3" fmla="*/ 45109 w 45597"/>
                  <a:gd name="connsiteY3" fmla="*/ 19909 h 46665"/>
                  <a:gd name="connsiteX4" fmla="*/ 30402 w 45597"/>
                  <a:gd name="connsiteY4" fmla="*/ 46382 h 46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97" h="46665">
                    <a:moveTo>
                      <a:pt x="30402" y="46382"/>
                    </a:moveTo>
                    <a:cubicBezTo>
                      <a:pt x="13489" y="48588"/>
                      <a:pt x="1723" y="37558"/>
                      <a:pt x="253" y="26527"/>
                    </a:cubicBezTo>
                    <a:cubicBezTo>
                      <a:pt x="-1954" y="10350"/>
                      <a:pt x="10548" y="790"/>
                      <a:pt x="27460" y="55"/>
                    </a:cubicBezTo>
                    <a:cubicBezTo>
                      <a:pt x="42167" y="-680"/>
                      <a:pt x="47315" y="5938"/>
                      <a:pt x="45109" y="19909"/>
                    </a:cubicBezTo>
                    <a:cubicBezTo>
                      <a:pt x="43638" y="31675"/>
                      <a:pt x="51727" y="48588"/>
                      <a:pt x="30402" y="46382"/>
                    </a:cubicBezTo>
                    <a:close/>
                  </a:path>
                </a:pathLst>
              </a:custGeom>
              <a:solidFill>
                <a:srgbClr val="D1CE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7" name="Freeform: Shape 216">
                <a:extLst>
                  <a:ext uri="{FF2B5EF4-FFF2-40B4-BE49-F238E27FC236}">
                    <a16:creationId xmlns="" xmlns:a16="http://schemas.microsoft.com/office/drawing/2014/main" id="{684C744E-BC8F-0626-C8B2-25F1FB2C0982}"/>
                  </a:ext>
                </a:extLst>
              </p:cNvPr>
              <p:cNvSpPr/>
              <p:nvPr/>
            </p:nvSpPr>
            <p:spPr>
              <a:xfrm>
                <a:off x="10314527" y="3223881"/>
                <a:ext cx="372074" cy="164674"/>
              </a:xfrm>
              <a:custGeom>
                <a:avLst/>
                <a:gdLst>
                  <a:gd name="connsiteX0" fmla="*/ 23671 w 372074"/>
                  <a:gd name="connsiteY0" fmla="*/ 152909 h 164674"/>
                  <a:gd name="connsiteX1" fmla="*/ 140 w 372074"/>
                  <a:gd name="connsiteY1" fmla="*/ 35254 h 164674"/>
                  <a:gd name="connsiteX2" fmla="*/ 23671 w 372074"/>
                  <a:gd name="connsiteY2" fmla="*/ 14664 h 164674"/>
                  <a:gd name="connsiteX3" fmla="*/ 69997 w 372074"/>
                  <a:gd name="connsiteY3" fmla="*/ 2899 h 164674"/>
                  <a:gd name="connsiteX4" fmla="*/ 86175 w 372074"/>
                  <a:gd name="connsiteY4" fmla="*/ 27901 h 164674"/>
                  <a:gd name="connsiteX5" fmla="*/ 296484 w 372074"/>
                  <a:gd name="connsiteY5" fmla="*/ 27901 h 164674"/>
                  <a:gd name="connsiteX6" fmla="*/ 312661 w 372074"/>
                  <a:gd name="connsiteY6" fmla="*/ 2899 h 164674"/>
                  <a:gd name="connsiteX7" fmla="*/ 370753 w 372074"/>
                  <a:gd name="connsiteY7" fmla="*/ 69080 h 164674"/>
                  <a:gd name="connsiteX8" fmla="*/ 347222 w 372074"/>
                  <a:gd name="connsiteY8" fmla="*/ 164675 h 164674"/>
                  <a:gd name="connsiteX9" fmla="*/ 268540 w 372074"/>
                  <a:gd name="connsiteY9" fmla="*/ 133055 h 164674"/>
                  <a:gd name="connsiteX10" fmla="*/ 23671 w 372074"/>
                  <a:gd name="connsiteY10"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2074" h="164674">
                    <a:moveTo>
                      <a:pt x="23671" y="152909"/>
                    </a:moveTo>
                    <a:cubicBezTo>
                      <a:pt x="-7214" y="118348"/>
                      <a:pt x="3081" y="75698"/>
                      <a:pt x="140" y="35254"/>
                    </a:cubicBezTo>
                    <a:cubicBezTo>
                      <a:pt x="-1331" y="14664"/>
                      <a:pt x="8964" y="12458"/>
                      <a:pt x="23671" y="14664"/>
                    </a:cubicBezTo>
                    <a:cubicBezTo>
                      <a:pt x="41320" y="17606"/>
                      <a:pt x="56027" y="10988"/>
                      <a:pt x="69997" y="2899"/>
                    </a:cubicBezTo>
                    <a:cubicBezTo>
                      <a:pt x="69262" y="15400"/>
                      <a:pt x="71469" y="24224"/>
                      <a:pt x="86175" y="27901"/>
                    </a:cubicBezTo>
                    <a:cubicBezTo>
                      <a:pt x="156033" y="46284"/>
                      <a:pt x="225891" y="50696"/>
                      <a:pt x="296484" y="27901"/>
                    </a:cubicBezTo>
                    <a:cubicBezTo>
                      <a:pt x="310455" y="23489"/>
                      <a:pt x="313397" y="15400"/>
                      <a:pt x="312661" y="2899"/>
                    </a:cubicBezTo>
                    <a:cubicBezTo>
                      <a:pt x="371488" y="-10337"/>
                      <a:pt x="375165" y="23489"/>
                      <a:pt x="370753" y="69080"/>
                    </a:cubicBezTo>
                    <a:cubicBezTo>
                      <a:pt x="367076" y="102170"/>
                      <a:pt x="374430" y="137467"/>
                      <a:pt x="347222" y="164675"/>
                    </a:cubicBezTo>
                    <a:cubicBezTo>
                      <a:pt x="329574" y="134525"/>
                      <a:pt x="292072" y="134525"/>
                      <a:pt x="268540" y="133055"/>
                    </a:cubicBezTo>
                    <a:cubicBezTo>
                      <a:pt x="186182" y="128643"/>
                      <a:pt x="102353" y="116142"/>
                      <a:pt x="23671" y="152909"/>
                    </a:cubicBezTo>
                    <a:close/>
                  </a:path>
                </a:pathLst>
              </a:custGeom>
              <a:solidFill>
                <a:srgbClr val="EF5F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8" name="Freeform: Shape 217">
                <a:extLst>
                  <a:ext uri="{FF2B5EF4-FFF2-40B4-BE49-F238E27FC236}">
                    <a16:creationId xmlns="" xmlns:a16="http://schemas.microsoft.com/office/drawing/2014/main" id="{4438697E-E647-BE74-10F8-B443AB4BE162}"/>
                  </a:ext>
                </a:extLst>
              </p:cNvPr>
              <p:cNvSpPr/>
              <p:nvPr/>
            </p:nvSpPr>
            <p:spPr>
              <a:xfrm>
                <a:off x="10338198" y="3349852"/>
                <a:ext cx="322816" cy="129778"/>
              </a:xfrm>
              <a:custGeom>
                <a:avLst/>
                <a:gdLst>
                  <a:gd name="connsiteX0" fmla="*/ 0 w 322816"/>
                  <a:gd name="connsiteY0" fmla="*/ 26937 h 129778"/>
                  <a:gd name="connsiteX1" fmla="*/ 322816 w 322816"/>
                  <a:gd name="connsiteY1" fmla="*/ 38703 h 129778"/>
                  <a:gd name="connsiteX2" fmla="*/ 191925 w 322816"/>
                  <a:gd name="connsiteY2" fmla="*/ 126944 h 129778"/>
                  <a:gd name="connsiteX3" fmla="*/ 0 w 322816"/>
                  <a:gd name="connsiteY3" fmla="*/ 26937 h 129778"/>
                </a:gdLst>
                <a:ahLst/>
                <a:cxnLst>
                  <a:cxn ang="0">
                    <a:pos x="connsiteX0" y="connsiteY0"/>
                  </a:cxn>
                  <a:cxn ang="0">
                    <a:pos x="connsiteX1" y="connsiteY1"/>
                  </a:cxn>
                  <a:cxn ang="0">
                    <a:pos x="connsiteX2" y="connsiteY2"/>
                  </a:cxn>
                  <a:cxn ang="0">
                    <a:pos x="connsiteX3" y="connsiteY3"/>
                  </a:cxn>
                </a:cxnLst>
                <a:rect l="l" t="t" r="r" b="b"/>
                <a:pathLst>
                  <a:path w="322816" h="129778">
                    <a:moveTo>
                      <a:pt x="0" y="26937"/>
                    </a:moveTo>
                    <a:cubicBezTo>
                      <a:pt x="108830" y="-3947"/>
                      <a:pt x="216926" y="-17919"/>
                      <a:pt x="322816" y="38703"/>
                    </a:cubicBezTo>
                    <a:cubicBezTo>
                      <a:pt x="305168" y="107090"/>
                      <a:pt x="243399" y="112972"/>
                      <a:pt x="191925" y="126944"/>
                    </a:cubicBezTo>
                    <a:cubicBezTo>
                      <a:pt x="140450" y="140180"/>
                      <a:pt x="19119" y="107090"/>
                      <a:pt x="0" y="26937"/>
                    </a:cubicBezTo>
                    <a:close/>
                  </a:path>
                </a:pathLst>
              </a:custGeom>
              <a:solidFill>
                <a:srgbClr val="F290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9" name="Freeform: Shape 218">
                <a:extLst>
                  <a:ext uri="{FF2B5EF4-FFF2-40B4-BE49-F238E27FC236}">
                    <a16:creationId xmlns="" xmlns:a16="http://schemas.microsoft.com/office/drawing/2014/main" id="{1C0F6F0D-3330-8857-C135-D53D87A87884}"/>
                  </a:ext>
                </a:extLst>
              </p:cNvPr>
              <p:cNvSpPr/>
              <p:nvPr/>
            </p:nvSpPr>
            <p:spPr>
              <a:xfrm>
                <a:off x="10383789" y="3226779"/>
                <a:ext cx="242663" cy="41588"/>
              </a:xfrm>
              <a:custGeom>
                <a:avLst/>
                <a:gdLst>
                  <a:gd name="connsiteX0" fmla="*/ 242663 w 242663"/>
                  <a:gd name="connsiteY0" fmla="*/ 0 h 41588"/>
                  <a:gd name="connsiteX1" fmla="*/ 227221 w 242663"/>
                  <a:gd name="connsiteY1" fmla="*/ 25002 h 41588"/>
                  <a:gd name="connsiteX2" fmla="*/ 15442 w 242663"/>
                  <a:gd name="connsiteY2" fmla="*/ 25002 h 41588"/>
                  <a:gd name="connsiteX3" fmla="*/ 0 w 242663"/>
                  <a:gd name="connsiteY3" fmla="*/ 0 h 41588"/>
                  <a:gd name="connsiteX4" fmla="*/ 242663 w 242663"/>
                  <a:gd name="connsiteY4" fmla="*/ 0 h 4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663" h="41588">
                    <a:moveTo>
                      <a:pt x="242663" y="0"/>
                    </a:moveTo>
                    <a:cubicBezTo>
                      <a:pt x="241928" y="11030"/>
                      <a:pt x="243399" y="19119"/>
                      <a:pt x="227221" y="25002"/>
                    </a:cubicBezTo>
                    <a:cubicBezTo>
                      <a:pt x="156629" y="49268"/>
                      <a:pt x="86771" y="44856"/>
                      <a:pt x="15442" y="25002"/>
                    </a:cubicBezTo>
                    <a:cubicBezTo>
                      <a:pt x="-735" y="20590"/>
                      <a:pt x="735" y="11030"/>
                      <a:pt x="0" y="0"/>
                    </a:cubicBezTo>
                    <a:cubicBezTo>
                      <a:pt x="80888" y="0"/>
                      <a:pt x="161776" y="0"/>
                      <a:pt x="242663" y="0"/>
                    </a:cubicBezTo>
                    <a:close/>
                  </a:path>
                </a:pathLst>
              </a:custGeom>
              <a:solidFill>
                <a:srgbClr val="DFD4D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Graphic 1068">
              <a:extLst>
                <a:ext uri="{FF2B5EF4-FFF2-40B4-BE49-F238E27FC236}">
                  <a16:creationId xmlns="" xmlns:a16="http://schemas.microsoft.com/office/drawing/2014/main" id="{BE2B7945-9635-B9C0-932B-318299E94EC7}"/>
                </a:ext>
              </a:extLst>
            </p:cNvPr>
            <p:cNvGrpSpPr/>
            <p:nvPr/>
          </p:nvGrpSpPr>
          <p:grpSpPr>
            <a:xfrm>
              <a:off x="5119879" y="4332869"/>
              <a:ext cx="1900796" cy="2432716"/>
              <a:chOff x="2916214" y="1602700"/>
              <a:chExt cx="2854795" cy="3653683"/>
            </a:xfrm>
          </p:grpSpPr>
          <p:sp>
            <p:nvSpPr>
              <p:cNvPr id="127" name="Freeform: Shape 126">
                <a:extLst>
                  <a:ext uri="{FF2B5EF4-FFF2-40B4-BE49-F238E27FC236}">
                    <a16:creationId xmlns="" xmlns:a16="http://schemas.microsoft.com/office/drawing/2014/main" id="{FB9E666B-B547-524F-A2B2-296A4B98CDA6}"/>
                  </a:ext>
                </a:extLst>
              </p:cNvPr>
              <p:cNvSpPr/>
              <p:nvPr/>
            </p:nvSpPr>
            <p:spPr>
              <a:xfrm>
                <a:off x="2916214" y="1602700"/>
                <a:ext cx="2854795" cy="3653683"/>
              </a:xfrm>
              <a:custGeom>
                <a:avLst/>
                <a:gdLst>
                  <a:gd name="connsiteX0" fmla="*/ 1083320 w 2854795"/>
                  <a:gd name="connsiteY0" fmla="*/ 3456557 h 3653683"/>
                  <a:gd name="connsiteX1" fmla="*/ 1029640 w 2854795"/>
                  <a:gd name="connsiteY1" fmla="*/ 3270515 h 3653683"/>
                  <a:gd name="connsiteX2" fmla="*/ 998756 w 2854795"/>
                  <a:gd name="connsiteY2" fmla="*/ 3247719 h 3653683"/>
                  <a:gd name="connsiteX3" fmla="*/ 775947 w 2854795"/>
                  <a:gd name="connsiteY3" fmla="*/ 3144771 h 3653683"/>
                  <a:gd name="connsiteX4" fmla="*/ 771534 w 2854795"/>
                  <a:gd name="connsiteY4" fmla="*/ 3109474 h 3653683"/>
                  <a:gd name="connsiteX5" fmla="*/ 816390 w 2854795"/>
                  <a:gd name="connsiteY5" fmla="*/ 3058000 h 3653683"/>
                  <a:gd name="connsiteX6" fmla="*/ 759769 w 2854795"/>
                  <a:gd name="connsiteY6" fmla="*/ 2938874 h 3653683"/>
                  <a:gd name="connsiteX7" fmla="*/ 759033 w 2854795"/>
                  <a:gd name="connsiteY7" fmla="*/ 2922697 h 3653683"/>
                  <a:gd name="connsiteX8" fmla="*/ 764916 w 2854795"/>
                  <a:gd name="connsiteY8" fmla="*/ 2779305 h 3653683"/>
                  <a:gd name="connsiteX9" fmla="*/ 1050230 w 2854795"/>
                  <a:gd name="connsiteY9" fmla="*/ 2331481 h 3653683"/>
                  <a:gd name="connsiteX10" fmla="*/ 1031111 w 2854795"/>
                  <a:gd name="connsiteY10" fmla="*/ 2280742 h 3653683"/>
                  <a:gd name="connsiteX11" fmla="*/ 629613 w 2854795"/>
                  <a:gd name="connsiteY11" fmla="*/ 2052785 h 3653683"/>
                  <a:gd name="connsiteX12" fmla="*/ 575933 w 2854795"/>
                  <a:gd name="connsiteY12" fmla="*/ 1982192 h 3653683"/>
                  <a:gd name="connsiteX13" fmla="*/ 555343 w 2854795"/>
                  <a:gd name="connsiteY13" fmla="*/ 1962338 h 3653683"/>
                  <a:gd name="connsiteX14" fmla="*/ 539901 w 2854795"/>
                  <a:gd name="connsiteY14" fmla="*/ 1990281 h 3653683"/>
                  <a:gd name="connsiteX15" fmla="*/ 367095 w 2854795"/>
                  <a:gd name="connsiteY15" fmla="*/ 2322656 h 3653683"/>
                  <a:gd name="connsiteX16" fmla="*/ 274442 w 2854795"/>
                  <a:gd name="connsiteY16" fmla="*/ 2340305 h 3653683"/>
                  <a:gd name="connsiteX17" fmla="*/ 10454 w 2854795"/>
                  <a:gd name="connsiteY17" fmla="*/ 2077787 h 3653683"/>
                  <a:gd name="connsiteX18" fmla="*/ 17807 w 2854795"/>
                  <a:gd name="connsiteY18" fmla="*/ 2014547 h 3653683"/>
                  <a:gd name="connsiteX19" fmla="*/ 258265 w 2854795"/>
                  <a:gd name="connsiteY19" fmla="*/ 1854978 h 3653683"/>
                  <a:gd name="connsiteX20" fmla="*/ 269295 w 2854795"/>
                  <a:gd name="connsiteY20" fmla="*/ 1804974 h 3653683"/>
                  <a:gd name="connsiteX21" fmla="*/ 256058 w 2854795"/>
                  <a:gd name="connsiteY21" fmla="*/ 1447597 h 3653683"/>
                  <a:gd name="connsiteX22" fmla="*/ 273707 w 2854795"/>
                  <a:gd name="connsiteY22" fmla="*/ 1246113 h 3653683"/>
                  <a:gd name="connsiteX23" fmla="*/ 289884 w 2854795"/>
                  <a:gd name="connsiteY23" fmla="*/ 892412 h 3653683"/>
                  <a:gd name="connsiteX24" fmla="*/ 686970 w 2854795"/>
                  <a:gd name="connsiteY24" fmla="*/ 279136 h 3653683"/>
                  <a:gd name="connsiteX25" fmla="*/ 1219359 w 2854795"/>
                  <a:gd name="connsiteY25" fmla="*/ 32795 h 3653683"/>
                  <a:gd name="connsiteX26" fmla="*/ 1511290 w 2854795"/>
                  <a:gd name="connsiteY26" fmla="*/ 1176 h 3653683"/>
                  <a:gd name="connsiteX27" fmla="*/ 2006912 w 2854795"/>
                  <a:gd name="connsiteY27" fmla="*/ 113683 h 3653683"/>
                  <a:gd name="connsiteX28" fmla="*/ 2355465 w 2854795"/>
                  <a:gd name="connsiteY28" fmla="*/ 357817 h 3653683"/>
                  <a:gd name="connsiteX29" fmla="*/ 2672398 w 2854795"/>
                  <a:gd name="connsiteY29" fmla="*/ 959329 h 3653683"/>
                  <a:gd name="connsiteX30" fmla="*/ 2637837 w 2854795"/>
                  <a:gd name="connsiteY30" fmla="*/ 1402006 h 3653683"/>
                  <a:gd name="connsiteX31" fmla="*/ 2649603 w 2854795"/>
                  <a:gd name="connsiteY31" fmla="*/ 1457892 h 3653683"/>
                  <a:gd name="connsiteX32" fmla="*/ 2606952 w 2854795"/>
                  <a:gd name="connsiteY32" fmla="*/ 1865272 h 3653683"/>
                  <a:gd name="connsiteX33" fmla="*/ 2610629 w 2854795"/>
                  <a:gd name="connsiteY33" fmla="*/ 1913070 h 3653683"/>
                  <a:gd name="connsiteX34" fmla="*/ 2829762 w 2854795"/>
                  <a:gd name="connsiteY34" fmla="*/ 2053520 h 3653683"/>
                  <a:gd name="connsiteX35" fmla="*/ 2826820 w 2854795"/>
                  <a:gd name="connsiteY35" fmla="*/ 2156469 h 3653683"/>
                  <a:gd name="connsiteX36" fmla="*/ 2583422 w 2854795"/>
                  <a:gd name="connsiteY36" fmla="*/ 2388102 h 3653683"/>
                  <a:gd name="connsiteX37" fmla="*/ 2497386 w 2854795"/>
                  <a:gd name="connsiteY37" fmla="*/ 2378542 h 3653683"/>
                  <a:gd name="connsiteX38" fmla="*/ 2306197 w 2854795"/>
                  <a:gd name="connsiteY38" fmla="*/ 2033666 h 3653683"/>
                  <a:gd name="connsiteX39" fmla="*/ 1889257 w 2854795"/>
                  <a:gd name="connsiteY39" fmla="*/ 2296184 h 3653683"/>
                  <a:gd name="connsiteX40" fmla="*/ 2234133 w 2854795"/>
                  <a:gd name="connsiteY40" fmla="*/ 2797688 h 3653683"/>
                  <a:gd name="connsiteX41" fmla="*/ 2233398 w 2854795"/>
                  <a:gd name="connsiteY41" fmla="*/ 2990348 h 3653683"/>
                  <a:gd name="connsiteX42" fmla="*/ 2236339 w 2854795"/>
                  <a:gd name="connsiteY42" fmla="*/ 3038881 h 3653683"/>
                  <a:gd name="connsiteX43" fmla="*/ 2219427 w 2854795"/>
                  <a:gd name="connsiteY43" fmla="*/ 3102121 h 3653683"/>
                  <a:gd name="connsiteX44" fmla="*/ 2062798 w 2854795"/>
                  <a:gd name="connsiteY44" fmla="*/ 3169773 h 3653683"/>
                  <a:gd name="connsiteX45" fmla="*/ 1998823 w 2854795"/>
                  <a:gd name="connsiteY45" fmla="*/ 3236689 h 3653683"/>
                  <a:gd name="connsiteX46" fmla="*/ 1935584 w 2854795"/>
                  <a:gd name="connsiteY46" fmla="*/ 3458763 h 3653683"/>
                  <a:gd name="connsiteX47" fmla="*/ 1877492 w 2854795"/>
                  <a:gd name="connsiteY47" fmla="*/ 3559505 h 3653683"/>
                  <a:gd name="connsiteX48" fmla="*/ 1800281 w 2854795"/>
                  <a:gd name="connsiteY48" fmla="*/ 3607302 h 3653683"/>
                  <a:gd name="connsiteX49" fmla="*/ 1618651 w 2854795"/>
                  <a:gd name="connsiteY49" fmla="*/ 3599213 h 3653683"/>
                  <a:gd name="connsiteX50" fmla="*/ 1582619 w 2854795"/>
                  <a:gd name="connsiteY50" fmla="*/ 3540386 h 3653683"/>
                  <a:gd name="connsiteX51" fmla="*/ 1577471 w 2854795"/>
                  <a:gd name="connsiteY51" fmla="*/ 3376404 h 3653683"/>
                  <a:gd name="connsiteX52" fmla="*/ 1572324 w 2854795"/>
                  <a:gd name="connsiteY52" fmla="*/ 3287428 h 3653683"/>
                  <a:gd name="connsiteX53" fmla="*/ 1490701 w 2854795"/>
                  <a:gd name="connsiteY53" fmla="*/ 3287428 h 3653683"/>
                  <a:gd name="connsiteX54" fmla="*/ 1440697 w 2854795"/>
                  <a:gd name="connsiteY54" fmla="*/ 3296252 h 3653683"/>
                  <a:gd name="connsiteX55" fmla="*/ 1428932 w 2854795"/>
                  <a:gd name="connsiteY55" fmla="*/ 3335225 h 3653683"/>
                  <a:gd name="connsiteX56" fmla="*/ 1439962 w 2854795"/>
                  <a:gd name="connsiteY56" fmla="*/ 3580094 h 3653683"/>
                  <a:gd name="connsiteX57" fmla="*/ 1400253 w 2854795"/>
                  <a:gd name="connsiteY57" fmla="*/ 3638922 h 3653683"/>
                  <a:gd name="connsiteX58" fmla="*/ 1221565 w 2854795"/>
                  <a:gd name="connsiteY58" fmla="*/ 3646275 h 3653683"/>
                  <a:gd name="connsiteX59" fmla="*/ 1125235 w 2854795"/>
                  <a:gd name="connsiteY59" fmla="*/ 3558034 h 3653683"/>
                  <a:gd name="connsiteX60" fmla="*/ 1083320 w 2854795"/>
                  <a:gd name="connsiteY60" fmla="*/ 3456557 h 3653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854795" h="3653683">
                    <a:moveTo>
                      <a:pt x="1083320" y="3456557"/>
                    </a:moveTo>
                    <a:cubicBezTo>
                      <a:pt x="1075967" y="3391846"/>
                      <a:pt x="1042141" y="3334490"/>
                      <a:pt x="1029640" y="3270515"/>
                    </a:cubicBezTo>
                    <a:cubicBezTo>
                      <a:pt x="1026699" y="3255072"/>
                      <a:pt x="1017875" y="3249925"/>
                      <a:pt x="998756" y="3247719"/>
                    </a:cubicBezTo>
                    <a:cubicBezTo>
                      <a:pt x="913456" y="3238159"/>
                      <a:pt x="844333" y="3192568"/>
                      <a:pt x="775947" y="3144771"/>
                    </a:cubicBezTo>
                    <a:cubicBezTo>
                      <a:pt x="758298" y="3132270"/>
                      <a:pt x="762710" y="3120504"/>
                      <a:pt x="771534" y="3109474"/>
                    </a:cubicBezTo>
                    <a:cubicBezTo>
                      <a:pt x="785506" y="3091091"/>
                      <a:pt x="801684" y="3074913"/>
                      <a:pt x="816390" y="3058000"/>
                    </a:cubicBezTo>
                    <a:cubicBezTo>
                      <a:pt x="781829" y="3026380"/>
                      <a:pt x="756092" y="2989613"/>
                      <a:pt x="759769" y="2938874"/>
                    </a:cubicBezTo>
                    <a:cubicBezTo>
                      <a:pt x="759769" y="2933727"/>
                      <a:pt x="761240" y="2924903"/>
                      <a:pt x="759033" y="2922697"/>
                    </a:cubicBezTo>
                    <a:cubicBezTo>
                      <a:pt x="691382" y="2871958"/>
                      <a:pt x="743591" y="2824161"/>
                      <a:pt x="764916" y="2779305"/>
                    </a:cubicBezTo>
                    <a:cubicBezTo>
                      <a:pt x="840657" y="2618265"/>
                      <a:pt x="942869" y="2473402"/>
                      <a:pt x="1050230" y="2331481"/>
                    </a:cubicBezTo>
                    <a:cubicBezTo>
                      <a:pt x="1073761" y="2300596"/>
                      <a:pt x="1065672" y="2290301"/>
                      <a:pt x="1031111" y="2280742"/>
                    </a:cubicBezTo>
                    <a:cubicBezTo>
                      <a:pt x="878894" y="2237356"/>
                      <a:pt x="739179" y="2170440"/>
                      <a:pt x="629613" y="2052785"/>
                    </a:cubicBezTo>
                    <a:cubicBezTo>
                      <a:pt x="609759" y="2031460"/>
                      <a:pt x="591375" y="2007194"/>
                      <a:pt x="575933" y="1982192"/>
                    </a:cubicBezTo>
                    <a:cubicBezTo>
                      <a:pt x="570050" y="1972633"/>
                      <a:pt x="563432" y="1959396"/>
                      <a:pt x="555343" y="1962338"/>
                    </a:cubicBezTo>
                    <a:cubicBezTo>
                      <a:pt x="547990" y="1964544"/>
                      <a:pt x="542842" y="1977780"/>
                      <a:pt x="539901" y="1990281"/>
                    </a:cubicBezTo>
                    <a:cubicBezTo>
                      <a:pt x="511958" y="2116760"/>
                      <a:pt x="448719" y="2224856"/>
                      <a:pt x="367095" y="2322656"/>
                    </a:cubicBezTo>
                    <a:cubicBezTo>
                      <a:pt x="342829" y="2352070"/>
                      <a:pt x="309003" y="2363100"/>
                      <a:pt x="274442" y="2340305"/>
                    </a:cubicBezTo>
                    <a:cubicBezTo>
                      <a:pt x="169288" y="2269711"/>
                      <a:pt x="79576" y="2183676"/>
                      <a:pt x="10454" y="2077787"/>
                    </a:cubicBezTo>
                    <a:cubicBezTo>
                      <a:pt x="-3518" y="2055727"/>
                      <a:pt x="-5724" y="2036608"/>
                      <a:pt x="17807" y="2014547"/>
                    </a:cubicBezTo>
                    <a:cubicBezTo>
                      <a:pt x="89871" y="1949102"/>
                      <a:pt x="172229" y="1899834"/>
                      <a:pt x="258265" y="1854978"/>
                    </a:cubicBezTo>
                    <a:cubicBezTo>
                      <a:pt x="281795" y="1842477"/>
                      <a:pt x="292826" y="1835859"/>
                      <a:pt x="269295" y="1804974"/>
                    </a:cubicBezTo>
                    <a:cubicBezTo>
                      <a:pt x="196495" y="1707173"/>
                      <a:pt x="149433" y="1554222"/>
                      <a:pt x="256058" y="1447597"/>
                    </a:cubicBezTo>
                    <a:cubicBezTo>
                      <a:pt x="329593" y="1374063"/>
                      <a:pt x="283266" y="1310823"/>
                      <a:pt x="273707" y="1246113"/>
                    </a:cubicBezTo>
                    <a:cubicBezTo>
                      <a:pt x="255323" y="1125516"/>
                      <a:pt x="261206" y="1008597"/>
                      <a:pt x="289884" y="892412"/>
                    </a:cubicBezTo>
                    <a:cubicBezTo>
                      <a:pt x="350918" y="642395"/>
                      <a:pt x="491368" y="438705"/>
                      <a:pt x="686970" y="279136"/>
                    </a:cubicBezTo>
                    <a:cubicBezTo>
                      <a:pt x="840657" y="154127"/>
                      <a:pt x="1017139" y="64415"/>
                      <a:pt x="1219359" y="32795"/>
                    </a:cubicBezTo>
                    <a:cubicBezTo>
                      <a:pt x="1316424" y="17353"/>
                      <a:pt x="1412754" y="-5442"/>
                      <a:pt x="1511290" y="1176"/>
                    </a:cubicBezTo>
                    <a:cubicBezTo>
                      <a:pt x="1681890" y="12941"/>
                      <a:pt x="1847342" y="45296"/>
                      <a:pt x="2006912" y="113683"/>
                    </a:cubicBezTo>
                    <a:cubicBezTo>
                      <a:pt x="2141480" y="171040"/>
                      <a:pt x="2256194" y="254134"/>
                      <a:pt x="2355465" y="357817"/>
                    </a:cubicBezTo>
                    <a:cubicBezTo>
                      <a:pt x="2517976" y="526947"/>
                      <a:pt x="2626072" y="729901"/>
                      <a:pt x="2672398" y="959329"/>
                    </a:cubicBezTo>
                    <a:cubicBezTo>
                      <a:pt x="2702547" y="1107868"/>
                      <a:pt x="2688576" y="1257878"/>
                      <a:pt x="2637837" y="1402006"/>
                    </a:cubicBezTo>
                    <a:cubicBezTo>
                      <a:pt x="2628278" y="1428478"/>
                      <a:pt x="2629748" y="1442450"/>
                      <a:pt x="2649603" y="1457892"/>
                    </a:cubicBezTo>
                    <a:cubicBezTo>
                      <a:pt x="2773876" y="1555693"/>
                      <a:pt x="2723872" y="1782914"/>
                      <a:pt x="2606952" y="1865272"/>
                    </a:cubicBezTo>
                    <a:cubicBezTo>
                      <a:pt x="2565773" y="1894686"/>
                      <a:pt x="2586363" y="1900569"/>
                      <a:pt x="2610629" y="1913070"/>
                    </a:cubicBezTo>
                    <a:cubicBezTo>
                      <a:pt x="2688576" y="1952778"/>
                      <a:pt x="2760639" y="1999840"/>
                      <a:pt x="2829762" y="2053520"/>
                    </a:cubicBezTo>
                    <a:cubicBezTo>
                      <a:pt x="2873883" y="2087346"/>
                      <a:pt x="2851087" y="2124849"/>
                      <a:pt x="2826820" y="2156469"/>
                    </a:cubicBezTo>
                    <a:cubicBezTo>
                      <a:pt x="2758434" y="2246181"/>
                      <a:pt x="2677546" y="2324862"/>
                      <a:pt x="2583422" y="2388102"/>
                    </a:cubicBezTo>
                    <a:cubicBezTo>
                      <a:pt x="2555478" y="2407221"/>
                      <a:pt x="2525329" y="2405750"/>
                      <a:pt x="2497386" y="2378542"/>
                    </a:cubicBezTo>
                    <a:cubicBezTo>
                      <a:pt x="2401792" y="2284418"/>
                      <a:pt x="2348847" y="2166763"/>
                      <a:pt x="2306197" y="2033666"/>
                    </a:cubicBezTo>
                    <a:cubicBezTo>
                      <a:pt x="2189277" y="2158675"/>
                      <a:pt x="2051033" y="2245445"/>
                      <a:pt x="1889257" y="2296184"/>
                    </a:cubicBezTo>
                    <a:cubicBezTo>
                      <a:pt x="2023090" y="2452812"/>
                      <a:pt x="2132656" y="2622677"/>
                      <a:pt x="2234133" y="2797688"/>
                    </a:cubicBezTo>
                    <a:cubicBezTo>
                      <a:pt x="2269430" y="2857987"/>
                      <a:pt x="2254723" y="2927844"/>
                      <a:pt x="2233398" y="2990348"/>
                    </a:cubicBezTo>
                    <a:cubicBezTo>
                      <a:pt x="2226044" y="3010938"/>
                      <a:pt x="2220897" y="3021968"/>
                      <a:pt x="2236339" y="3038881"/>
                    </a:cubicBezTo>
                    <a:cubicBezTo>
                      <a:pt x="2262812" y="3067560"/>
                      <a:pt x="2254723" y="3084473"/>
                      <a:pt x="2219427" y="3102121"/>
                    </a:cubicBezTo>
                    <a:cubicBezTo>
                      <a:pt x="2167953" y="3127858"/>
                      <a:pt x="2117214" y="3152859"/>
                      <a:pt x="2062798" y="3169773"/>
                    </a:cubicBezTo>
                    <a:cubicBezTo>
                      <a:pt x="2028972" y="3180067"/>
                      <a:pt x="2006177" y="3193303"/>
                      <a:pt x="1998823" y="3236689"/>
                    </a:cubicBezTo>
                    <a:cubicBezTo>
                      <a:pt x="1984852" y="3311694"/>
                      <a:pt x="1957644" y="3384493"/>
                      <a:pt x="1935584" y="3458763"/>
                    </a:cubicBezTo>
                    <a:cubicBezTo>
                      <a:pt x="1906170" y="3485970"/>
                      <a:pt x="1898081" y="3526414"/>
                      <a:pt x="1877492" y="3559505"/>
                    </a:cubicBezTo>
                    <a:cubicBezTo>
                      <a:pt x="1857637" y="3591124"/>
                      <a:pt x="1831165" y="3607302"/>
                      <a:pt x="1800281" y="3607302"/>
                    </a:cubicBezTo>
                    <a:cubicBezTo>
                      <a:pt x="1739982" y="3607302"/>
                      <a:pt x="1679684" y="3613920"/>
                      <a:pt x="1618651" y="3599213"/>
                    </a:cubicBezTo>
                    <a:cubicBezTo>
                      <a:pt x="1578207" y="3589654"/>
                      <a:pt x="1576001" y="3574947"/>
                      <a:pt x="1582619" y="3540386"/>
                    </a:cubicBezTo>
                    <a:cubicBezTo>
                      <a:pt x="1593649" y="3485970"/>
                      <a:pt x="1601002" y="3430820"/>
                      <a:pt x="1577471" y="3376404"/>
                    </a:cubicBezTo>
                    <a:cubicBezTo>
                      <a:pt x="1576001" y="3346255"/>
                      <a:pt x="1588501" y="3313165"/>
                      <a:pt x="1572324" y="3287428"/>
                    </a:cubicBezTo>
                    <a:cubicBezTo>
                      <a:pt x="1549528" y="3250660"/>
                      <a:pt x="1519379" y="3296252"/>
                      <a:pt x="1490701" y="3287428"/>
                    </a:cubicBezTo>
                    <a:cubicBezTo>
                      <a:pt x="1476729" y="3283015"/>
                      <a:pt x="1453198" y="3273456"/>
                      <a:pt x="1440697" y="3296252"/>
                    </a:cubicBezTo>
                    <a:cubicBezTo>
                      <a:pt x="1418637" y="3303605"/>
                      <a:pt x="1428932" y="3321989"/>
                      <a:pt x="1428932" y="3335225"/>
                    </a:cubicBezTo>
                    <a:cubicBezTo>
                      <a:pt x="1428196" y="3416848"/>
                      <a:pt x="1425255" y="3499206"/>
                      <a:pt x="1439962" y="3580094"/>
                    </a:cubicBezTo>
                    <a:cubicBezTo>
                      <a:pt x="1445845" y="3613185"/>
                      <a:pt x="1429667" y="3633774"/>
                      <a:pt x="1400253" y="3638922"/>
                    </a:cubicBezTo>
                    <a:cubicBezTo>
                      <a:pt x="1341426" y="3648481"/>
                      <a:pt x="1284069" y="3662453"/>
                      <a:pt x="1221565" y="3646275"/>
                    </a:cubicBezTo>
                    <a:cubicBezTo>
                      <a:pt x="1168620" y="3632304"/>
                      <a:pt x="1140677" y="3609508"/>
                      <a:pt x="1125235" y="3558034"/>
                    </a:cubicBezTo>
                    <a:cubicBezTo>
                      <a:pt x="1116411" y="3522002"/>
                      <a:pt x="1106851" y="3485235"/>
                      <a:pt x="1083320" y="3456557"/>
                    </a:cubicBezTo>
                    <a:close/>
                  </a:path>
                </a:pathLst>
              </a:custGeom>
              <a:solidFill>
                <a:srgbClr val="2E221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8" name="Freeform: Shape 127">
                <a:extLst>
                  <a:ext uri="{FF2B5EF4-FFF2-40B4-BE49-F238E27FC236}">
                    <a16:creationId xmlns="" xmlns:a16="http://schemas.microsoft.com/office/drawing/2014/main" id="{797C0C5E-8EFA-22E7-D6C2-59066F611720}"/>
                  </a:ext>
                </a:extLst>
              </p:cNvPr>
              <p:cNvSpPr/>
              <p:nvPr/>
            </p:nvSpPr>
            <p:spPr>
              <a:xfrm>
                <a:off x="3155808" y="2627474"/>
                <a:ext cx="2446956" cy="1281504"/>
              </a:xfrm>
              <a:custGeom>
                <a:avLst/>
                <a:gdLst>
                  <a:gd name="connsiteX0" fmla="*/ 281188 w 2446956"/>
                  <a:gd name="connsiteY0" fmla="*/ 858882 h 1281504"/>
                  <a:gd name="connsiteX1" fmla="*/ 37054 w 2446956"/>
                  <a:gd name="connsiteY1" fmla="*/ 728726 h 1281504"/>
                  <a:gd name="connsiteX2" fmla="*/ 13523 w 2446956"/>
                  <a:gd name="connsiteY2" fmla="*/ 494151 h 1281504"/>
                  <a:gd name="connsiteX3" fmla="*/ 191476 w 2446956"/>
                  <a:gd name="connsiteY3" fmla="*/ 393409 h 1281504"/>
                  <a:gd name="connsiteX4" fmla="*/ 220155 w 2446956"/>
                  <a:gd name="connsiteY4" fmla="*/ 464737 h 1281504"/>
                  <a:gd name="connsiteX5" fmla="*/ 231920 w 2446956"/>
                  <a:gd name="connsiteY5" fmla="*/ 569892 h 1281504"/>
                  <a:gd name="connsiteX6" fmla="*/ 259863 w 2446956"/>
                  <a:gd name="connsiteY6" fmla="*/ 597099 h 1281504"/>
                  <a:gd name="connsiteX7" fmla="*/ 278247 w 2446956"/>
                  <a:gd name="connsiteY7" fmla="*/ 560332 h 1281504"/>
                  <a:gd name="connsiteX8" fmla="*/ 245156 w 2446956"/>
                  <a:gd name="connsiteY8" fmla="*/ 360319 h 1281504"/>
                  <a:gd name="connsiteX9" fmla="*/ 277511 w 2446956"/>
                  <a:gd name="connsiteY9" fmla="*/ 308109 h 1281504"/>
                  <a:gd name="connsiteX10" fmla="*/ 480466 w 2446956"/>
                  <a:gd name="connsiteY10" fmla="*/ 239722 h 1281504"/>
                  <a:gd name="connsiteX11" fmla="*/ 556942 w 2446956"/>
                  <a:gd name="connsiteY11" fmla="*/ 169864 h 1281504"/>
                  <a:gd name="connsiteX12" fmla="*/ 647389 w 2446956"/>
                  <a:gd name="connsiteY12" fmla="*/ 0 h 1281504"/>
                  <a:gd name="connsiteX13" fmla="*/ 647389 w 2446956"/>
                  <a:gd name="connsiteY13" fmla="*/ 98536 h 1281504"/>
                  <a:gd name="connsiteX14" fmla="*/ 745925 w 2446956"/>
                  <a:gd name="connsiteY14" fmla="*/ 183101 h 1281504"/>
                  <a:gd name="connsiteX15" fmla="*/ 1164336 w 2446956"/>
                  <a:gd name="connsiteY15" fmla="*/ 148539 h 1281504"/>
                  <a:gd name="connsiteX16" fmla="*/ 1487887 w 2446956"/>
                  <a:gd name="connsiteY16" fmla="*/ 162511 h 1281504"/>
                  <a:gd name="connsiteX17" fmla="*/ 1569510 w 2446956"/>
                  <a:gd name="connsiteY17" fmla="*/ 173541 h 1281504"/>
                  <a:gd name="connsiteX18" fmla="*/ 1644515 w 2446956"/>
                  <a:gd name="connsiteY18" fmla="*/ 116184 h 1281504"/>
                  <a:gd name="connsiteX19" fmla="*/ 1655546 w 2446956"/>
                  <a:gd name="connsiteY19" fmla="*/ 116184 h 1281504"/>
                  <a:gd name="connsiteX20" fmla="*/ 1770995 w 2446956"/>
                  <a:gd name="connsiteY20" fmla="*/ 208838 h 1281504"/>
                  <a:gd name="connsiteX21" fmla="*/ 2154844 w 2446956"/>
                  <a:gd name="connsiteY21" fmla="*/ 326493 h 1281504"/>
                  <a:gd name="connsiteX22" fmla="*/ 2180581 w 2446956"/>
                  <a:gd name="connsiteY22" fmla="*/ 355171 h 1281504"/>
                  <a:gd name="connsiteX23" fmla="*/ 2147491 w 2446956"/>
                  <a:gd name="connsiteY23" fmla="*/ 561067 h 1281504"/>
                  <a:gd name="connsiteX24" fmla="*/ 2157785 w 2446956"/>
                  <a:gd name="connsiteY24" fmla="*/ 619895 h 1281504"/>
                  <a:gd name="connsiteX25" fmla="*/ 2190876 w 2446956"/>
                  <a:gd name="connsiteY25" fmla="*/ 570627 h 1281504"/>
                  <a:gd name="connsiteX26" fmla="*/ 2199700 w 2446956"/>
                  <a:gd name="connsiteY26" fmla="*/ 512535 h 1281504"/>
                  <a:gd name="connsiteX27" fmla="*/ 2279117 w 2446956"/>
                  <a:gd name="connsiteY27" fmla="*/ 427235 h 1281504"/>
                  <a:gd name="connsiteX28" fmla="*/ 2410744 w 2446956"/>
                  <a:gd name="connsiteY28" fmla="*/ 480915 h 1281504"/>
                  <a:gd name="connsiteX29" fmla="*/ 2410744 w 2446956"/>
                  <a:gd name="connsiteY29" fmla="*/ 727990 h 1281504"/>
                  <a:gd name="connsiteX30" fmla="*/ 2178375 w 2446956"/>
                  <a:gd name="connsiteY30" fmla="*/ 886825 h 1281504"/>
                  <a:gd name="connsiteX31" fmla="*/ 2150432 w 2446956"/>
                  <a:gd name="connsiteY31" fmla="*/ 843439 h 1281504"/>
                  <a:gd name="connsiteX32" fmla="*/ 2168815 w 2446956"/>
                  <a:gd name="connsiteY32" fmla="*/ 781671 h 1281504"/>
                  <a:gd name="connsiteX33" fmla="*/ 2157785 w 2446956"/>
                  <a:gd name="connsiteY33" fmla="*/ 749315 h 1281504"/>
                  <a:gd name="connsiteX34" fmla="*/ 2133519 w 2446956"/>
                  <a:gd name="connsiteY34" fmla="*/ 775052 h 1281504"/>
                  <a:gd name="connsiteX35" fmla="*/ 2047484 w 2446956"/>
                  <a:gd name="connsiteY35" fmla="*/ 959624 h 1281504"/>
                  <a:gd name="connsiteX36" fmla="*/ 1831293 w 2446956"/>
                  <a:gd name="connsiteY36" fmla="*/ 1149342 h 1281504"/>
                  <a:gd name="connsiteX37" fmla="*/ 1459209 w 2446956"/>
                  <a:gd name="connsiteY37" fmla="*/ 1268468 h 1281504"/>
                  <a:gd name="connsiteX38" fmla="*/ 591503 w 2446956"/>
                  <a:gd name="connsiteY38" fmla="*/ 1129488 h 1281504"/>
                  <a:gd name="connsiteX39" fmla="*/ 290012 w 2446956"/>
                  <a:gd name="connsiteY39" fmla="*/ 747845 h 1281504"/>
                  <a:gd name="connsiteX40" fmla="*/ 277511 w 2446956"/>
                  <a:gd name="connsiteY40" fmla="*/ 717696 h 1281504"/>
                  <a:gd name="connsiteX41" fmla="*/ 255451 w 2446956"/>
                  <a:gd name="connsiteY41" fmla="*/ 702989 h 1281504"/>
                  <a:gd name="connsiteX42" fmla="*/ 243685 w 2446956"/>
                  <a:gd name="connsiteY42" fmla="*/ 723578 h 1281504"/>
                  <a:gd name="connsiteX43" fmla="*/ 281188 w 2446956"/>
                  <a:gd name="connsiteY43" fmla="*/ 858882 h 1281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46956" h="1281504">
                    <a:moveTo>
                      <a:pt x="281188" y="858882"/>
                    </a:moveTo>
                    <a:cubicBezTo>
                      <a:pt x="198830" y="867706"/>
                      <a:pt x="68674" y="798584"/>
                      <a:pt x="37054" y="728726"/>
                    </a:cubicBezTo>
                    <a:cubicBezTo>
                      <a:pt x="3228" y="653721"/>
                      <a:pt x="-13685" y="576510"/>
                      <a:pt x="13523" y="494151"/>
                    </a:cubicBezTo>
                    <a:cubicBezTo>
                      <a:pt x="42937" y="405910"/>
                      <a:pt x="114265" y="382379"/>
                      <a:pt x="191476" y="393409"/>
                    </a:cubicBezTo>
                    <a:cubicBezTo>
                      <a:pt x="222360" y="397821"/>
                      <a:pt x="217213" y="439736"/>
                      <a:pt x="220155" y="464737"/>
                    </a:cubicBezTo>
                    <a:cubicBezTo>
                      <a:pt x="223831" y="499298"/>
                      <a:pt x="222360" y="534595"/>
                      <a:pt x="231920" y="569892"/>
                    </a:cubicBezTo>
                    <a:cubicBezTo>
                      <a:pt x="236332" y="586804"/>
                      <a:pt x="243685" y="601511"/>
                      <a:pt x="259863" y="597099"/>
                    </a:cubicBezTo>
                    <a:cubicBezTo>
                      <a:pt x="273835" y="593423"/>
                      <a:pt x="285600" y="577245"/>
                      <a:pt x="278247" y="560332"/>
                    </a:cubicBezTo>
                    <a:cubicBezTo>
                      <a:pt x="249568" y="496357"/>
                      <a:pt x="264275" y="425764"/>
                      <a:pt x="245156" y="360319"/>
                    </a:cubicBezTo>
                    <a:cubicBezTo>
                      <a:pt x="238538" y="337523"/>
                      <a:pt x="243685" y="320610"/>
                      <a:pt x="277511" y="308109"/>
                    </a:cubicBezTo>
                    <a:cubicBezTo>
                      <a:pt x="344428" y="282372"/>
                      <a:pt x="411344" y="259576"/>
                      <a:pt x="480466" y="239722"/>
                    </a:cubicBezTo>
                    <a:cubicBezTo>
                      <a:pt x="516498" y="229427"/>
                      <a:pt x="540765" y="208102"/>
                      <a:pt x="556942" y="169864"/>
                    </a:cubicBezTo>
                    <a:cubicBezTo>
                      <a:pt x="581208" y="112508"/>
                      <a:pt x="598857" y="50739"/>
                      <a:pt x="647389" y="0"/>
                    </a:cubicBezTo>
                    <a:cubicBezTo>
                      <a:pt x="647389" y="33090"/>
                      <a:pt x="647389" y="66181"/>
                      <a:pt x="647389" y="98536"/>
                    </a:cubicBezTo>
                    <a:cubicBezTo>
                      <a:pt x="647389" y="181630"/>
                      <a:pt x="664302" y="200014"/>
                      <a:pt x="745925" y="183101"/>
                    </a:cubicBezTo>
                    <a:cubicBezTo>
                      <a:pt x="884170" y="153687"/>
                      <a:pt x="1023885" y="150745"/>
                      <a:pt x="1164336" y="148539"/>
                    </a:cubicBezTo>
                    <a:cubicBezTo>
                      <a:pt x="1272432" y="146333"/>
                      <a:pt x="1380527" y="155893"/>
                      <a:pt x="1487887" y="162511"/>
                    </a:cubicBezTo>
                    <a:cubicBezTo>
                      <a:pt x="1515095" y="163982"/>
                      <a:pt x="1541567" y="172806"/>
                      <a:pt x="1569510" y="173541"/>
                    </a:cubicBezTo>
                    <a:cubicBezTo>
                      <a:pt x="1630544" y="176483"/>
                      <a:pt x="1632750" y="176483"/>
                      <a:pt x="1644515" y="116184"/>
                    </a:cubicBezTo>
                    <a:cubicBezTo>
                      <a:pt x="1648192" y="116184"/>
                      <a:pt x="1654810" y="115449"/>
                      <a:pt x="1655546" y="116184"/>
                    </a:cubicBezTo>
                    <a:cubicBezTo>
                      <a:pt x="1665105" y="183836"/>
                      <a:pt x="1708490" y="199278"/>
                      <a:pt x="1770995" y="208838"/>
                    </a:cubicBezTo>
                    <a:cubicBezTo>
                      <a:pt x="1904092" y="229427"/>
                      <a:pt x="2031306" y="274283"/>
                      <a:pt x="2154844" y="326493"/>
                    </a:cubicBezTo>
                    <a:cubicBezTo>
                      <a:pt x="2165139" y="330905"/>
                      <a:pt x="2188670" y="331640"/>
                      <a:pt x="2180581" y="355171"/>
                    </a:cubicBezTo>
                    <a:cubicBezTo>
                      <a:pt x="2156315" y="421352"/>
                      <a:pt x="2176905" y="494886"/>
                      <a:pt x="2147491" y="561067"/>
                    </a:cubicBezTo>
                    <a:cubicBezTo>
                      <a:pt x="2140873" y="575774"/>
                      <a:pt x="2132048" y="612541"/>
                      <a:pt x="2157785" y="619895"/>
                    </a:cubicBezTo>
                    <a:cubicBezTo>
                      <a:pt x="2196023" y="630190"/>
                      <a:pt x="2179110" y="586804"/>
                      <a:pt x="2190876" y="570627"/>
                    </a:cubicBezTo>
                    <a:cubicBezTo>
                      <a:pt x="2201171" y="555920"/>
                      <a:pt x="2201171" y="527977"/>
                      <a:pt x="2199700" y="512535"/>
                    </a:cubicBezTo>
                    <a:cubicBezTo>
                      <a:pt x="2196023" y="450766"/>
                      <a:pt x="2237203" y="435324"/>
                      <a:pt x="2279117" y="427235"/>
                    </a:cubicBezTo>
                    <a:cubicBezTo>
                      <a:pt x="2331327" y="416940"/>
                      <a:pt x="2380595" y="435324"/>
                      <a:pt x="2410744" y="480915"/>
                    </a:cubicBezTo>
                    <a:cubicBezTo>
                      <a:pt x="2463689" y="561803"/>
                      <a:pt x="2454129" y="647103"/>
                      <a:pt x="2410744" y="727990"/>
                    </a:cubicBezTo>
                    <a:cubicBezTo>
                      <a:pt x="2361476" y="819908"/>
                      <a:pt x="2275440" y="863294"/>
                      <a:pt x="2178375" y="886825"/>
                    </a:cubicBezTo>
                    <a:cubicBezTo>
                      <a:pt x="2140137" y="896384"/>
                      <a:pt x="2139402" y="869177"/>
                      <a:pt x="2150432" y="843439"/>
                    </a:cubicBezTo>
                    <a:cubicBezTo>
                      <a:pt x="2159256" y="823585"/>
                      <a:pt x="2173228" y="805202"/>
                      <a:pt x="2168815" y="781671"/>
                    </a:cubicBezTo>
                    <a:cubicBezTo>
                      <a:pt x="2166610" y="770640"/>
                      <a:pt x="2179110" y="753727"/>
                      <a:pt x="2157785" y="749315"/>
                    </a:cubicBezTo>
                    <a:cubicBezTo>
                      <a:pt x="2134990" y="744168"/>
                      <a:pt x="2140137" y="761081"/>
                      <a:pt x="2133519" y="775052"/>
                    </a:cubicBezTo>
                    <a:cubicBezTo>
                      <a:pt x="2106311" y="836821"/>
                      <a:pt x="2092340" y="903738"/>
                      <a:pt x="2047484" y="959624"/>
                    </a:cubicBezTo>
                    <a:cubicBezTo>
                      <a:pt x="1986450" y="1036835"/>
                      <a:pt x="1916593" y="1101545"/>
                      <a:pt x="1831293" y="1149342"/>
                    </a:cubicBezTo>
                    <a:cubicBezTo>
                      <a:pt x="1715109" y="1214053"/>
                      <a:pt x="1592306" y="1254497"/>
                      <a:pt x="1459209" y="1268468"/>
                    </a:cubicBezTo>
                    <a:cubicBezTo>
                      <a:pt x="1156983" y="1300823"/>
                      <a:pt x="864316" y="1279498"/>
                      <a:pt x="591503" y="1129488"/>
                    </a:cubicBezTo>
                    <a:cubicBezTo>
                      <a:pt x="437081" y="1044924"/>
                      <a:pt x="321632" y="929475"/>
                      <a:pt x="290012" y="747845"/>
                    </a:cubicBezTo>
                    <a:cubicBezTo>
                      <a:pt x="287806" y="736815"/>
                      <a:pt x="274570" y="732403"/>
                      <a:pt x="277511" y="717696"/>
                    </a:cubicBezTo>
                    <a:cubicBezTo>
                      <a:pt x="281188" y="700047"/>
                      <a:pt x="266481" y="702253"/>
                      <a:pt x="255451" y="702989"/>
                    </a:cubicBezTo>
                    <a:cubicBezTo>
                      <a:pt x="240744" y="703724"/>
                      <a:pt x="244421" y="714754"/>
                      <a:pt x="243685" y="723578"/>
                    </a:cubicBezTo>
                    <a:cubicBezTo>
                      <a:pt x="242950" y="772111"/>
                      <a:pt x="259863" y="816232"/>
                      <a:pt x="281188" y="858882"/>
                    </a:cubicBezTo>
                    <a:close/>
                  </a:path>
                </a:pathLst>
              </a:custGeom>
              <a:solidFill>
                <a:srgbClr val="AB5E2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9" name="Freeform: Shape 128">
                <a:extLst>
                  <a:ext uri="{FF2B5EF4-FFF2-40B4-BE49-F238E27FC236}">
                    <a16:creationId xmlns="" xmlns:a16="http://schemas.microsoft.com/office/drawing/2014/main" id="{1BCCD2F1-037C-D294-8952-A4566B9F4759}"/>
                  </a:ext>
                </a:extLst>
              </p:cNvPr>
              <p:cNvSpPr/>
              <p:nvPr/>
            </p:nvSpPr>
            <p:spPr>
              <a:xfrm>
                <a:off x="3826366" y="1638753"/>
                <a:ext cx="949670" cy="1127256"/>
              </a:xfrm>
              <a:custGeom>
                <a:avLst/>
                <a:gdLst>
                  <a:gd name="connsiteX0" fmla="*/ 548194 w 949670"/>
                  <a:gd name="connsiteY0" fmla="*/ 7037 h 1127256"/>
                  <a:gd name="connsiteX1" fmla="*/ 734236 w 949670"/>
                  <a:gd name="connsiteY1" fmla="*/ 125428 h 1127256"/>
                  <a:gd name="connsiteX2" fmla="*/ 919543 w 949670"/>
                  <a:gd name="connsiteY2" fmla="*/ 654140 h 1127256"/>
                  <a:gd name="connsiteX3" fmla="*/ 924690 w 949670"/>
                  <a:gd name="connsiteY3" fmla="*/ 1084316 h 1127256"/>
                  <a:gd name="connsiteX4" fmla="*/ 840861 w 949670"/>
                  <a:gd name="connsiteY4" fmla="*/ 1112259 h 1127256"/>
                  <a:gd name="connsiteX5" fmla="*/ 284205 w 949670"/>
                  <a:gd name="connsiteY5" fmla="*/ 1101229 h 1127256"/>
                  <a:gd name="connsiteX6" fmla="*/ 63602 w 949670"/>
                  <a:gd name="connsiteY6" fmla="*/ 1125495 h 1127256"/>
                  <a:gd name="connsiteX7" fmla="*/ 22423 w 949670"/>
                  <a:gd name="connsiteY7" fmla="*/ 1092405 h 1127256"/>
                  <a:gd name="connsiteX8" fmla="*/ 4040 w 949670"/>
                  <a:gd name="connsiteY8" fmla="*/ 893127 h 1127256"/>
                  <a:gd name="connsiteX9" fmla="*/ 29041 w 949670"/>
                  <a:gd name="connsiteY9" fmla="*/ 761500 h 1127256"/>
                  <a:gd name="connsiteX10" fmla="*/ 162874 w 949670"/>
                  <a:gd name="connsiteY10" fmla="*/ 384269 h 1127256"/>
                  <a:gd name="connsiteX11" fmla="*/ 341562 w 949670"/>
                  <a:gd name="connsiteY11" fmla="*/ 100426 h 1127256"/>
                  <a:gd name="connsiteX12" fmla="*/ 442304 w 949670"/>
                  <a:gd name="connsiteY12" fmla="*/ 11449 h 1127256"/>
                  <a:gd name="connsiteX13" fmla="*/ 548194 w 949670"/>
                  <a:gd name="connsiteY13" fmla="*/ 7037 h 1127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9670" h="1127256">
                    <a:moveTo>
                      <a:pt x="548194" y="7037"/>
                    </a:moveTo>
                    <a:cubicBezTo>
                      <a:pt x="655554" y="-23847"/>
                      <a:pt x="690850" y="52629"/>
                      <a:pt x="734236" y="125428"/>
                    </a:cubicBezTo>
                    <a:cubicBezTo>
                      <a:pt x="832037" y="289409"/>
                      <a:pt x="885717" y="470304"/>
                      <a:pt x="919543" y="654140"/>
                    </a:cubicBezTo>
                    <a:cubicBezTo>
                      <a:pt x="945280" y="793855"/>
                      <a:pt x="969546" y="938718"/>
                      <a:pt x="924690" y="1084316"/>
                    </a:cubicBezTo>
                    <a:cubicBezTo>
                      <a:pt x="905571" y="1146820"/>
                      <a:pt x="862921" y="1115201"/>
                      <a:pt x="840861" y="1112259"/>
                    </a:cubicBezTo>
                    <a:cubicBezTo>
                      <a:pt x="655554" y="1092405"/>
                      <a:pt x="470983" y="1082110"/>
                      <a:pt x="284205" y="1101229"/>
                    </a:cubicBezTo>
                    <a:cubicBezTo>
                      <a:pt x="210671" y="1108583"/>
                      <a:pt x="136401" y="1112995"/>
                      <a:pt x="63602" y="1125495"/>
                    </a:cubicBezTo>
                    <a:cubicBezTo>
                      <a:pt x="40807" y="1129172"/>
                      <a:pt x="21688" y="1130643"/>
                      <a:pt x="22423" y="1092405"/>
                    </a:cubicBezTo>
                    <a:cubicBezTo>
                      <a:pt x="23894" y="1026224"/>
                      <a:pt x="28306" y="960043"/>
                      <a:pt x="4040" y="893127"/>
                    </a:cubicBezTo>
                    <a:cubicBezTo>
                      <a:pt x="-10667" y="854154"/>
                      <a:pt x="18746" y="804885"/>
                      <a:pt x="29041" y="761500"/>
                    </a:cubicBezTo>
                    <a:cubicBezTo>
                      <a:pt x="61396" y="632080"/>
                      <a:pt x="106252" y="505601"/>
                      <a:pt x="162874" y="384269"/>
                    </a:cubicBezTo>
                    <a:cubicBezTo>
                      <a:pt x="210671" y="282056"/>
                      <a:pt x="265822" y="184255"/>
                      <a:pt x="341562" y="100426"/>
                    </a:cubicBezTo>
                    <a:cubicBezTo>
                      <a:pt x="371712" y="67336"/>
                      <a:pt x="387889" y="16597"/>
                      <a:pt x="442304" y="11449"/>
                    </a:cubicBezTo>
                    <a:cubicBezTo>
                      <a:pt x="476866" y="9979"/>
                      <a:pt x="512897" y="9243"/>
                      <a:pt x="548194" y="7037"/>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0" name="Freeform: Shape 129">
                <a:extLst>
                  <a:ext uri="{FF2B5EF4-FFF2-40B4-BE49-F238E27FC236}">
                    <a16:creationId xmlns="" xmlns:a16="http://schemas.microsoft.com/office/drawing/2014/main" id="{21876090-1583-CD7F-AEC0-C54184FB0685}"/>
                  </a:ext>
                </a:extLst>
              </p:cNvPr>
              <p:cNvSpPr/>
              <p:nvPr/>
            </p:nvSpPr>
            <p:spPr>
              <a:xfrm>
                <a:off x="3906805" y="4036873"/>
                <a:ext cx="1006930" cy="586630"/>
              </a:xfrm>
              <a:custGeom>
                <a:avLst/>
                <a:gdLst>
                  <a:gd name="connsiteX0" fmla="*/ 472902 w 1006930"/>
                  <a:gd name="connsiteY0" fmla="*/ 195122 h 586630"/>
                  <a:gd name="connsiteX1" fmla="*/ 597911 w 1006930"/>
                  <a:gd name="connsiteY1" fmla="*/ 229683 h 586630"/>
                  <a:gd name="connsiteX2" fmla="*/ 637619 w 1006930"/>
                  <a:gd name="connsiteY2" fmla="*/ 98056 h 586630"/>
                  <a:gd name="connsiteX3" fmla="*/ 611147 w 1006930"/>
                  <a:gd name="connsiteY3" fmla="*/ 53200 h 586630"/>
                  <a:gd name="connsiteX4" fmla="*/ 639090 w 1006930"/>
                  <a:gd name="connsiteY4" fmla="*/ 42170 h 586630"/>
                  <a:gd name="connsiteX5" fmla="*/ 776600 w 1006930"/>
                  <a:gd name="connsiteY5" fmla="*/ 97321 h 586630"/>
                  <a:gd name="connsiteX6" fmla="*/ 947935 w 1006930"/>
                  <a:gd name="connsiteY6" fmla="*/ 275274 h 586630"/>
                  <a:gd name="connsiteX7" fmla="*/ 1006762 w 1006930"/>
                  <a:gd name="connsiteY7" fmla="*/ 401753 h 586630"/>
                  <a:gd name="connsiteX8" fmla="*/ 917785 w 1006930"/>
                  <a:gd name="connsiteY8" fmla="*/ 481171 h 586630"/>
                  <a:gd name="connsiteX9" fmla="*/ 657474 w 1006930"/>
                  <a:gd name="connsiteY9" fmla="*/ 562794 h 586630"/>
                  <a:gd name="connsiteX10" fmla="*/ 402309 w 1006930"/>
                  <a:gd name="connsiteY10" fmla="*/ 584119 h 586630"/>
                  <a:gd name="connsiteX11" fmla="*/ 20666 w 1006930"/>
                  <a:gd name="connsiteY11" fmla="*/ 475288 h 586630"/>
                  <a:gd name="connsiteX12" fmla="*/ 76 w 1006930"/>
                  <a:gd name="connsiteY12" fmla="*/ 437050 h 586630"/>
                  <a:gd name="connsiteX13" fmla="*/ 71405 w 1006930"/>
                  <a:gd name="connsiteY13" fmla="*/ 252479 h 586630"/>
                  <a:gd name="connsiteX14" fmla="*/ 226562 w 1006930"/>
                  <a:gd name="connsiteY14" fmla="*/ 28934 h 586630"/>
                  <a:gd name="connsiteX15" fmla="*/ 302303 w 1006930"/>
                  <a:gd name="connsiteY15" fmla="*/ 33346 h 586630"/>
                  <a:gd name="connsiteX16" fmla="*/ 300832 w 1006930"/>
                  <a:gd name="connsiteY16" fmla="*/ 70113 h 586630"/>
                  <a:gd name="connsiteX17" fmla="*/ 307450 w 1006930"/>
                  <a:gd name="connsiteY17" fmla="*/ 102469 h 586630"/>
                  <a:gd name="connsiteX18" fmla="*/ 358189 w 1006930"/>
                  <a:gd name="connsiteY18" fmla="*/ 217182 h 586630"/>
                  <a:gd name="connsiteX19" fmla="*/ 396427 w 1006930"/>
                  <a:gd name="connsiteY19" fmla="*/ 248802 h 586630"/>
                  <a:gd name="connsiteX20" fmla="*/ 471432 w 1006930"/>
                  <a:gd name="connsiteY20" fmla="*/ 222329 h 586630"/>
                  <a:gd name="connsiteX21" fmla="*/ 472902 w 1006930"/>
                  <a:gd name="connsiteY21" fmla="*/ 195122 h 58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930" h="586630">
                    <a:moveTo>
                      <a:pt x="472902" y="195122"/>
                    </a:moveTo>
                    <a:cubicBezTo>
                      <a:pt x="492021" y="236301"/>
                      <a:pt x="583939" y="264244"/>
                      <a:pt x="597911" y="229683"/>
                    </a:cubicBezTo>
                    <a:cubicBezTo>
                      <a:pt x="614824" y="188504"/>
                      <a:pt x="602323" y="137030"/>
                      <a:pt x="637619" y="98056"/>
                    </a:cubicBezTo>
                    <a:cubicBezTo>
                      <a:pt x="641296" y="94380"/>
                      <a:pt x="620707" y="68643"/>
                      <a:pt x="611147" y="53200"/>
                    </a:cubicBezTo>
                    <a:cubicBezTo>
                      <a:pt x="615559" y="35552"/>
                      <a:pt x="631737" y="47318"/>
                      <a:pt x="639090" y="42170"/>
                    </a:cubicBezTo>
                    <a:cubicBezTo>
                      <a:pt x="714831" y="-12981"/>
                      <a:pt x="744979" y="37023"/>
                      <a:pt x="776600" y="97321"/>
                    </a:cubicBezTo>
                    <a:cubicBezTo>
                      <a:pt x="816308" y="172326"/>
                      <a:pt x="875871" y="228948"/>
                      <a:pt x="947935" y="275274"/>
                    </a:cubicBezTo>
                    <a:cubicBezTo>
                      <a:pt x="990584" y="302482"/>
                      <a:pt x="1003085" y="359839"/>
                      <a:pt x="1006762" y="401753"/>
                    </a:cubicBezTo>
                    <a:cubicBezTo>
                      <a:pt x="1010439" y="439991"/>
                      <a:pt x="953082" y="459846"/>
                      <a:pt x="917785" y="481171"/>
                    </a:cubicBezTo>
                    <a:cubicBezTo>
                      <a:pt x="837633" y="528968"/>
                      <a:pt x="748656" y="547352"/>
                      <a:pt x="657474" y="562794"/>
                    </a:cubicBezTo>
                    <a:cubicBezTo>
                      <a:pt x="572909" y="576765"/>
                      <a:pt x="487609" y="592943"/>
                      <a:pt x="402309" y="584119"/>
                    </a:cubicBezTo>
                    <a:cubicBezTo>
                      <a:pt x="269212" y="570147"/>
                      <a:pt x="136115" y="555440"/>
                      <a:pt x="20666" y="475288"/>
                    </a:cubicBezTo>
                    <a:cubicBezTo>
                      <a:pt x="3753" y="463522"/>
                      <a:pt x="-659" y="454698"/>
                      <a:pt x="76" y="437050"/>
                    </a:cubicBezTo>
                    <a:cubicBezTo>
                      <a:pt x="5224" y="368663"/>
                      <a:pt x="14783" y="304688"/>
                      <a:pt x="71405" y="252479"/>
                    </a:cubicBezTo>
                    <a:cubicBezTo>
                      <a:pt x="139056" y="190710"/>
                      <a:pt x="187589" y="111293"/>
                      <a:pt x="226562" y="28934"/>
                    </a:cubicBezTo>
                    <a:cubicBezTo>
                      <a:pt x="258182" y="-37247"/>
                      <a:pt x="278772" y="30405"/>
                      <a:pt x="302303" y="33346"/>
                    </a:cubicBezTo>
                    <a:cubicBezTo>
                      <a:pt x="332452" y="37023"/>
                      <a:pt x="316274" y="59083"/>
                      <a:pt x="300832" y="70113"/>
                    </a:cubicBezTo>
                    <a:cubicBezTo>
                      <a:pt x="277301" y="87026"/>
                      <a:pt x="300096" y="94380"/>
                      <a:pt x="307450" y="102469"/>
                    </a:cubicBezTo>
                    <a:cubicBezTo>
                      <a:pt x="337599" y="134824"/>
                      <a:pt x="389073" y="153943"/>
                      <a:pt x="358189" y="217182"/>
                    </a:cubicBezTo>
                    <a:cubicBezTo>
                      <a:pt x="346423" y="242184"/>
                      <a:pt x="380249" y="249537"/>
                      <a:pt x="396427" y="248802"/>
                    </a:cubicBezTo>
                    <a:cubicBezTo>
                      <a:pt x="422164" y="247331"/>
                      <a:pt x="460402" y="269391"/>
                      <a:pt x="471432" y="222329"/>
                    </a:cubicBezTo>
                    <a:cubicBezTo>
                      <a:pt x="474373" y="213505"/>
                      <a:pt x="472902" y="203946"/>
                      <a:pt x="472902" y="195122"/>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1" name="Freeform: Shape 130">
                <a:extLst>
                  <a:ext uri="{FF2B5EF4-FFF2-40B4-BE49-F238E27FC236}">
                    <a16:creationId xmlns="" xmlns:a16="http://schemas.microsoft.com/office/drawing/2014/main" id="{8A0C6EFA-55DA-DDBB-1C61-301FE987E8A6}"/>
                  </a:ext>
                </a:extLst>
              </p:cNvPr>
              <p:cNvSpPr/>
              <p:nvPr/>
            </p:nvSpPr>
            <p:spPr>
              <a:xfrm>
                <a:off x="3432700" y="1659714"/>
                <a:ext cx="751279" cy="1206447"/>
              </a:xfrm>
              <a:custGeom>
                <a:avLst/>
                <a:gdLst>
                  <a:gd name="connsiteX0" fmla="*/ 2825 w 751279"/>
                  <a:gd name="connsiteY0" fmla="*/ 981732 h 1206447"/>
                  <a:gd name="connsiteX1" fmla="*/ 152100 w 751279"/>
                  <a:gd name="connsiteY1" fmla="*/ 426547 h 1206447"/>
                  <a:gd name="connsiteX2" fmla="*/ 515360 w 751279"/>
                  <a:gd name="connsiteY2" fmla="*/ 90495 h 1206447"/>
                  <a:gd name="connsiteX3" fmla="*/ 716844 w 751279"/>
                  <a:gd name="connsiteY3" fmla="*/ 4460 h 1206447"/>
                  <a:gd name="connsiteX4" fmla="*/ 747729 w 751279"/>
                  <a:gd name="connsiteY4" fmla="*/ 4460 h 1206447"/>
                  <a:gd name="connsiteX5" fmla="*/ 736699 w 751279"/>
                  <a:gd name="connsiteY5" fmla="*/ 32403 h 1206447"/>
                  <a:gd name="connsiteX6" fmla="*/ 447709 w 751279"/>
                  <a:gd name="connsiteY6" fmla="*/ 559644 h 1206447"/>
                  <a:gd name="connsiteX7" fmla="*/ 371233 w 751279"/>
                  <a:gd name="connsiteY7" fmla="*/ 833928 h 1206447"/>
                  <a:gd name="connsiteX8" fmla="*/ 319023 w 751279"/>
                  <a:gd name="connsiteY8" fmla="*/ 933199 h 1206447"/>
                  <a:gd name="connsiteX9" fmla="*/ 245489 w 751279"/>
                  <a:gd name="connsiteY9" fmla="*/ 1110417 h 1206447"/>
                  <a:gd name="connsiteX10" fmla="*/ 169013 w 751279"/>
                  <a:gd name="connsiteY10" fmla="*/ 1172921 h 1206447"/>
                  <a:gd name="connsiteX11" fmla="*/ 70477 w 751279"/>
                  <a:gd name="connsiteY11" fmla="*/ 1200129 h 1206447"/>
                  <a:gd name="connsiteX12" fmla="*/ 14591 w 751279"/>
                  <a:gd name="connsiteY12" fmla="*/ 1167038 h 1206447"/>
                  <a:gd name="connsiteX13" fmla="*/ 2825 w 751279"/>
                  <a:gd name="connsiteY13" fmla="*/ 981732 h 12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1279" h="1206447">
                    <a:moveTo>
                      <a:pt x="2825" y="981732"/>
                    </a:moveTo>
                    <a:cubicBezTo>
                      <a:pt x="-5999" y="772159"/>
                      <a:pt x="45475" y="590529"/>
                      <a:pt x="152100" y="426547"/>
                    </a:cubicBezTo>
                    <a:cubicBezTo>
                      <a:pt x="244018" y="284626"/>
                      <a:pt x="363879" y="169912"/>
                      <a:pt x="515360" y="90495"/>
                    </a:cubicBezTo>
                    <a:cubicBezTo>
                      <a:pt x="580070" y="56669"/>
                      <a:pt x="642575" y="16960"/>
                      <a:pt x="716844" y="4460"/>
                    </a:cubicBezTo>
                    <a:cubicBezTo>
                      <a:pt x="727874" y="2254"/>
                      <a:pt x="740375" y="-4365"/>
                      <a:pt x="747729" y="4460"/>
                    </a:cubicBezTo>
                    <a:cubicBezTo>
                      <a:pt x="758024" y="16225"/>
                      <a:pt x="743317" y="24314"/>
                      <a:pt x="736699" y="32403"/>
                    </a:cubicBezTo>
                    <a:cubicBezTo>
                      <a:pt x="601395" y="186825"/>
                      <a:pt x="512419" y="364778"/>
                      <a:pt x="447709" y="559644"/>
                    </a:cubicBezTo>
                    <a:cubicBezTo>
                      <a:pt x="417559" y="650092"/>
                      <a:pt x="396234" y="742745"/>
                      <a:pt x="371233" y="833928"/>
                    </a:cubicBezTo>
                    <a:cubicBezTo>
                      <a:pt x="360938" y="872165"/>
                      <a:pt x="332259" y="897902"/>
                      <a:pt x="319023" y="933199"/>
                    </a:cubicBezTo>
                    <a:cubicBezTo>
                      <a:pt x="296228" y="992762"/>
                      <a:pt x="269020" y="1050854"/>
                      <a:pt x="245489" y="1110417"/>
                    </a:cubicBezTo>
                    <a:cubicBezTo>
                      <a:pt x="231517" y="1146449"/>
                      <a:pt x="203574" y="1169244"/>
                      <a:pt x="169013" y="1172921"/>
                    </a:cubicBezTo>
                    <a:cubicBezTo>
                      <a:pt x="133717" y="1176598"/>
                      <a:pt x="100626" y="1187628"/>
                      <a:pt x="70477" y="1200129"/>
                    </a:cubicBezTo>
                    <a:cubicBezTo>
                      <a:pt x="27827" y="1218512"/>
                      <a:pt x="19003" y="1193511"/>
                      <a:pt x="14591" y="1167038"/>
                    </a:cubicBezTo>
                    <a:cubicBezTo>
                      <a:pt x="3561" y="1101593"/>
                      <a:pt x="-4528" y="1035412"/>
                      <a:pt x="2825" y="981732"/>
                    </a:cubicBezTo>
                    <a:close/>
                  </a:path>
                </a:pathLst>
              </a:custGeom>
              <a:solidFill>
                <a:srgbClr val="883F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2" name="Freeform: Shape 131">
                <a:extLst>
                  <a:ext uri="{FF2B5EF4-FFF2-40B4-BE49-F238E27FC236}">
                    <a16:creationId xmlns="" xmlns:a16="http://schemas.microsoft.com/office/drawing/2014/main" id="{9A1978B0-9D73-C42B-8F8F-B68149348A2D}"/>
                  </a:ext>
                </a:extLst>
              </p:cNvPr>
              <p:cNvSpPr/>
              <p:nvPr/>
            </p:nvSpPr>
            <p:spPr>
              <a:xfrm>
                <a:off x="4731202" y="1689175"/>
                <a:ext cx="829262" cy="1341278"/>
              </a:xfrm>
              <a:custGeom>
                <a:avLst/>
                <a:gdLst>
                  <a:gd name="connsiteX0" fmla="*/ 0 w 829262"/>
                  <a:gd name="connsiteY0" fmla="*/ 0 h 1341278"/>
                  <a:gd name="connsiteX1" fmla="*/ 305903 w 829262"/>
                  <a:gd name="connsiteY1" fmla="*/ 130891 h 1341278"/>
                  <a:gd name="connsiteX2" fmla="*/ 677251 w 829262"/>
                  <a:gd name="connsiteY2" fmla="*/ 518417 h 1341278"/>
                  <a:gd name="connsiteX3" fmla="*/ 807407 w 829262"/>
                  <a:gd name="connsiteY3" fmla="*/ 839763 h 1341278"/>
                  <a:gd name="connsiteX4" fmla="*/ 807407 w 829262"/>
                  <a:gd name="connsiteY4" fmla="*/ 1223612 h 1341278"/>
                  <a:gd name="connsiteX5" fmla="*/ 800789 w 829262"/>
                  <a:gd name="connsiteY5" fmla="*/ 1255232 h 1341278"/>
                  <a:gd name="connsiteX6" fmla="*/ 723578 w 829262"/>
                  <a:gd name="connsiteY6" fmla="*/ 1320678 h 1341278"/>
                  <a:gd name="connsiteX7" fmla="*/ 663280 w 829262"/>
                  <a:gd name="connsiteY7" fmla="*/ 1336120 h 1341278"/>
                  <a:gd name="connsiteX8" fmla="*/ 641219 w 829262"/>
                  <a:gd name="connsiteY8" fmla="*/ 1333178 h 1341278"/>
                  <a:gd name="connsiteX9" fmla="*/ 652250 w 829262"/>
                  <a:gd name="connsiteY9" fmla="*/ 1307441 h 1341278"/>
                  <a:gd name="connsiteX10" fmla="*/ 685340 w 829262"/>
                  <a:gd name="connsiteY10" fmla="*/ 1284646 h 1341278"/>
                  <a:gd name="connsiteX11" fmla="*/ 650044 w 829262"/>
                  <a:gd name="connsiteY11" fmla="*/ 1255232 h 1341278"/>
                  <a:gd name="connsiteX12" fmla="*/ 592687 w 829262"/>
                  <a:gd name="connsiteY12" fmla="*/ 1164049 h 1341278"/>
                  <a:gd name="connsiteX13" fmla="*/ 497827 w 829262"/>
                  <a:gd name="connsiteY13" fmla="*/ 661810 h 1341278"/>
                  <a:gd name="connsiteX14" fmla="*/ 117655 w 829262"/>
                  <a:gd name="connsiteY14" fmla="*/ 98536 h 1341278"/>
                  <a:gd name="connsiteX15" fmla="*/ 0 w 829262"/>
                  <a:gd name="connsiteY15" fmla="*/ 0 h 1341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29262" h="1341278">
                    <a:moveTo>
                      <a:pt x="0" y="0"/>
                    </a:moveTo>
                    <a:cubicBezTo>
                      <a:pt x="114713" y="35297"/>
                      <a:pt x="213985" y="73534"/>
                      <a:pt x="305903" y="130891"/>
                    </a:cubicBezTo>
                    <a:cubicBezTo>
                      <a:pt x="463267" y="228692"/>
                      <a:pt x="580186" y="362525"/>
                      <a:pt x="677251" y="518417"/>
                    </a:cubicBezTo>
                    <a:cubicBezTo>
                      <a:pt x="739756" y="619160"/>
                      <a:pt x="784611" y="726520"/>
                      <a:pt x="807407" y="839763"/>
                    </a:cubicBezTo>
                    <a:cubicBezTo>
                      <a:pt x="833144" y="965507"/>
                      <a:pt x="839762" y="1096398"/>
                      <a:pt x="807407" y="1223612"/>
                    </a:cubicBezTo>
                    <a:cubicBezTo>
                      <a:pt x="804466" y="1233907"/>
                      <a:pt x="805201" y="1245673"/>
                      <a:pt x="800789" y="1255232"/>
                    </a:cubicBezTo>
                    <a:cubicBezTo>
                      <a:pt x="786082" y="1288323"/>
                      <a:pt x="800054" y="1355239"/>
                      <a:pt x="723578" y="1320678"/>
                    </a:cubicBezTo>
                    <a:cubicBezTo>
                      <a:pt x="714754" y="1317001"/>
                      <a:pt x="681663" y="1323619"/>
                      <a:pt x="663280" y="1336120"/>
                    </a:cubicBezTo>
                    <a:cubicBezTo>
                      <a:pt x="653720" y="1342738"/>
                      <a:pt x="644161" y="1344209"/>
                      <a:pt x="641219" y="1333178"/>
                    </a:cubicBezTo>
                    <a:cubicBezTo>
                      <a:pt x="639014" y="1325090"/>
                      <a:pt x="633866" y="1307441"/>
                      <a:pt x="652250" y="1307441"/>
                    </a:cubicBezTo>
                    <a:cubicBezTo>
                      <a:pt x="670633" y="1307441"/>
                      <a:pt x="684605" y="1300823"/>
                      <a:pt x="685340" y="1284646"/>
                    </a:cubicBezTo>
                    <a:cubicBezTo>
                      <a:pt x="686811" y="1263321"/>
                      <a:pt x="664015" y="1258909"/>
                      <a:pt x="650044" y="1255232"/>
                    </a:cubicBezTo>
                    <a:cubicBezTo>
                      <a:pt x="602246" y="1241260"/>
                      <a:pt x="593422" y="1210376"/>
                      <a:pt x="592687" y="1164049"/>
                    </a:cubicBezTo>
                    <a:cubicBezTo>
                      <a:pt x="589745" y="991979"/>
                      <a:pt x="558861" y="825056"/>
                      <a:pt x="497827" y="661810"/>
                    </a:cubicBezTo>
                    <a:cubicBezTo>
                      <a:pt x="416204" y="441942"/>
                      <a:pt x="289725" y="255900"/>
                      <a:pt x="117655" y="98536"/>
                    </a:cubicBezTo>
                    <a:cubicBezTo>
                      <a:pt x="82358" y="66181"/>
                      <a:pt x="36032" y="47062"/>
                      <a:pt x="0" y="0"/>
                    </a:cubicBezTo>
                    <a:close/>
                  </a:path>
                </a:pathLst>
              </a:custGeom>
              <a:solidFill>
                <a:srgbClr val="833C1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3" name="Freeform: Shape 132">
                <a:extLst>
                  <a:ext uri="{FF2B5EF4-FFF2-40B4-BE49-F238E27FC236}">
                    <a16:creationId xmlns="" xmlns:a16="http://schemas.microsoft.com/office/drawing/2014/main" id="{0491AD90-6EB7-9C83-68C4-1BF5E3240DB6}"/>
                  </a:ext>
                </a:extLst>
              </p:cNvPr>
              <p:cNvSpPr/>
              <p:nvPr/>
            </p:nvSpPr>
            <p:spPr>
              <a:xfrm>
                <a:off x="4539943" y="1658779"/>
                <a:ext cx="669231" cy="843156"/>
              </a:xfrm>
              <a:custGeom>
                <a:avLst/>
                <a:gdLst>
                  <a:gd name="connsiteX0" fmla="*/ 219936 w 669231"/>
                  <a:gd name="connsiteY0" fmla="*/ 542195 h 843156"/>
                  <a:gd name="connsiteX1" fmla="*/ 131695 w 669231"/>
                  <a:gd name="connsiteY1" fmla="*/ 273060 h 843156"/>
                  <a:gd name="connsiteX2" fmla="*/ 11834 w 669231"/>
                  <a:gd name="connsiteY2" fmla="*/ 40691 h 843156"/>
                  <a:gd name="connsiteX3" fmla="*/ 3010 w 669231"/>
                  <a:gd name="connsiteY3" fmla="*/ 5394 h 843156"/>
                  <a:gd name="connsiteX4" fmla="*/ 37571 w 669231"/>
                  <a:gd name="connsiteY4" fmla="*/ 6130 h 843156"/>
                  <a:gd name="connsiteX5" fmla="*/ 280970 w 669231"/>
                  <a:gd name="connsiteY5" fmla="*/ 143639 h 843156"/>
                  <a:gd name="connsiteX6" fmla="*/ 512603 w 669231"/>
                  <a:gd name="connsiteY6" fmla="*/ 405421 h 843156"/>
                  <a:gd name="connsiteX7" fmla="*/ 669232 w 669231"/>
                  <a:gd name="connsiteY7" fmla="*/ 737062 h 843156"/>
                  <a:gd name="connsiteX8" fmla="*/ 531722 w 669231"/>
                  <a:gd name="connsiteY8" fmla="*/ 840010 h 843156"/>
                  <a:gd name="connsiteX9" fmla="*/ 411126 w 669231"/>
                  <a:gd name="connsiteY9" fmla="*/ 774564 h 843156"/>
                  <a:gd name="connsiteX10" fmla="*/ 219936 w 669231"/>
                  <a:gd name="connsiteY10" fmla="*/ 542195 h 84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9231" h="843156">
                    <a:moveTo>
                      <a:pt x="219936" y="542195"/>
                    </a:moveTo>
                    <a:cubicBezTo>
                      <a:pt x="186846" y="453954"/>
                      <a:pt x="169933" y="360565"/>
                      <a:pt x="131695" y="273060"/>
                    </a:cubicBezTo>
                    <a:cubicBezTo>
                      <a:pt x="97134" y="192907"/>
                      <a:pt x="63308" y="112755"/>
                      <a:pt x="11834" y="40691"/>
                    </a:cubicBezTo>
                    <a:cubicBezTo>
                      <a:pt x="3010" y="28925"/>
                      <a:pt x="-4343" y="15689"/>
                      <a:pt x="3010" y="5394"/>
                    </a:cubicBezTo>
                    <a:cubicBezTo>
                      <a:pt x="11099" y="-5636"/>
                      <a:pt x="25070" y="3188"/>
                      <a:pt x="37571" y="6130"/>
                    </a:cubicBezTo>
                    <a:cubicBezTo>
                      <a:pt x="132431" y="28925"/>
                      <a:pt x="206700" y="83341"/>
                      <a:pt x="280970" y="143639"/>
                    </a:cubicBezTo>
                    <a:cubicBezTo>
                      <a:pt x="372888" y="219379"/>
                      <a:pt x="449364" y="308356"/>
                      <a:pt x="512603" y="405421"/>
                    </a:cubicBezTo>
                    <a:cubicBezTo>
                      <a:pt x="579520" y="507634"/>
                      <a:pt x="646436" y="612788"/>
                      <a:pt x="669232" y="737062"/>
                    </a:cubicBezTo>
                    <a:cubicBezTo>
                      <a:pt x="659672" y="803242"/>
                      <a:pt x="592756" y="856923"/>
                      <a:pt x="531722" y="840010"/>
                    </a:cubicBezTo>
                    <a:cubicBezTo>
                      <a:pt x="487602" y="828244"/>
                      <a:pt x="447158" y="807655"/>
                      <a:pt x="411126" y="774564"/>
                    </a:cubicBezTo>
                    <a:cubicBezTo>
                      <a:pt x="335386" y="707648"/>
                      <a:pt x="282441" y="620877"/>
                      <a:pt x="219936" y="542195"/>
                    </a:cubicBezTo>
                    <a:close/>
                  </a:path>
                </a:pathLst>
              </a:custGeom>
              <a:solidFill>
                <a:srgbClr val="8A40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4" name="Freeform: Shape 133">
                <a:extLst>
                  <a:ext uri="{FF2B5EF4-FFF2-40B4-BE49-F238E27FC236}">
                    <a16:creationId xmlns="" xmlns:a16="http://schemas.microsoft.com/office/drawing/2014/main" id="{895AB039-9452-EEDC-B9B5-35BD337B00BD}"/>
                  </a:ext>
                </a:extLst>
              </p:cNvPr>
              <p:cNvSpPr/>
              <p:nvPr/>
            </p:nvSpPr>
            <p:spPr>
              <a:xfrm>
                <a:off x="3731644" y="4517713"/>
                <a:ext cx="1398848" cy="335423"/>
              </a:xfrm>
              <a:custGeom>
                <a:avLst/>
                <a:gdLst>
                  <a:gd name="connsiteX0" fmla="*/ 1398849 w 1398848"/>
                  <a:gd name="connsiteY0" fmla="*/ 144457 h 335423"/>
                  <a:gd name="connsiteX1" fmla="*/ 1162803 w 1398848"/>
                  <a:gd name="connsiteY1" fmla="*/ 240787 h 335423"/>
                  <a:gd name="connsiteX2" fmla="*/ 1109123 w 1398848"/>
                  <a:gd name="connsiteY2" fmla="*/ 200343 h 335423"/>
                  <a:gd name="connsiteX3" fmla="*/ 1096622 w 1398848"/>
                  <a:gd name="connsiteY3" fmla="*/ 164312 h 335423"/>
                  <a:gd name="connsiteX4" fmla="*/ 1074562 w 1398848"/>
                  <a:gd name="connsiteY4" fmla="*/ 148869 h 335423"/>
                  <a:gd name="connsiteX5" fmla="*/ 1062062 w 1398848"/>
                  <a:gd name="connsiteY5" fmla="*/ 169459 h 335423"/>
                  <a:gd name="connsiteX6" fmla="*/ 1070885 w 1398848"/>
                  <a:gd name="connsiteY6" fmla="*/ 238581 h 335423"/>
                  <a:gd name="connsiteX7" fmla="*/ 970144 w 1398848"/>
                  <a:gd name="connsiteY7" fmla="*/ 286379 h 335423"/>
                  <a:gd name="connsiteX8" fmla="*/ 935582 w 1398848"/>
                  <a:gd name="connsiteY8" fmla="*/ 287114 h 335423"/>
                  <a:gd name="connsiteX9" fmla="*/ 820869 w 1398848"/>
                  <a:gd name="connsiteY9" fmla="*/ 211373 h 335423"/>
                  <a:gd name="connsiteX10" fmla="*/ 799544 w 1398848"/>
                  <a:gd name="connsiteY10" fmla="*/ 183431 h 335423"/>
                  <a:gd name="connsiteX11" fmla="*/ 786308 w 1398848"/>
                  <a:gd name="connsiteY11" fmla="*/ 219462 h 335423"/>
                  <a:gd name="connsiteX12" fmla="*/ 787778 w 1398848"/>
                  <a:gd name="connsiteY12" fmla="*/ 247406 h 335423"/>
                  <a:gd name="connsiteX13" fmla="*/ 732627 w 1398848"/>
                  <a:gd name="connsiteY13" fmla="*/ 323881 h 335423"/>
                  <a:gd name="connsiteX14" fmla="*/ 564234 w 1398848"/>
                  <a:gd name="connsiteY14" fmla="*/ 334911 h 335423"/>
                  <a:gd name="connsiteX15" fmla="*/ 518642 w 1398848"/>
                  <a:gd name="connsiteY15" fmla="*/ 287849 h 335423"/>
                  <a:gd name="connsiteX16" fmla="*/ 504671 w 1398848"/>
                  <a:gd name="connsiteY16" fmla="*/ 242258 h 335423"/>
                  <a:gd name="connsiteX17" fmla="*/ 474522 w 1398848"/>
                  <a:gd name="connsiteY17" fmla="*/ 279025 h 335423"/>
                  <a:gd name="connsiteX18" fmla="*/ 402458 w 1398848"/>
                  <a:gd name="connsiteY18" fmla="*/ 323146 h 335423"/>
                  <a:gd name="connsiteX19" fmla="*/ 293627 w 1398848"/>
                  <a:gd name="connsiteY19" fmla="*/ 323146 h 335423"/>
                  <a:gd name="connsiteX20" fmla="*/ 256860 w 1398848"/>
                  <a:gd name="connsiteY20" fmla="*/ 272407 h 335423"/>
                  <a:gd name="connsiteX21" fmla="*/ 265684 w 1398848"/>
                  <a:gd name="connsiteY21" fmla="*/ 229757 h 335423"/>
                  <a:gd name="connsiteX22" fmla="*/ 255389 w 1398848"/>
                  <a:gd name="connsiteY22" fmla="*/ 208432 h 335423"/>
                  <a:gd name="connsiteX23" fmla="*/ 237006 w 1398848"/>
                  <a:gd name="connsiteY23" fmla="*/ 219462 h 335423"/>
                  <a:gd name="connsiteX24" fmla="*/ 231858 w 1398848"/>
                  <a:gd name="connsiteY24" fmla="*/ 228287 h 335423"/>
                  <a:gd name="connsiteX25" fmla="*/ 96555 w 1398848"/>
                  <a:gd name="connsiteY25" fmla="*/ 265054 h 335423"/>
                  <a:gd name="connsiteX26" fmla="*/ 43610 w 1398848"/>
                  <a:gd name="connsiteY26" fmla="*/ 241523 h 335423"/>
                  <a:gd name="connsiteX27" fmla="*/ 3902 w 1398848"/>
                  <a:gd name="connsiteY27" fmla="*/ 192990 h 335423"/>
                  <a:gd name="connsiteX28" fmla="*/ 72289 w 1398848"/>
                  <a:gd name="connsiteY28" fmla="*/ 159899 h 335423"/>
                  <a:gd name="connsiteX29" fmla="*/ 162736 w 1398848"/>
                  <a:gd name="connsiteY29" fmla="*/ 86365 h 335423"/>
                  <a:gd name="connsiteX30" fmla="*/ 217887 w 1398848"/>
                  <a:gd name="connsiteY30" fmla="*/ 50333 h 335423"/>
                  <a:gd name="connsiteX31" fmla="*/ 509083 w 1398848"/>
                  <a:gd name="connsiteY31" fmla="*/ 129015 h 335423"/>
                  <a:gd name="connsiteX32" fmla="*/ 998822 w 1398848"/>
                  <a:gd name="connsiteY32" fmla="*/ 79747 h 335423"/>
                  <a:gd name="connsiteX33" fmla="*/ 1148832 w 1398848"/>
                  <a:gd name="connsiteY33" fmla="*/ 10625 h 335423"/>
                  <a:gd name="connsiteX34" fmla="*/ 1176775 w 1398848"/>
                  <a:gd name="connsiteY34" fmla="*/ 6213 h 335423"/>
                  <a:gd name="connsiteX35" fmla="*/ 1187805 w 1398848"/>
                  <a:gd name="connsiteY35" fmla="*/ 30479 h 335423"/>
                  <a:gd name="connsiteX36" fmla="*/ 1266487 w 1398848"/>
                  <a:gd name="connsiteY36" fmla="*/ 115779 h 335423"/>
                  <a:gd name="connsiteX37" fmla="*/ 1363553 w 1398848"/>
                  <a:gd name="connsiteY37" fmla="*/ 117250 h 335423"/>
                  <a:gd name="connsiteX38" fmla="*/ 1398849 w 1398848"/>
                  <a:gd name="connsiteY38" fmla="*/ 144457 h 33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98848" h="335423">
                    <a:moveTo>
                      <a:pt x="1398849" y="144457"/>
                    </a:moveTo>
                    <a:cubicBezTo>
                      <a:pt x="1326050" y="198137"/>
                      <a:pt x="1241485" y="212844"/>
                      <a:pt x="1162803" y="240787"/>
                    </a:cubicBezTo>
                    <a:cubicBezTo>
                      <a:pt x="1140008" y="248876"/>
                      <a:pt x="1096622" y="254024"/>
                      <a:pt x="1109123" y="200343"/>
                    </a:cubicBezTo>
                    <a:cubicBezTo>
                      <a:pt x="1112800" y="185636"/>
                      <a:pt x="1092946" y="180489"/>
                      <a:pt x="1096622" y="164312"/>
                    </a:cubicBezTo>
                    <a:cubicBezTo>
                      <a:pt x="1101035" y="146663"/>
                      <a:pt x="1085592" y="148869"/>
                      <a:pt x="1074562" y="148869"/>
                    </a:cubicBezTo>
                    <a:cubicBezTo>
                      <a:pt x="1059855" y="149605"/>
                      <a:pt x="1065738" y="161370"/>
                      <a:pt x="1062062" y="169459"/>
                    </a:cubicBezTo>
                    <a:cubicBezTo>
                      <a:pt x="1051767" y="194461"/>
                      <a:pt x="1082651" y="212109"/>
                      <a:pt x="1070885" y="238581"/>
                    </a:cubicBezTo>
                    <a:cubicBezTo>
                      <a:pt x="1050296" y="284173"/>
                      <a:pt x="1004704" y="273878"/>
                      <a:pt x="970144" y="286379"/>
                    </a:cubicBezTo>
                    <a:cubicBezTo>
                      <a:pt x="959849" y="290055"/>
                      <a:pt x="947348" y="285643"/>
                      <a:pt x="935582" y="287114"/>
                    </a:cubicBezTo>
                    <a:cubicBezTo>
                      <a:pt x="873813" y="297409"/>
                      <a:pt x="826752" y="285643"/>
                      <a:pt x="820869" y="211373"/>
                    </a:cubicBezTo>
                    <a:cubicBezTo>
                      <a:pt x="820133" y="198137"/>
                      <a:pt x="826016" y="178283"/>
                      <a:pt x="799544" y="183431"/>
                    </a:cubicBezTo>
                    <a:cubicBezTo>
                      <a:pt x="773071" y="187843"/>
                      <a:pt x="789249" y="207697"/>
                      <a:pt x="786308" y="219462"/>
                    </a:cubicBezTo>
                    <a:cubicBezTo>
                      <a:pt x="784101" y="228287"/>
                      <a:pt x="785572" y="238581"/>
                      <a:pt x="787778" y="247406"/>
                    </a:cubicBezTo>
                    <a:cubicBezTo>
                      <a:pt x="806162" y="316528"/>
                      <a:pt x="804691" y="312116"/>
                      <a:pt x="732627" y="323881"/>
                    </a:cubicBezTo>
                    <a:cubicBezTo>
                      <a:pt x="676006" y="333441"/>
                      <a:pt x="620120" y="329764"/>
                      <a:pt x="564234" y="334911"/>
                    </a:cubicBezTo>
                    <a:cubicBezTo>
                      <a:pt x="523790" y="338588"/>
                      <a:pt x="517907" y="322410"/>
                      <a:pt x="518642" y="287849"/>
                    </a:cubicBezTo>
                    <a:cubicBezTo>
                      <a:pt x="519378" y="273878"/>
                      <a:pt x="537761" y="246670"/>
                      <a:pt x="504671" y="242258"/>
                    </a:cubicBezTo>
                    <a:cubicBezTo>
                      <a:pt x="478198" y="238581"/>
                      <a:pt x="477463" y="265054"/>
                      <a:pt x="474522" y="279025"/>
                    </a:cubicBezTo>
                    <a:cubicBezTo>
                      <a:pt x="465698" y="321675"/>
                      <a:pt x="438490" y="325352"/>
                      <a:pt x="402458" y="323146"/>
                    </a:cubicBezTo>
                    <a:cubicBezTo>
                      <a:pt x="366426" y="320205"/>
                      <a:pt x="328924" y="318734"/>
                      <a:pt x="293627" y="323146"/>
                    </a:cubicBezTo>
                    <a:cubicBezTo>
                      <a:pt x="245094" y="329029"/>
                      <a:pt x="249507" y="297409"/>
                      <a:pt x="256860" y="272407"/>
                    </a:cubicBezTo>
                    <a:cubicBezTo>
                      <a:pt x="261272" y="258436"/>
                      <a:pt x="265684" y="245199"/>
                      <a:pt x="265684" y="229757"/>
                    </a:cubicBezTo>
                    <a:cubicBezTo>
                      <a:pt x="265684" y="220198"/>
                      <a:pt x="267890" y="209168"/>
                      <a:pt x="255389" y="208432"/>
                    </a:cubicBezTo>
                    <a:cubicBezTo>
                      <a:pt x="249507" y="208432"/>
                      <a:pt x="242888" y="215050"/>
                      <a:pt x="237006" y="219462"/>
                    </a:cubicBezTo>
                    <a:cubicBezTo>
                      <a:pt x="234064" y="221668"/>
                      <a:pt x="233329" y="225345"/>
                      <a:pt x="231858" y="228287"/>
                    </a:cubicBezTo>
                    <a:cubicBezTo>
                      <a:pt x="181855" y="306968"/>
                      <a:pt x="181855" y="306968"/>
                      <a:pt x="96555" y="265054"/>
                    </a:cubicBezTo>
                    <a:cubicBezTo>
                      <a:pt x="78907" y="256230"/>
                      <a:pt x="59052" y="252553"/>
                      <a:pt x="43610" y="241523"/>
                    </a:cubicBezTo>
                    <a:cubicBezTo>
                      <a:pt x="25962" y="229022"/>
                      <a:pt x="-12276" y="223874"/>
                      <a:pt x="3902" y="192990"/>
                    </a:cubicBezTo>
                    <a:cubicBezTo>
                      <a:pt x="14196" y="173136"/>
                      <a:pt x="25962" y="140781"/>
                      <a:pt x="72289" y="159899"/>
                    </a:cubicBezTo>
                    <a:cubicBezTo>
                      <a:pt x="125969" y="181960"/>
                      <a:pt x="162736" y="145928"/>
                      <a:pt x="162736" y="86365"/>
                    </a:cubicBezTo>
                    <a:cubicBezTo>
                      <a:pt x="162736" y="22390"/>
                      <a:pt x="163471" y="20184"/>
                      <a:pt x="217887" y="50333"/>
                    </a:cubicBezTo>
                    <a:cubicBezTo>
                      <a:pt x="309069" y="100337"/>
                      <a:pt x="406870" y="117250"/>
                      <a:pt x="509083" y="129015"/>
                    </a:cubicBezTo>
                    <a:cubicBezTo>
                      <a:pt x="677476" y="148134"/>
                      <a:pt x="839988" y="131956"/>
                      <a:pt x="998822" y="79747"/>
                    </a:cubicBezTo>
                    <a:cubicBezTo>
                      <a:pt x="1051032" y="62834"/>
                      <a:pt x="1103976" y="44451"/>
                      <a:pt x="1148832" y="10625"/>
                    </a:cubicBezTo>
                    <a:cubicBezTo>
                      <a:pt x="1157656" y="4007"/>
                      <a:pt x="1165010" y="-7024"/>
                      <a:pt x="1176775" y="6213"/>
                    </a:cubicBezTo>
                    <a:cubicBezTo>
                      <a:pt x="1183393" y="12831"/>
                      <a:pt x="1189276" y="18714"/>
                      <a:pt x="1187805" y="30479"/>
                    </a:cubicBezTo>
                    <a:cubicBezTo>
                      <a:pt x="1180452" y="95189"/>
                      <a:pt x="1196629" y="113573"/>
                      <a:pt x="1266487" y="115779"/>
                    </a:cubicBezTo>
                    <a:cubicBezTo>
                      <a:pt x="1298842" y="116514"/>
                      <a:pt x="1331197" y="113573"/>
                      <a:pt x="1363553" y="117250"/>
                    </a:cubicBezTo>
                    <a:cubicBezTo>
                      <a:pt x="1376789" y="117985"/>
                      <a:pt x="1386348" y="133427"/>
                      <a:pt x="1398849" y="144457"/>
                    </a:cubicBezTo>
                    <a:close/>
                  </a:path>
                </a:pathLst>
              </a:custGeom>
              <a:solidFill>
                <a:srgbClr val="68BD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5" name="Freeform: Shape 134">
                <a:extLst>
                  <a:ext uri="{FF2B5EF4-FFF2-40B4-BE49-F238E27FC236}">
                    <a16:creationId xmlns="" xmlns:a16="http://schemas.microsoft.com/office/drawing/2014/main" id="{C7E50C55-63BD-0257-8B31-1801A895B137}"/>
                  </a:ext>
                </a:extLst>
              </p:cNvPr>
              <p:cNvSpPr/>
              <p:nvPr/>
            </p:nvSpPr>
            <p:spPr>
              <a:xfrm>
                <a:off x="4759880" y="2200975"/>
                <a:ext cx="531386" cy="691343"/>
              </a:xfrm>
              <a:custGeom>
                <a:avLst/>
                <a:gdLst>
                  <a:gd name="connsiteX0" fmla="*/ 0 w 531386"/>
                  <a:gd name="connsiteY0" fmla="*/ 0 h 691343"/>
                  <a:gd name="connsiteX1" fmla="*/ 204425 w 531386"/>
                  <a:gd name="connsiteY1" fmla="*/ 245605 h 691343"/>
                  <a:gd name="connsiteX2" fmla="*/ 397086 w 531386"/>
                  <a:gd name="connsiteY2" fmla="*/ 277225 h 691343"/>
                  <a:gd name="connsiteX3" fmla="*/ 449295 w 531386"/>
                  <a:gd name="connsiteY3" fmla="*/ 196337 h 691343"/>
                  <a:gd name="connsiteX4" fmla="*/ 519153 w 531386"/>
                  <a:gd name="connsiteY4" fmla="*/ 492680 h 691343"/>
                  <a:gd name="connsiteX5" fmla="*/ 530918 w 531386"/>
                  <a:gd name="connsiteY5" fmla="*/ 660339 h 691343"/>
                  <a:gd name="connsiteX6" fmla="*/ 491945 w 531386"/>
                  <a:gd name="connsiteY6" fmla="*/ 683870 h 691343"/>
                  <a:gd name="connsiteX7" fmla="*/ 139715 w 531386"/>
                  <a:gd name="connsiteY7" fmla="*/ 589011 h 691343"/>
                  <a:gd name="connsiteX8" fmla="*/ 92654 w 531386"/>
                  <a:gd name="connsiteY8" fmla="*/ 544154 h 691343"/>
                  <a:gd name="connsiteX9" fmla="*/ 50739 w 531386"/>
                  <a:gd name="connsiteY9" fmla="*/ 399292 h 691343"/>
                  <a:gd name="connsiteX10" fmla="*/ 37503 w 531386"/>
                  <a:gd name="connsiteY10" fmla="*/ 291196 h 691343"/>
                  <a:gd name="connsiteX11" fmla="*/ 0 w 531386"/>
                  <a:gd name="connsiteY11" fmla="*/ 0 h 691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1386" h="691343">
                    <a:moveTo>
                      <a:pt x="0" y="0"/>
                    </a:moveTo>
                    <a:cubicBezTo>
                      <a:pt x="64710" y="84565"/>
                      <a:pt x="122803" y="174276"/>
                      <a:pt x="204425" y="245605"/>
                    </a:cubicBezTo>
                    <a:cubicBezTo>
                      <a:pt x="263253" y="297079"/>
                      <a:pt x="336052" y="311050"/>
                      <a:pt x="397086" y="277225"/>
                    </a:cubicBezTo>
                    <a:cubicBezTo>
                      <a:pt x="429441" y="259576"/>
                      <a:pt x="449295" y="234575"/>
                      <a:pt x="449295" y="196337"/>
                    </a:cubicBezTo>
                    <a:cubicBezTo>
                      <a:pt x="483856" y="292667"/>
                      <a:pt x="513270" y="389732"/>
                      <a:pt x="519153" y="492680"/>
                    </a:cubicBezTo>
                    <a:cubicBezTo>
                      <a:pt x="522094" y="548567"/>
                      <a:pt x="533860" y="603717"/>
                      <a:pt x="530918" y="660339"/>
                    </a:cubicBezTo>
                    <a:cubicBezTo>
                      <a:pt x="529448" y="693429"/>
                      <a:pt x="525036" y="697841"/>
                      <a:pt x="491945" y="683870"/>
                    </a:cubicBezTo>
                    <a:cubicBezTo>
                      <a:pt x="379438" y="633866"/>
                      <a:pt x="259576" y="610335"/>
                      <a:pt x="139715" y="589011"/>
                    </a:cubicBezTo>
                    <a:cubicBezTo>
                      <a:pt x="111037" y="583863"/>
                      <a:pt x="95595" y="572098"/>
                      <a:pt x="92654" y="544154"/>
                    </a:cubicBezTo>
                    <a:cubicBezTo>
                      <a:pt x="87506" y="493416"/>
                      <a:pt x="77947" y="445618"/>
                      <a:pt x="50739" y="399292"/>
                    </a:cubicBezTo>
                    <a:cubicBezTo>
                      <a:pt x="33090" y="369143"/>
                      <a:pt x="38238" y="325757"/>
                      <a:pt x="37503" y="291196"/>
                    </a:cubicBezTo>
                    <a:cubicBezTo>
                      <a:pt x="36032" y="191925"/>
                      <a:pt x="13236" y="97065"/>
                      <a:pt x="0" y="0"/>
                    </a:cubicBezTo>
                    <a:close/>
                  </a:path>
                </a:pathLst>
              </a:custGeom>
              <a:solidFill>
                <a:srgbClr val="77331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6" name="Freeform: Shape 135">
                <a:extLst>
                  <a:ext uri="{FF2B5EF4-FFF2-40B4-BE49-F238E27FC236}">
                    <a16:creationId xmlns="" xmlns:a16="http://schemas.microsoft.com/office/drawing/2014/main" id="{72C6EBE2-1FDE-3E13-34DE-D8695A0DE9E0}"/>
                  </a:ext>
                </a:extLst>
              </p:cNvPr>
              <p:cNvSpPr/>
              <p:nvPr/>
            </p:nvSpPr>
            <p:spPr>
              <a:xfrm>
                <a:off x="3238453" y="1889698"/>
                <a:ext cx="472826" cy="1085843"/>
              </a:xfrm>
              <a:custGeom>
                <a:avLst/>
                <a:gdLst>
                  <a:gd name="connsiteX0" fmla="*/ 472826 w 472826"/>
                  <a:gd name="connsiteY0" fmla="*/ 226 h 1085843"/>
                  <a:gd name="connsiteX1" fmla="*/ 294138 w 472826"/>
                  <a:gd name="connsiteY1" fmla="*/ 231124 h 1085843"/>
                  <a:gd name="connsiteX2" fmla="*/ 171335 w 472826"/>
                  <a:gd name="connsiteY2" fmla="*/ 583354 h 1085843"/>
                  <a:gd name="connsiteX3" fmla="*/ 161776 w 472826"/>
                  <a:gd name="connsiteY3" fmla="*/ 803222 h 1085843"/>
                  <a:gd name="connsiteX4" fmla="*/ 180895 w 472826"/>
                  <a:gd name="connsiteY4" fmla="*/ 939260 h 1085843"/>
                  <a:gd name="connsiteX5" fmla="*/ 143392 w 472826"/>
                  <a:gd name="connsiteY5" fmla="*/ 1017942 h 1085843"/>
                  <a:gd name="connsiteX6" fmla="*/ 108831 w 472826"/>
                  <a:gd name="connsiteY6" fmla="*/ 1041473 h 1085843"/>
                  <a:gd name="connsiteX7" fmla="*/ 46327 w 472826"/>
                  <a:gd name="connsiteY7" fmla="*/ 1083388 h 1085843"/>
                  <a:gd name="connsiteX8" fmla="*/ 0 w 472826"/>
                  <a:gd name="connsiteY8" fmla="*/ 1026031 h 1085843"/>
                  <a:gd name="connsiteX9" fmla="*/ 11030 w 472826"/>
                  <a:gd name="connsiteY9" fmla="*/ 992940 h 1085843"/>
                  <a:gd name="connsiteX10" fmla="*/ 9560 w 472826"/>
                  <a:gd name="connsiteY10" fmla="*/ 815722 h 1085843"/>
                  <a:gd name="connsiteX11" fmla="*/ 237516 w 472826"/>
                  <a:gd name="connsiteY11" fmla="*/ 217152 h 1085843"/>
                  <a:gd name="connsiteX12" fmla="*/ 441942 w 472826"/>
                  <a:gd name="connsiteY12" fmla="*/ 12727 h 1085843"/>
                  <a:gd name="connsiteX13" fmla="*/ 472826 w 472826"/>
                  <a:gd name="connsiteY13" fmla="*/ 226 h 108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2826" h="1085843">
                    <a:moveTo>
                      <a:pt x="472826" y="226"/>
                    </a:moveTo>
                    <a:cubicBezTo>
                      <a:pt x="407380" y="72290"/>
                      <a:pt x="341199" y="144353"/>
                      <a:pt x="294138" y="231124"/>
                    </a:cubicBezTo>
                    <a:cubicBezTo>
                      <a:pt x="233104" y="341426"/>
                      <a:pt x="188248" y="456875"/>
                      <a:pt x="171335" y="583354"/>
                    </a:cubicBezTo>
                    <a:cubicBezTo>
                      <a:pt x="161776" y="656888"/>
                      <a:pt x="165452" y="729687"/>
                      <a:pt x="161776" y="803222"/>
                    </a:cubicBezTo>
                    <a:cubicBezTo>
                      <a:pt x="159570" y="849548"/>
                      <a:pt x="167659" y="893669"/>
                      <a:pt x="180895" y="939260"/>
                    </a:cubicBezTo>
                    <a:cubicBezTo>
                      <a:pt x="189719" y="970145"/>
                      <a:pt x="201484" y="1012059"/>
                      <a:pt x="143392" y="1017942"/>
                    </a:cubicBezTo>
                    <a:cubicBezTo>
                      <a:pt x="130891" y="1019413"/>
                      <a:pt x="108831" y="1033384"/>
                      <a:pt x="108831" y="1041473"/>
                    </a:cubicBezTo>
                    <a:cubicBezTo>
                      <a:pt x="108831" y="1090006"/>
                      <a:pt x="78682" y="1088535"/>
                      <a:pt x="46327" y="1083388"/>
                    </a:cubicBezTo>
                    <a:cubicBezTo>
                      <a:pt x="15442" y="1078240"/>
                      <a:pt x="6618" y="1052503"/>
                      <a:pt x="0" y="1026031"/>
                    </a:cubicBezTo>
                    <a:cubicBezTo>
                      <a:pt x="20590" y="1020883"/>
                      <a:pt x="10295" y="1003970"/>
                      <a:pt x="11030" y="992940"/>
                    </a:cubicBezTo>
                    <a:cubicBezTo>
                      <a:pt x="13236" y="934113"/>
                      <a:pt x="5883" y="875285"/>
                      <a:pt x="9560" y="815722"/>
                    </a:cubicBezTo>
                    <a:cubicBezTo>
                      <a:pt x="24266" y="592178"/>
                      <a:pt x="97065" y="392900"/>
                      <a:pt x="237516" y="217152"/>
                    </a:cubicBezTo>
                    <a:cubicBezTo>
                      <a:pt x="298550" y="140677"/>
                      <a:pt x="366201" y="73025"/>
                      <a:pt x="441942" y="12727"/>
                    </a:cubicBezTo>
                    <a:cubicBezTo>
                      <a:pt x="452236" y="4638"/>
                      <a:pt x="460325" y="-1245"/>
                      <a:pt x="472826" y="226"/>
                    </a:cubicBezTo>
                    <a:close/>
                  </a:path>
                </a:pathLst>
              </a:custGeom>
              <a:solidFill>
                <a:srgbClr val="7D351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7" name="Freeform: Shape 136">
                <a:extLst>
                  <a:ext uri="{FF2B5EF4-FFF2-40B4-BE49-F238E27FC236}">
                    <a16:creationId xmlns="" xmlns:a16="http://schemas.microsoft.com/office/drawing/2014/main" id="{B10F42FE-3790-7457-23B2-3D91B9A55403}"/>
                  </a:ext>
                </a:extLst>
              </p:cNvPr>
              <p:cNvSpPr/>
              <p:nvPr/>
            </p:nvSpPr>
            <p:spPr>
              <a:xfrm>
                <a:off x="4703019" y="3898884"/>
                <a:ext cx="420720" cy="618959"/>
              </a:xfrm>
              <a:custGeom>
                <a:avLst/>
                <a:gdLst>
                  <a:gd name="connsiteX0" fmla="*/ 51713 w 420720"/>
                  <a:gd name="connsiteY0" fmla="*/ 0 h 618959"/>
                  <a:gd name="connsiteX1" fmla="*/ 81127 w 420720"/>
                  <a:gd name="connsiteY1" fmla="*/ 26472 h 618959"/>
                  <a:gd name="connsiteX2" fmla="*/ 412032 w 420720"/>
                  <a:gd name="connsiteY2" fmla="*/ 518417 h 618959"/>
                  <a:gd name="connsiteX3" fmla="*/ 392913 w 420720"/>
                  <a:gd name="connsiteY3" fmla="*/ 572833 h 618959"/>
                  <a:gd name="connsiteX4" fmla="*/ 267170 w 420720"/>
                  <a:gd name="connsiteY4" fmla="*/ 617689 h 618959"/>
                  <a:gd name="connsiteX5" fmla="*/ 231873 w 420720"/>
                  <a:gd name="connsiteY5" fmla="*/ 589746 h 618959"/>
                  <a:gd name="connsiteX6" fmla="*/ 198782 w 420720"/>
                  <a:gd name="connsiteY6" fmla="*/ 400027 h 618959"/>
                  <a:gd name="connsiteX7" fmla="*/ 81863 w 420720"/>
                  <a:gd name="connsiteY7" fmla="*/ 142657 h 618959"/>
                  <a:gd name="connsiteX8" fmla="*/ 28918 w 420720"/>
                  <a:gd name="connsiteY8" fmla="*/ 94859 h 618959"/>
                  <a:gd name="connsiteX9" fmla="*/ 239 w 420720"/>
                  <a:gd name="connsiteY9" fmla="*/ 31620 h 618959"/>
                  <a:gd name="connsiteX10" fmla="*/ 51713 w 420720"/>
                  <a:gd name="connsiteY10" fmla="*/ 0 h 618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720" h="618959">
                    <a:moveTo>
                      <a:pt x="51713" y="0"/>
                    </a:moveTo>
                    <a:cubicBezTo>
                      <a:pt x="64950" y="11766"/>
                      <a:pt x="74509" y="18384"/>
                      <a:pt x="81127" y="26472"/>
                    </a:cubicBezTo>
                    <a:cubicBezTo>
                      <a:pt x="201724" y="183101"/>
                      <a:pt x="318644" y="342670"/>
                      <a:pt x="412032" y="518417"/>
                    </a:cubicBezTo>
                    <a:cubicBezTo>
                      <a:pt x="427474" y="547096"/>
                      <a:pt x="423062" y="562538"/>
                      <a:pt x="392913" y="572833"/>
                    </a:cubicBezTo>
                    <a:cubicBezTo>
                      <a:pt x="350999" y="587540"/>
                      <a:pt x="309819" y="605188"/>
                      <a:pt x="267170" y="617689"/>
                    </a:cubicBezTo>
                    <a:cubicBezTo>
                      <a:pt x="247315" y="623572"/>
                      <a:pt x="220107" y="608129"/>
                      <a:pt x="231873" y="589746"/>
                    </a:cubicBezTo>
                    <a:cubicBezTo>
                      <a:pt x="278935" y="514741"/>
                      <a:pt x="217901" y="460325"/>
                      <a:pt x="198782" y="400027"/>
                    </a:cubicBezTo>
                    <a:cubicBezTo>
                      <a:pt x="170104" y="310315"/>
                      <a:pt x="130395" y="224280"/>
                      <a:pt x="81863" y="142657"/>
                    </a:cubicBezTo>
                    <a:cubicBezTo>
                      <a:pt x="70097" y="123538"/>
                      <a:pt x="77451" y="80888"/>
                      <a:pt x="28918" y="94859"/>
                    </a:cubicBezTo>
                    <a:cubicBezTo>
                      <a:pt x="22300" y="97065"/>
                      <a:pt x="-2702" y="56622"/>
                      <a:pt x="239" y="31620"/>
                    </a:cubicBezTo>
                    <a:cubicBezTo>
                      <a:pt x="4652" y="2206"/>
                      <a:pt x="45831" y="36767"/>
                      <a:pt x="51713" y="0"/>
                    </a:cubicBezTo>
                    <a:close/>
                  </a:path>
                </a:pathLst>
              </a:custGeom>
              <a:solidFill>
                <a:srgbClr val="FBF8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8" name="Freeform: Shape 137">
                <a:extLst>
                  <a:ext uri="{FF2B5EF4-FFF2-40B4-BE49-F238E27FC236}">
                    <a16:creationId xmlns="" xmlns:a16="http://schemas.microsoft.com/office/drawing/2014/main" id="{D17FABB7-109F-C6E2-9E74-0B9A1E2C33AD}"/>
                  </a:ext>
                </a:extLst>
              </p:cNvPr>
              <p:cNvSpPr/>
              <p:nvPr/>
            </p:nvSpPr>
            <p:spPr>
              <a:xfrm>
                <a:off x="3679875" y="3910417"/>
                <a:ext cx="384993" cy="642923"/>
              </a:xfrm>
              <a:custGeom>
                <a:avLst/>
                <a:gdLst>
                  <a:gd name="connsiteX0" fmla="*/ 147589 w 384993"/>
                  <a:gd name="connsiteY0" fmla="*/ 642923 h 642923"/>
                  <a:gd name="connsiteX1" fmla="*/ 5668 w 384993"/>
                  <a:gd name="connsiteY1" fmla="*/ 573801 h 642923"/>
                  <a:gd name="connsiteX2" fmla="*/ 13756 w 384993"/>
                  <a:gd name="connsiteY2" fmla="*/ 527474 h 642923"/>
                  <a:gd name="connsiteX3" fmla="*/ 265979 w 384993"/>
                  <a:gd name="connsiteY3" fmla="*/ 113476 h 642923"/>
                  <a:gd name="connsiteX4" fmla="*/ 330690 w 384993"/>
                  <a:gd name="connsiteY4" fmla="*/ 19352 h 642923"/>
                  <a:gd name="connsiteX5" fmla="*/ 372604 w 384993"/>
                  <a:gd name="connsiteY5" fmla="*/ 5380 h 642923"/>
                  <a:gd name="connsiteX6" fmla="*/ 377016 w 384993"/>
                  <a:gd name="connsiteY6" fmla="*/ 42147 h 642923"/>
                  <a:gd name="connsiteX7" fmla="*/ 332160 w 384993"/>
                  <a:gd name="connsiteY7" fmla="*/ 90680 h 642923"/>
                  <a:gd name="connsiteX8" fmla="*/ 285833 w 384993"/>
                  <a:gd name="connsiteY8" fmla="*/ 170097 h 642923"/>
                  <a:gd name="connsiteX9" fmla="*/ 183621 w 384993"/>
                  <a:gd name="connsiteY9" fmla="*/ 553947 h 642923"/>
                  <a:gd name="connsiteX10" fmla="*/ 180679 w 384993"/>
                  <a:gd name="connsiteY10" fmla="*/ 598067 h 642923"/>
                  <a:gd name="connsiteX11" fmla="*/ 147589 w 384993"/>
                  <a:gd name="connsiteY11" fmla="*/ 642923 h 642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4993" h="642923">
                    <a:moveTo>
                      <a:pt x="147589" y="642923"/>
                    </a:moveTo>
                    <a:cubicBezTo>
                      <a:pt x="98321" y="627481"/>
                      <a:pt x="47582" y="609097"/>
                      <a:pt x="5668" y="573801"/>
                    </a:cubicBezTo>
                    <a:cubicBezTo>
                      <a:pt x="-8304" y="562035"/>
                      <a:pt x="7138" y="541446"/>
                      <a:pt x="13756" y="527474"/>
                    </a:cubicBezTo>
                    <a:cubicBezTo>
                      <a:pt x="80672" y="378935"/>
                      <a:pt x="174061" y="246573"/>
                      <a:pt x="265979" y="113476"/>
                    </a:cubicBezTo>
                    <a:cubicBezTo>
                      <a:pt x="287304" y="81856"/>
                      <a:pt x="310100" y="50971"/>
                      <a:pt x="330690" y="19352"/>
                    </a:cubicBezTo>
                    <a:cubicBezTo>
                      <a:pt x="341720" y="2439"/>
                      <a:pt x="346132" y="-6385"/>
                      <a:pt x="372604" y="5380"/>
                    </a:cubicBezTo>
                    <a:cubicBezTo>
                      <a:pt x="405694" y="20087"/>
                      <a:pt x="360103" y="33323"/>
                      <a:pt x="377016" y="42147"/>
                    </a:cubicBezTo>
                    <a:cubicBezTo>
                      <a:pt x="363044" y="59060"/>
                      <a:pt x="365986" y="85533"/>
                      <a:pt x="332160" y="90680"/>
                    </a:cubicBezTo>
                    <a:cubicBezTo>
                      <a:pt x="292452" y="96563"/>
                      <a:pt x="293922" y="142154"/>
                      <a:pt x="285833" y="170097"/>
                    </a:cubicBezTo>
                    <a:cubicBezTo>
                      <a:pt x="248331" y="297312"/>
                      <a:pt x="216711" y="425997"/>
                      <a:pt x="183621" y="553947"/>
                    </a:cubicBezTo>
                    <a:cubicBezTo>
                      <a:pt x="179944" y="567918"/>
                      <a:pt x="174797" y="587772"/>
                      <a:pt x="180679" y="598067"/>
                    </a:cubicBezTo>
                    <a:cubicBezTo>
                      <a:pt x="207887" y="639982"/>
                      <a:pt x="178473" y="639247"/>
                      <a:pt x="147589" y="642923"/>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9" name="Freeform: Shape 138">
                <a:extLst>
                  <a:ext uri="{FF2B5EF4-FFF2-40B4-BE49-F238E27FC236}">
                    <a16:creationId xmlns="" xmlns:a16="http://schemas.microsoft.com/office/drawing/2014/main" id="{BA1078C7-16A8-A74B-34A5-DC559D536FFD}"/>
                  </a:ext>
                </a:extLst>
              </p:cNvPr>
              <p:cNvSpPr/>
              <p:nvPr/>
            </p:nvSpPr>
            <p:spPr>
              <a:xfrm>
                <a:off x="5256240" y="3549581"/>
                <a:ext cx="344047" cy="406331"/>
              </a:xfrm>
              <a:custGeom>
                <a:avLst/>
                <a:gdLst>
                  <a:gd name="connsiteX0" fmla="*/ 65442 w 344047"/>
                  <a:gd name="connsiteY0" fmla="*/ 15 h 406331"/>
                  <a:gd name="connsiteX1" fmla="*/ 134564 w 344047"/>
                  <a:gd name="connsiteY1" fmla="*/ 63254 h 406331"/>
                  <a:gd name="connsiteX2" fmla="*/ 335313 w 344047"/>
                  <a:gd name="connsiteY2" fmla="*/ 283857 h 406331"/>
                  <a:gd name="connsiteX3" fmla="*/ 334578 w 344047"/>
                  <a:gd name="connsiteY3" fmla="*/ 316212 h 406331"/>
                  <a:gd name="connsiteX4" fmla="*/ 282369 w 344047"/>
                  <a:gd name="connsiteY4" fmla="*/ 357392 h 406331"/>
                  <a:gd name="connsiteX5" fmla="*/ 125740 w 344047"/>
                  <a:gd name="connsiteY5" fmla="*/ 333125 h 406331"/>
                  <a:gd name="connsiteX6" fmla="*/ 2938 w 344047"/>
                  <a:gd name="connsiteY6" fmla="*/ 66931 h 406331"/>
                  <a:gd name="connsiteX7" fmla="*/ 65442 w 344047"/>
                  <a:gd name="connsiteY7" fmla="*/ 15 h 40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47" h="406331">
                    <a:moveTo>
                      <a:pt x="65442" y="15"/>
                    </a:moveTo>
                    <a:cubicBezTo>
                      <a:pt x="86767" y="10309"/>
                      <a:pt x="108092" y="41194"/>
                      <a:pt x="134564" y="63254"/>
                    </a:cubicBezTo>
                    <a:cubicBezTo>
                      <a:pt x="211775" y="126494"/>
                      <a:pt x="272809" y="206646"/>
                      <a:pt x="335313" y="283857"/>
                    </a:cubicBezTo>
                    <a:cubicBezTo>
                      <a:pt x="346344" y="297093"/>
                      <a:pt x="347814" y="305918"/>
                      <a:pt x="334578" y="316212"/>
                    </a:cubicBezTo>
                    <a:cubicBezTo>
                      <a:pt x="316930" y="329449"/>
                      <a:pt x="299281" y="342685"/>
                      <a:pt x="282369" y="357392"/>
                    </a:cubicBezTo>
                    <a:cubicBezTo>
                      <a:pt x="199275" y="427249"/>
                      <a:pt x="186774" y="425043"/>
                      <a:pt x="125740" y="333125"/>
                    </a:cubicBezTo>
                    <a:cubicBezTo>
                      <a:pt x="71325" y="250767"/>
                      <a:pt x="28675" y="162526"/>
                      <a:pt x="2938" y="66931"/>
                    </a:cubicBezTo>
                    <a:cubicBezTo>
                      <a:pt x="-8092" y="26487"/>
                      <a:pt x="11762" y="-721"/>
                      <a:pt x="65442" y="1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0" name="Freeform: Shape 139">
                <a:extLst>
                  <a:ext uri="{FF2B5EF4-FFF2-40B4-BE49-F238E27FC236}">
                    <a16:creationId xmlns="" xmlns:a16="http://schemas.microsoft.com/office/drawing/2014/main" id="{41BE1F4C-7EBC-BC1B-C1D8-C169CF254221}"/>
                  </a:ext>
                </a:extLst>
              </p:cNvPr>
              <p:cNvSpPr/>
              <p:nvPr/>
            </p:nvSpPr>
            <p:spPr>
              <a:xfrm>
                <a:off x="3087976" y="3524119"/>
                <a:ext cx="343463" cy="383332"/>
              </a:xfrm>
              <a:custGeom>
                <a:avLst/>
                <a:gdLst>
                  <a:gd name="connsiteX0" fmla="*/ 337255 w 343463"/>
                  <a:gd name="connsiteY0" fmla="*/ 49742 h 383332"/>
                  <a:gd name="connsiteX1" fmla="*/ 205628 w 343463"/>
                  <a:gd name="connsiteY1" fmla="*/ 321820 h 383332"/>
                  <a:gd name="connsiteX2" fmla="*/ 176950 w 343463"/>
                  <a:gd name="connsiteY2" fmla="*/ 361528 h 383332"/>
                  <a:gd name="connsiteX3" fmla="*/ 133565 w 343463"/>
                  <a:gd name="connsiteY3" fmla="*/ 382853 h 383332"/>
                  <a:gd name="connsiteX4" fmla="*/ 467 w 343463"/>
                  <a:gd name="connsiteY4" fmla="*/ 279170 h 383332"/>
                  <a:gd name="connsiteX5" fmla="*/ 12233 w 343463"/>
                  <a:gd name="connsiteY5" fmla="*/ 249020 h 383332"/>
                  <a:gd name="connsiteX6" fmla="*/ 230630 w 343463"/>
                  <a:gd name="connsiteY6" fmla="*/ 17387 h 383332"/>
                  <a:gd name="connsiteX7" fmla="*/ 332107 w 343463"/>
                  <a:gd name="connsiteY7" fmla="*/ 6357 h 383332"/>
                  <a:gd name="connsiteX8" fmla="*/ 337255 w 343463"/>
                  <a:gd name="connsiteY8" fmla="*/ 49742 h 383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63" h="383332">
                    <a:moveTo>
                      <a:pt x="337255" y="49742"/>
                    </a:moveTo>
                    <a:cubicBezTo>
                      <a:pt x="312988" y="148278"/>
                      <a:pt x="265927" y="237990"/>
                      <a:pt x="205628" y="321820"/>
                    </a:cubicBezTo>
                    <a:cubicBezTo>
                      <a:pt x="196069" y="335056"/>
                      <a:pt x="187245" y="349027"/>
                      <a:pt x="176950" y="361528"/>
                    </a:cubicBezTo>
                    <a:cubicBezTo>
                      <a:pt x="165920" y="374764"/>
                      <a:pt x="154154" y="385794"/>
                      <a:pt x="133565" y="382853"/>
                    </a:cubicBezTo>
                    <a:cubicBezTo>
                      <a:pt x="112975" y="379912"/>
                      <a:pt x="3409" y="299024"/>
                      <a:pt x="467" y="279170"/>
                    </a:cubicBezTo>
                    <a:cubicBezTo>
                      <a:pt x="-1739" y="267404"/>
                      <a:pt x="4144" y="258580"/>
                      <a:pt x="12233" y="249020"/>
                    </a:cubicBezTo>
                    <a:cubicBezTo>
                      <a:pt x="85032" y="171809"/>
                      <a:pt x="143124" y="81362"/>
                      <a:pt x="230630" y="17387"/>
                    </a:cubicBezTo>
                    <a:cubicBezTo>
                      <a:pt x="265191" y="-8350"/>
                      <a:pt x="299017" y="474"/>
                      <a:pt x="332107" y="6357"/>
                    </a:cubicBezTo>
                    <a:cubicBezTo>
                      <a:pt x="360050" y="12240"/>
                      <a:pt x="326225" y="33565"/>
                      <a:pt x="337255" y="49742"/>
                    </a:cubicBezTo>
                    <a:close/>
                  </a:path>
                </a:pathLst>
              </a:custGeom>
              <a:solidFill>
                <a:srgbClr val="89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1" name="Freeform: Shape 140">
                <a:extLst>
                  <a:ext uri="{FF2B5EF4-FFF2-40B4-BE49-F238E27FC236}">
                    <a16:creationId xmlns="" xmlns:a16="http://schemas.microsoft.com/office/drawing/2014/main" id="{E6220C4C-65B3-B404-55E8-9DECE7FCFC35}"/>
                  </a:ext>
                </a:extLst>
              </p:cNvPr>
              <p:cNvSpPr/>
              <p:nvPr/>
            </p:nvSpPr>
            <p:spPr>
              <a:xfrm>
                <a:off x="4020891" y="4964111"/>
                <a:ext cx="301753" cy="245992"/>
              </a:xfrm>
              <a:custGeom>
                <a:avLst/>
                <a:gdLst>
                  <a:gd name="connsiteX0" fmla="*/ 130124 w 301753"/>
                  <a:gd name="connsiteY0" fmla="*/ 14258 h 245992"/>
                  <a:gd name="connsiteX1" fmla="*/ 257338 w 301753"/>
                  <a:gd name="connsiteY1" fmla="*/ 3228 h 245992"/>
                  <a:gd name="connsiteX2" fmla="*/ 291164 w 301753"/>
                  <a:gd name="connsiteY2" fmla="*/ 30435 h 245992"/>
                  <a:gd name="connsiteX3" fmla="*/ 299988 w 301753"/>
                  <a:gd name="connsiteY3" fmla="*/ 209859 h 245992"/>
                  <a:gd name="connsiteX4" fmla="*/ 261751 w 301753"/>
                  <a:gd name="connsiteY4" fmla="*/ 243685 h 245992"/>
                  <a:gd name="connsiteX5" fmla="*/ 112475 w 301753"/>
                  <a:gd name="connsiteY5" fmla="*/ 244421 h 245992"/>
                  <a:gd name="connsiteX6" fmla="*/ 69826 w 301753"/>
                  <a:gd name="connsiteY6" fmla="*/ 206183 h 245992"/>
                  <a:gd name="connsiteX7" fmla="*/ 3645 w 301753"/>
                  <a:gd name="connsiteY7" fmla="*/ 43672 h 245992"/>
                  <a:gd name="connsiteX8" fmla="*/ 24970 w 301753"/>
                  <a:gd name="connsiteY8" fmla="*/ 13523 h 245992"/>
                  <a:gd name="connsiteX9" fmla="*/ 130124 w 301753"/>
                  <a:gd name="connsiteY9" fmla="*/ 14258 h 24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1753" h="245992">
                    <a:moveTo>
                      <a:pt x="130124" y="14258"/>
                    </a:moveTo>
                    <a:cubicBezTo>
                      <a:pt x="167626" y="7640"/>
                      <a:pt x="213218" y="24553"/>
                      <a:pt x="257338" y="3228"/>
                    </a:cubicBezTo>
                    <a:cubicBezTo>
                      <a:pt x="273516" y="-4126"/>
                      <a:pt x="290429" y="-449"/>
                      <a:pt x="291164" y="30435"/>
                    </a:cubicBezTo>
                    <a:cubicBezTo>
                      <a:pt x="291899" y="89998"/>
                      <a:pt x="279399" y="150297"/>
                      <a:pt x="299988" y="209859"/>
                    </a:cubicBezTo>
                    <a:cubicBezTo>
                      <a:pt x="309548" y="237067"/>
                      <a:pt x="277928" y="242215"/>
                      <a:pt x="261751" y="243685"/>
                    </a:cubicBezTo>
                    <a:cubicBezTo>
                      <a:pt x="212482" y="247362"/>
                      <a:pt x="162479" y="245891"/>
                      <a:pt x="112475" y="244421"/>
                    </a:cubicBezTo>
                    <a:cubicBezTo>
                      <a:pt x="89680" y="243685"/>
                      <a:pt x="77915" y="227508"/>
                      <a:pt x="69826" y="206183"/>
                    </a:cubicBezTo>
                    <a:cubicBezTo>
                      <a:pt x="48501" y="151767"/>
                      <a:pt x="24970" y="98087"/>
                      <a:pt x="3645" y="43672"/>
                    </a:cubicBezTo>
                    <a:cubicBezTo>
                      <a:pt x="-3709" y="24553"/>
                      <a:pt x="-1503" y="11316"/>
                      <a:pt x="24970" y="13523"/>
                    </a:cubicBezTo>
                    <a:cubicBezTo>
                      <a:pt x="58060" y="16464"/>
                      <a:pt x="91151" y="14258"/>
                      <a:pt x="130124" y="14258"/>
                    </a:cubicBezTo>
                    <a:close/>
                  </a:path>
                </a:pathLst>
              </a:custGeom>
              <a:solidFill>
                <a:srgbClr val="FC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2" name="Freeform: Shape 141">
                <a:extLst>
                  <a:ext uri="{FF2B5EF4-FFF2-40B4-BE49-F238E27FC236}">
                    <a16:creationId xmlns="" xmlns:a16="http://schemas.microsoft.com/office/drawing/2014/main" id="{B8376514-6E8E-E9C6-48BC-63AB03F47E36}"/>
                  </a:ext>
                </a:extLst>
              </p:cNvPr>
              <p:cNvSpPr/>
              <p:nvPr/>
            </p:nvSpPr>
            <p:spPr>
              <a:xfrm>
                <a:off x="4536294" y="4941546"/>
                <a:ext cx="313607" cy="235763"/>
              </a:xfrm>
              <a:custGeom>
                <a:avLst/>
                <a:gdLst>
                  <a:gd name="connsiteX0" fmla="*/ 141963 w 313607"/>
                  <a:gd name="connsiteY0" fmla="*/ 14027 h 235763"/>
                  <a:gd name="connsiteX1" fmla="*/ 286825 w 313607"/>
                  <a:gd name="connsiteY1" fmla="*/ 3733 h 235763"/>
                  <a:gd name="connsiteX2" fmla="*/ 308150 w 313607"/>
                  <a:gd name="connsiteY2" fmla="*/ 30940 h 235763"/>
                  <a:gd name="connsiteX3" fmla="*/ 225056 w 313607"/>
                  <a:gd name="connsiteY3" fmla="*/ 197863 h 235763"/>
                  <a:gd name="connsiteX4" fmla="*/ 161817 w 313607"/>
                  <a:gd name="connsiteY4" fmla="*/ 231689 h 235763"/>
                  <a:gd name="connsiteX5" fmla="*/ 47839 w 313607"/>
                  <a:gd name="connsiteY5" fmla="*/ 232424 h 235763"/>
                  <a:gd name="connsiteX6" fmla="*/ 5188 w 313607"/>
                  <a:gd name="connsiteY6" fmla="*/ 184627 h 235763"/>
                  <a:gd name="connsiteX7" fmla="*/ 5188 w 313607"/>
                  <a:gd name="connsiteY7" fmla="*/ 150066 h 235763"/>
                  <a:gd name="connsiteX8" fmla="*/ 11072 w 313607"/>
                  <a:gd name="connsiteY8" fmla="*/ 22851 h 235763"/>
                  <a:gd name="connsiteX9" fmla="*/ 141963 w 313607"/>
                  <a:gd name="connsiteY9" fmla="*/ 14027 h 235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13607" h="235763">
                    <a:moveTo>
                      <a:pt x="141963" y="14027"/>
                    </a:moveTo>
                    <a:cubicBezTo>
                      <a:pt x="189760" y="8880"/>
                      <a:pt x="239028" y="22116"/>
                      <a:pt x="286825" y="3733"/>
                    </a:cubicBezTo>
                    <a:cubicBezTo>
                      <a:pt x="303003" y="-2150"/>
                      <a:pt x="323593" y="-5827"/>
                      <a:pt x="308150" y="30940"/>
                    </a:cubicBezTo>
                    <a:cubicBezTo>
                      <a:pt x="283149" y="88297"/>
                      <a:pt x="253735" y="142713"/>
                      <a:pt x="225056" y="197863"/>
                    </a:cubicBezTo>
                    <a:cubicBezTo>
                      <a:pt x="209614" y="227277"/>
                      <a:pt x="182407" y="228013"/>
                      <a:pt x="161817" y="231689"/>
                    </a:cubicBezTo>
                    <a:cubicBezTo>
                      <a:pt x="125050" y="239043"/>
                      <a:pt x="86076" y="234631"/>
                      <a:pt x="47839" y="232424"/>
                    </a:cubicBezTo>
                    <a:cubicBezTo>
                      <a:pt x="19160" y="230954"/>
                      <a:pt x="-1429" y="219924"/>
                      <a:pt x="5188" y="184627"/>
                    </a:cubicBezTo>
                    <a:cubicBezTo>
                      <a:pt x="7395" y="173597"/>
                      <a:pt x="5188" y="161832"/>
                      <a:pt x="5188" y="150066"/>
                    </a:cubicBezTo>
                    <a:cubicBezTo>
                      <a:pt x="5924" y="106681"/>
                      <a:pt x="-10254" y="47853"/>
                      <a:pt x="11072" y="22851"/>
                    </a:cubicBezTo>
                    <a:cubicBezTo>
                      <a:pt x="36809" y="-5827"/>
                      <a:pt x="97106" y="17704"/>
                      <a:pt x="141963" y="14027"/>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3" name="Freeform: Shape 142">
                <a:extLst>
                  <a:ext uri="{FF2B5EF4-FFF2-40B4-BE49-F238E27FC236}">
                    <a16:creationId xmlns="" xmlns:a16="http://schemas.microsoft.com/office/drawing/2014/main" id="{7561BC7F-6289-31A0-1E63-8B85EAC6F35F}"/>
                  </a:ext>
                </a:extLst>
              </p:cNvPr>
              <p:cNvSpPr/>
              <p:nvPr/>
            </p:nvSpPr>
            <p:spPr>
              <a:xfrm>
                <a:off x="5369480" y="3526578"/>
                <a:ext cx="358080" cy="293118"/>
              </a:xfrm>
              <a:custGeom>
                <a:avLst/>
                <a:gdLst>
                  <a:gd name="connsiteX0" fmla="*/ 0 w 358080"/>
                  <a:gd name="connsiteY0" fmla="*/ 28165 h 293118"/>
                  <a:gd name="connsiteX1" fmla="*/ 127950 w 358080"/>
                  <a:gd name="connsiteY1" fmla="*/ 16400 h 293118"/>
                  <a:gd name="connsiteX2" fmla="*/ 345612 w 358080"/>
                  <a:gd name="connsiteY2" fmla="*/ 160527 h 293118"/>
                  <a:gd name="connsiteX3" fmla="*/ 353700 w 358080"/>
                  <a:gd name="connsiteY3" fmla="*/ 194353 h 293118"/>
                  <a:gd name="connsiteX4" fmla="*/ 341935 w 358080"/>
                  <a:gd name="connsiteY4" fmla="*/ 206854 h 293118"/>
                  <a:gd name="connsiteX5" fmla="*/ 258841 w 358080"/>
                  <a:gd name="connsiteY5" fmla="*/ 292889 h 293118"/>
                  <a:gd name="connsiteX6" fmla="*/ 183100 w 358080"/>
                  <a:gd name="connsiteY6" fmla="*/ 209795 h 293118"/>
                  <a:gd name="connsiteX7" fmla="*/ 0 w 358080"/>
                  <a:gd name="connsiteY7" fmla="*/ 28165 h 293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080" h="293118">
                    <a:moveTo>
                      <a:pt x="0" y="28165"/>
                    </a:moveTo>
                    <a:cubicBezTo>
                      <a:pt x="41915" y="-7131"/>
                      <a:pt x="82359" y="-7131"/>
                      <a:pt x="127950" y="16400"/>
                    </a:cubicBezTo>
                    <a:cubicBezTo>
                      <a:pt x="205896" y="56844"/>
                      <a:pt x="280901" y="100229"/>
                      <a:pt x="345612" y="160527"/>
                    </a:cubicBezTo>
                    <a:cubicBezTo>
                      <a:pt x="361789" y="175234"/>
                      <a:pt x="359583" y="181852"/>
                      <a:pt x="353700" y="194353"/>
                    </a:cubicBezTo>
                    <a:cubicBezTo>
                      <a:pt x="351494" y="199500"/>
                      <a:pt x="345612" y="202442"/>
                      <a:pt x="341935" y="206854"/>
                    </a:cubicBezTo>
                    <a:cubicBezTo>
                      <a:pt x="314727" y="237738"/>
                      <a:pt x="290461" y="288477"/>
                      <a:pt x="258841" y="292889"/>
                    </a:cubicBezTo>
                    <a:cubicBezTo>
                      <a:pt x="227221" y="297301"/>
                      <a:pt x="211779" y="237003"/>
                      <a:pt x="183100" y="209795"/>
                    </a:cubicBezTo>
                    <a:cubicBezTo>
                      <a:pt x="121332" y="150232"/>
                      <a:pt x="61033" y="88463"/>
                      <a:pt x="0" y="28165"/>
                    </a:cubicBezTo>
                    <a:close/>
                  </a:path>
                </a:pathLst>
              </a:custGeom>
              <a:solidFill>
                <a:srgbClr val="8A41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4" name="Freeform: Shape 143">
                <a:extLst>
                  <a:ext uri="{FF2B5EF4-FFF2-40B4-BE49-F238E27FC236}">
                    <a16:creationId xmlns="" xmlns:a16="http://schemas.microsoft.com/office/drawing/2014/main" id="{D52887B7-C76E-517D-3BBA-DDC0AC46A97D}"/>
                  </a:ext>
                </a:extLst>
              </p:cNvPr>
              <p:cNvSpPr/>
              <p:nvPr/>
            </p:nvSpPr>
            <p:spPr>
              <a:xfrm>
                <a:off x="2962472" y="3467972"/>
                <a:ext cx="344486" cy="300722"/>
              </a:xfrm>
              <a:custGeom>
                <a:avLst/>
                <a:gdLst>
                  <a:gd name="connsiteX0" fmla="*/ 277452 w 344486"/>
                  <a:gd name="connsiteY0" fmla="*/ 0 h 300722"/>
                  <a:gd name="connsiteX1" fmla="*/ 339221 w 344486"/>
                  <a:gd name="connsiteY1" fmla="*/ 36767 h 300722"/>
                  <a:gd name="connsiteX2" fmla="*/ 331132 w 344486"/>
                  <a:gd name="connsiteY2" fmla="*/ 58827 h 300722"/>
                  <a:gd name="connsiteX3" fmla="*/ 125972 w 344486"/>
                  <a:gd name="connsiteY3" fmla="*/ 282372 h 300722"/>
                  <a:gd name="connsiteX4" fmla="*/ 104647 w 344486"/>
                  <a:gd name="connsiteY4" fmla="*/ 300020 h 300722"/>
                  <a:gd name="connsiteX5" fmla="*/ 52437 w 344486"/>
                  <a:gd name="connsiteY5" fmla="*/ 263989 h 300722"/>
                  <a:gd name="connsiteX6" fmla="*/ 7581 w 344486"/>
                  <a:gd name="connsiteY6" fmla="*/ 175012 h 300722"/>
                  <a:gd name="connsiteX7" fmla="*/ 277452 w 344486"/>
                  <a:gd name="connsiteY7" fmla="*/ 0 h 300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486" h="300722">
                    <a:moveTo>
                      <a:pt x="277452" y="0"/>
                    </a:moveTo>
                    <a:cubicBezTo>
                      <a:pt x="296571" y="11030"/>
                      <a:pt x="319367" y="22060"/>
                      <a:pt x="339221" y="36767"/>
                    </a:cubicBezTo>
                    <a:cubicBezTo>
                      <a:pt x="350987" y="45591"/>
                      <a:pt x="340692" y="50003"/>
                      <a:pt x="331132" y="58827"/>
                    </a:cubicBezTo>
                    <a:cubicBezTo>
                      <a:pt x="257598" y="128685"/>
                      <a:pt x="180387" y="194866"/>
                      <a:pt x="125972" y="282372"/>
                    </a:cubicBezTo>
                    <a:cubicBezTo>
                      <a:pt x="121559" y="289726"/>
                      <a:pt x="112735" y="298550"/>
                      <a:pt x="104647" y="300020"/>
                    </a:cubicBezTo>
                    <a:cubicBezTo>
                      <a:pt x="76703" y="305168"/>
                      <a:pt x="59055" y="280901"/>
                      <a:pt x="52437" y="263989"/>
                    </a:cubicBezTo>
                    <a:cubicBezTo>
                      <a:pt x="39936" y="231633"/>
                      <a:pt x="-21097" y="209573"/>
                      <a:pt x="7581" y="175012"/>
                    </a:cubicBezTo>
                    <a:cubicBezTo>
                      <a:pt x="78174" y="92653"/>
                      <a:pt x="178916" y="49268"/>
                      <a:pt x="277452" y="0"/>
                    </a:cubicBezTo>
                    <a:close/>
                  </a:path>
                </a:pathLst>
              </a:custGeom>
              <a:solidFill>
                <a:srgbClr val="8A411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5" name="Freeform: Shape 144">
                <a:extLst>
                  <a:ext uri="{FF2B5EF4-FFF2-40B4-BE49-F238E27FC236}">
                    <a16:creationId xmlns="" xmlns:a16="http://schemas.microsoft.com/office/drawing/2014/main" id="{6B29CE0D-A27B-4823-24A9-232250A1BF54}"/>
                  </a:ext>
                </a:extLst>
              </p:cNvPr>
              <p:cNvSpPr/>
              <p:nvPr/>
            </p:nvSpPr>
            <p:spPr>
              <a:xfrm>
                <a:off x="3214512" y="1784770"/>
                <a:ext cx="607069" cy="1130958"/>
              </a:xfrm>
              <a:custGeom>
                <a:avLst/>
                <a:gdLst>
                  <a:gd name="connsiteX0" fmla="*/ 496768 w 607069"/>
                  <a:gd name="connsiteY0" fmla="*/ 105154 h 1130958"/>
                  <a:gd name="connsiteX1" fmla="*/ 423969 w 607069"/>
                  <a:gd name="connsiteY1" fmla="*/ 151481 h 1130958"/>
                  <a:gd name="connsiteX2" fmla="*/ 48944 w 607069"/>
                  <a:gd name="connsiteY2" fmla="*/ 773582 h 1130958"/>
                  <a:gd name="connsiteX3" fmla="*/ 34237 w 607069"/>
                  <a:gd name="connsiteY3" fmla="*/ 1081691 h 1130958"/>
                  <a:gd name="connsiteX4" fmla="*/ 23942 w 607069"/>
                  <a:gd name="connsiteY4" fmla="*/ 1130959 h 1130958"/>
                  <a:gd name="connsiteX5" fmla="*/ 411 w 607069"/>
                  <a:gd name="connsiteY5" fmla="*/ 904473 h 1130958"/>
                  <a:gd name="connsiteX6" fmla="*/ 193806 w 607069"/>
                  <a:gd name="connsiteY6" fmla="*/ 366937 h 1130958"/>
                  <a:gd name="connsiteX7" fmla="*/ 590157 w 607069"/>
                  <a:gd name="connsiteY7" fmla="*/ 6618 h 1130958"/>
                  <a:gd name="connsiteX8" fmla="*/ 607070 w 607069"/>
                  <a:gd name="connsiteY8" fmla="*/ 0 h 1130958"/>
                  <a:gd name="connsiteX9" fmla="*/ 553390 w 607069"/>
                  <a:gd name="connsiteY9" fmla="*/ 55151 h 1130958"/>
                  <a:gd name="connsiteX10" fmla="*/ 496768 w 607069"/>
                  <a:gd name="connsiteY10" fmla="*/ 105154 h 1130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7069" h="1130958">
                    <a:moveTo>
                      <a:pt x="496768" y="105154"/>
                    </a:moveTo>
                    <a:cubicBezTo>
                      <a:pt x="462942" y="105154"/>
                      <a:pt x="444559" y="133833"/>
                      <a:pt x="423969" y="151481"/>
                    </a:cubicBezTo>
                    <a:cubicBezTo>
                      <a:pt x="229838" y="316198"/>
                      <a:pt x="101153" y="525036"/>
                      <a:pt x="48944" y="773582"/>
                    </a:cubicBezTo>
                    <a:cubicBezTo>
                      <a:pt x="28354" y="872853"/>
                      <a:pt x="21001" y="978007"/>
                      <a:pt x="34237" y="1081691"/>
                    </a:cubicBezTo>
                    <a:cubicBezTo>
                      <a:pt x="36443" y="1096398"/>
                      <a:pt x="50414" y="1119929"/>
                      <a:pt x="23942" y="1130959"/>
                    </a:cubicBezTo>
                    <a:cubicBezTo>
                      <a:pt x="18795" y="1055218"/>
                      <a:pt x="-3266" y="980949"/>
                      <a:pt x="411" y="904473"/>
                    </a:cubicBezTo>
                    <a:cubicBezTo>
                      <a:pt x="11441" y="705930"/>
                      <a:pt x="82034" y="530183"/>
                      <a:pt x="193806" y="366937"/>
                    </a:cubicBezTo>
                    <a:cubicBezTo>
                      <a:pt x="297490" y="214720"/>
                      <a:pt x="432793" y="98536"/>
                      <a:pt x="590157" y="6618"/>
                    </a:cubicBezTo>
                    <a:cubicBezTo>
                      <a:pt x="594569" y="3677"/>
                      <a:pt x="599716" y="2941"/>
                      <a:pt x="607070" y="0"/>
                    </a:cubicBezTo>
                    <a:cubicBezTo>
                      <a:pt x="604128" y="36032"/>
                      <a:pt x="565155" y="32355"/>
                      <a:pt x="553390" y="55151"/>
                    </a:cubicBezTo>
                    <a:cubicBezTo>
                      <a:pt x="540889" y="78682"/>
                      <a:pt x="505592" y="77211"/>
                      <a:pt x="496768" y="105154"/>
                    </a:cubicBezTo>
                    <a:close/>
                  </a:path>
                </a:pathLst>
              </a:custGeom>
              <a:solidFill>
                <a:srgbClr val="E5885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6" name="Freeform: Shape 145">
                <a:extLst>
                  <a:ext uri="{FF2B5EF4-FFF2-40B4-BE49-F238E27FC236}">
                    <a16:creationId xmlns="" xmlns:a16="http://schemas.microsoft.com/office/drawing/2014/main" id="{E9E1D908-C970-0DB8-3FE2-82A4876C4B7B}"/>
                  </a:ext>
                </a:extLst>
              </p:cNvPr>
              <p:cNvSpPr/>
              <p:nvPr/>
            </p:nvSpPr>
            <p:spPr>
              <a:xfrm>
                <a:off x="4527455" y="4802956"/>
                <a:ext cx="357433" cy="116484"/>
              </a:xfrm>
              <a:custGeom>
                <a:avLst/>
                <a:gdLst>
                  <a:gd name="connsiteX0" fmla="*/ 357434 w 357433"/>
                  <a:gd name="connsiteY0" fmla="*/ 3342 h 116484"/>
                  <a:gd name="connsiteX1" fmla="*/ 247132 w 357433"/>
                  <a:gd name="connsiteY1" fmla="*/ 112908 h 116484"/>
                  <a:gd name="connsiteX2" fmla="*/ 14028 w 357433"/>
                  <a:gd name="connsiteY2" fmla="*/ 106290 h 116484"/>
                  <a:gd name="connsiteX3" fmla="*/ 10351 w 357433"/>
                  <a:gd name="connsiteY3" fmla="*/ 73935 h 116484"/>
                  <a:gd name="connsiteX4" fmla="*/ 75062 w 357433"/>
                  <a:gd name="connsiteY4" fmla="*/ 47462 h 116484"/>
                  <a:gd name="connsiteX5" fmla="*/ 286841 w 357433"/>
                  <a:gd name="connsiteY5" fmla="*/ 5548 h 116484"/>
                  <a:gd name="connsiteX6" fmla="*/ 357434 w 357433"/>
                  <a:gd name="connsiteY6" fmla="*/ 3342 h 116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433" h="116484">
                    <a:moveTo>
                      <a:pt x="357434" y="3342"/>
                    </a:moveTo>
                    <a:cubicBezTo>
                      <a:pt x="355963" y="79082"/>
                      <a:pt x="319931" y="104819"/>
                      <a:pt x="247132" y="112908"/>
                    </a:cubicBezTo>
                    <a:cubicBezTo>
                      <a:pt x="167715" y="121732"/>
                      <a:pt x="91239" y="112173"/>
                      <a:pt x="14028" y="106290"/>
                    </a:cubicBezTo>
                    <a:cubicBezTo>
                      <a:pt x="-3620" y="104819"/>
                      <a:pt x="-4356" y="81288"/>
                      <a:pt x="10351" y="73935"/>
                    </a:cubicBezTo>
                    <a:cubicBezTo>
                      <a:pt x="30941" y="64375"/>
                      <a:pt x="44912" y="45256"/>
                      <a:pt x="75062" y="47462"/>
                    </a:cubicBezTo>
                    <a:cubicBezTo>
                      <a:pt x="148596" y="52610"/>
                      <a:pt x="219924" y="43050"/>
                      <a:pt x="286841" y="5548"/>
                    </a:cubicBezTo>
                    <a:cubicBezTo>
                      <a:pt x="305224" y="-5482"/>
                      <a:pt x="333902" y="3342"/>
                      <a:pt x="357434" y="3342"/>
                    </a:cubicBezTo>
                    <a:close/>
                  </a:path>
                </a:pathLst>
              </a:custGeom>
              <a:solidFill>
                <a:srgbClr val="A55B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7" name="Freeform: Shape 146">
                <a:extLst>
                  <a:ext uri="{FF2B5EF4-FFF2-40B4-BE49-F238E27FC236}">
                    <a16:creationId xmlns="" xmlns:a16="http://schemas.microsoft.com/office/drawing/2014/main" id="{601BD081-E2E2-AC0C-AA0D-1AED5E9B4729}"/>
                  </a:ext>
                </a:extLst>
              </p:cNvPr>
              <p:cNvSpPr/>
              <p:nvPr/>
            </p:nvSpPr>
            <p:spPr>
              <a:xfrm>
                <a:off x="3989907" y="4871708"/>
                <a:ext cx="320753" cy="71303"/>
              </a:xfrm>
              <a:custGeom>
                <a:avLst/>
                <a:gdLst>
                  <a:gd name="connsiteX0" fmla="*/ 253762 w 320753"/>
                  <a:gd name="connsiteY0" fmla="*/ 60334 h 71303"/>
                  <a:gd name="connsiteX1" fmla="*/ 33159 w 320753"/>
                  <a:gd name="connsiteY1" fmla="*/ 62540 h 71303"/>
                  <a:gd name="connsiteX2" fmla="*/ 804 w 320753"/>
                  <a:gd name="connsiteY2" fmla="*/ 14743 h 71303"/>
                  <a:gd name="connsiteX3" fmla="*/ 34629 w 320753"/>
                  <a:gd name="connsiteY3" fmla="*/ 2977 h 71303"/>
                  <a:gd name="connsiteX4" fmla="*/ 289059 w 320753"/>
                  <a:gd name="connsiteY4" fmla="*/ 25037 h 71303"/>
                  <a:gd name="connsiteX5" fmla="*/ 320678 w 320753"/>
                  <a:gd name="connsiteY5" fmla="*/ 42686 h 71303"/>
                  <a:gd name="connsiteX6" fmla="*/ 282440 w 320753"/>
                  <a:gd name="connsiteY6" fmla="*/ 58863 h 71303"/>
                  <a:gd name="connsiteX7" fmla="*/ 253762 w 320753"/>
                  <a:gd name="connsiteY7" fmla="*/ 60334 h 71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753" h="71303">
                    <a:moveTo>
                      <a:pt x="253762" y="60334"/>
                    </a:moveTo>
                    <a:cubicBezTo>
                      <a:pt x="180227" y="65481"/>
                      <a:pt x="108164" y="80924"/>
                      <a:pt x="33159" y="62540"/>
                    </a:cubicBezTo>
                    <a:cubicBezTo>
                      <a:pt x="-1402" y="54451"/>
                      <a:pt x="4481" y="27979"/>
                      <a:pt x="804" y="14743"/>
                    </a:cubicBezTo>
                    <a:cubicBezTo>
                      <a:pt x="-5079" y="-7318"/>
                      <a:pt x="22864" y="1506"/>
                      <a:pt x="34629" y="2977"/>
                    </a:cubicBezTo>
                    <a:cubicBezTo>
                      <a:pt x="119194" y="13272"/>
                      <a:pt x="205229" y="5183"/>
                      <a:pt x="289059" y="25037"/>
                    </a:cubicBezTo>
                    <a:cubicBezTo>
                      <a:pt x="301559" y="27979"/>
                      <a:pt x="322149" y="14007"/>
                      <a:pt x="320678" y="42686"/>
                    </a:cubicBezTo>
                    <a:cubicBezTo>
                      <a:pt x="319208" y="74305"/>
                      <a:pt x="295677" y="55187"/>
                      <a:pt x="282440" y="58863"/>
                    </a:cubicBezTo>
                    <a:cubicBezTo>
                      <a:pt x="273616" y="62540"/>
                      <a:pt x="263322" y="60334"/>
                      <a:pt x="253762" y="60334"/>
                    </a:cubicBezTo>
                    <a:close/>
                  </a:path>
                </a:pathLst>
              </a:custGeom>
              <a:solidFill>
                <a:srgbClr val="9D58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8" name="Freeform: Shape 147">
                <a:extLst>
                  <a:ext uri="{FF2B5EF4-FFF2-40B4-BE49-F238E27FC236}">
                    <a16:creationId xmlns="" xmlns:a16="http://schemas.microsoft.com/office/drawing/2014/main" id="{043CE461-F0A2-730E-7367-57ED03186AB5}"/>
                  </a:ext>
                </a:extLst>
              </p:cNvPr>
              <p:cNvSpPr/>
              <p:nvPr/>
            </p:nvSpPr>
            <p:spPr>
              <a:xfrm>
                <a:off x="4406180" y="3939910"/>
                <a:ext cx="217150" cy="100636"/>
              </a:xfrm>
              <a:custGeom>
                <a:avLst/>
                <a:gdLst>
                  <a:gd name="connsiteX0" fmla="*/ 0 w 217150"/>
                  <a:gd name="connsiteY0" fmla="*/ 16330 h 100636"/>
                  <a:gd name="connsiteX1" fmla="*/ 185307 w 217150"/>
                  <a:gd name="connsiteY1" fmla="*/ 153 h 100636"/>
                  <a:gd name="connsiteX2" fmla="*/ 213250 w 217150"/>
                  <a:gd name="connsiteY2" fmla="*/ 42067 h 100636"/>
                  <a:gd name="connsiteX3" fmla="*/ 130891 w 217150"/>
                  <a:gd name="connsiteY3" fmla="*/ 100160 h 100636"/>
                  <a:gd name="connsiteX4" fmla="*/ 19854 w 217150"/>
                  <a:gd name="connsiteY4" fmla="*/ 49421 h 100636"/>
                  <a:gd name="connsiteX5" fmla="*/ 0 w 217150"/>
                  <a:gd name="connsiteY5" fmla="*/ 16330 h 10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150" h="100636">
                    <a:moveTo>
                      <a:pt x="0" y="16330"/>
                    </a:moveTo>
                    <a:cubicBezTo>
                      <a:pt x="61769" y="-4259"/>
                      <a:pt x="123538" y="3829"/>
                      <a:pt x="185307" y="153"/>
                    </a:cubicBezTo>
                    <a:cubicBezTo>
                      <a:pt x="225015" y="-2053"/>
                      <a:pt x="218397" y="20007"/>
                      <a:pt x="213250" y="42067"/>
                    </a:cubicBezTo>
                    <a:cubicBezTo>
                      <a:pt x="203690" y="84717"/>
                      <a:pt x="162511" y="97218"/>
                      <a:pt x="130891" y="100160"/>
                    </a:cubicBezTo>
                    <a:cubicBezTo>
                      <a:pt x="89712" y="103836"/>
                      <a:pt x="47797" y="86188"/>
                      <a:pt x="19854" y="49421"/>
                    </a:cubicBezTo>
                    <a:cubicBezTo>
                      <a:pt x="12501" y="39126"/>
                      <a:pt x="6618" y="27361"/>
                      <a:pt x="0" y="16330"/>
                    </a:cubicBezTo>
                    <a:close/>
                  </a:path>
                </a:pathLst>
              </a:custGeom>
              <a:solidFill>
                <a:srgbClr val="F1EDE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9" name="Freeform: Shape 148">
                <a:extLst>
                  <a:ext uri="{FF2B5EF4-FFF2-40B4-BE49-F238E27FC236}">
                    <a16:creationId xmlns="" xmlns:a16="http://schemas.microsoft.com/office/drawing/2014/main" id="{F39C5F77-6814-5A42-6F11-639934140C4C}"/>
                  </a:ext>
                </a:extLst>
              </p:cNvPr>
              <p:cNvSpPr/>
              <p:nvPr/>
            </p:nvSpPr>
            <p:spPr>
              <a:xfrm>
                <a:off x="4159245" y="3933349"/>
                <a:ext cx="206490" cy="110113"/>
              </a:xfrm>
              <a:custGeom>
                <a:avLst/>
                <a:gdLst>
                  <a:gd name="connsiteX0" fmla="*/ 206491 w 206490"/>
                  <a:gd name="connsiteY0" fmla="*/ 21420 h 110113"/>
                  <a:gd name="connsiteX1" fmla="*/ 145457 w 206490"/>
                  <a:gd name="connsiteY1" fmla="*/ 97161 h 110113"/>
                  <a:gd name="connsiteX2" fmla="*/ 49862 w 206490"/>
                  <a:gd name="connsiteY2" fmla="*/ 94219 h 110113"/>
                  <a:gd name="connsiteX3" fmla="*/ 5742 w 206490"/>
                  <a:gd name="connsiteY3" fmla="*/ 49363 h 110113"/>
                  <a:gd name="connsiteX4" fmla="*/ 8683 w 206490"/>
                  <a:gd name="connsiteY4" fmla="*/ 7449 h 110113"/>
                  <a:gd name="connsiteX5" fmla="*/ 41773 w 206490"/>
                  <a:gd name="connsiteY5" fmla="*/ 3037 h 110113"/>
                  <a:gd name="connsiteX6" fmla="*/ 172664 w 206490"/>
                  <a:gd name="connsiteY6" fmla="*/ 7449 h 110113"/>
                  <a:gd name="connsiteX7" fmla="*/ 206491 w 206490"/>
                  <a:gd name="connsiteY7" fmla="*/ 21420 h 11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490" h="110113">
                    <a:moveTo>
                      <a:pt x="206491" y="21420"/>
                    </a:moveTo>
                    <a:cubicBezTo>
                      <a:pt x="196196" y="57452"/>
                      <a:pt x="171929" y="80248"/>
                      <a:pt x="145457" y="97161"/>
                    </a:cubicBezTo>
                    <a:cubicBezTo>
                      <a:pt x="115308" y="116280"/>
                      <a:pt x="80011" y="113338"/>
                      <a:pt x="49862" y="94219"/>
                    </a:cubicBezTo>
                    <a:cubicBezTo>
                      <a:pt x="32949" y="83189"/>
                      <a:pt x="17507" y="66276"/>
                      <a:pt x="5742" y="49363"/>
                    </a:cubicBezTo>
                    <a:cubicBezTo>
                      <a:pt x="-2347" y="37598"/>
                      <a:pt x="-2347" y="20685"/>
                      <a:pt x="8683" y="7449"/>
                    </a:cubicBezTo>
                    <a:cubicBezTo>
                      <a:pt x="18978" y="-4317"/>
                      <a:pt x="27802" y="831"/>
                      <a:pt x="41773" y="3037"/>
                    </a:cubicBezTo>
                    <a:cubicBezTo>
                      <a:pt x="84423" y="9655"/>
                      <a:pt x="129279" y="8920"/>
                      <a:pt x="172664" y="7449"/>
                    </a:cubicBezTo>
                    <a:cubicBezTo>
                      <a:pt x="188842" y="6714"/>
                      <a:pt x="197666" y="13332"/>
                      <a:pt x="206491" y="21420"/>
                    </a:cubicBezTo>
                    <a:close/>
                  </a:path>
                </a:pathLst>
              </a:custGeom>
              <a:solidFill>
                <a:srgbClr val="F0ECE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0" name="Freeform: Shape 149">
                <a:extLst>
                  <a:ext uri="{FF2B5EF4-FFF2-40B4-BE49-F238E27FC236}">
                    <a16:creationId xmlns="" xmlns:a16="http://schemas.microsoft.com/office/drawing/2014/main" id="{737B0869-AC04-3532-92B1-A009FE6BA131}"/>
                  </a:ext>
                </a:extLst>
              </p:cNvPr>
              <p:cNvSpPr/>
              <p:nvPr/>
            </p:nvSpPr>
            <p:spPr>
              <a:xfrm>
                <a:off x="3963503" y="3930345"/>
                <a:ext cx="164568" cy="319298"/>
              </a:xfrm>
              <a:custGeom>
                <a:avLst/>
                <a:gdLst>
                  <a:gd name="connsiteX0" fmla="*/ 0 w 164568"/>
                  <a:gd name="connsiteY0" fmla="*/ 319298 h 319298"/>
                  <a:gd name="connsiteX1" fmla="*/ 31620 w 164568"/>
                  <a:gd name="connsiteY1" fmla="*/ 206791 h 319298"/>
                  <a:gd name="connsiteX2" fmla="*/ 129420 w 164568"/>
                  <a:gd name="connsiteY2" fmla="*/ 28102 h 319298"/>
                  <a:gd name="connsiteX3" fmla="*/ 150745 w 164568"/>
                  <a:gd name="connsiteY3" fmla="*/ 159 h 319298"/>
                  <a:gd name="connsiteX4" fmla="*/ 161776 w 164568"/>
                  <a:gd name="connsiteY4" fmla="*/ 38397 h 319298"/>
                  <a:gd name="connsiteX5" fmla="*/ 114713 w 164568"/>
                  <a:gd name="connsiteY5" fmla="*/ 156787 h 319298"/>
                  <a:gd name="connsiteX6" fmla="*/ 0 w 164568"/>
                  <a:gd name="connsiteY6" fmla="*/ 319298 h 3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568" h="319298">
                    <a:moveTo>
                      <a:pt x="0" y="319298"/>
                    </a:moveTo>
                    <a:cubicBezTo>
                      <a:pt x="2206" y="272236"/>
                      <a:pt x="14707" y="236940"/>
                      <a:pt x="31620" y="206791"/>
                    </a:cubicBezTo>
                    <a:cubicBezTo>
                      <a:pt x="65446" y="147963"/>
                      <a:pt x="101477" y="90606"/>
                      <a:pt x="129420" y="28102"/>
                    </a:cubicBezTo>
                    <a:cubicBezTo>
                      <a:pt x="133097" y="19278"/>
                      <a:pt x="134568" y="-2047"/>
                      <a:pt x="150745" y="159"/>
                    </a:cubicBezTo>
                    <a:cubicBezTo>
                      <a:pt x="174277" y="3836"/>
                      <a:pt x="160305" y="25161"/>
                      <a:pt x="161776" y="38397"/>
                    </a:cubicBezTo>
                    <a:cubicBezTo>
                      <a:pt x="165452" y="85459"/>
                      <a:pt x="135303" y="119285"/>
                      <a:pt x="114713" y="156787"/>
                    </a:cubicBezTo>
                    <a:cubicBezTo>
                      <a:pt x="84565" y="213409"/>
                      <a:pt x="47797" y="264147"/>
                      <a:pt x="0" y="319298"/>
                    </a:cubicBezTo>
                    <a:close/>
                  </a:path>
                </a:pathLst>
              </a:custGeom>
              <a:solidFill>
                <a:srgbClr val="EADA2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1" name="Freeform: Shape 150">
                <a:extLst>
                  <a:ext uri="{FF2B5EF4-FFF2-40B4-BE49-F238E27FC236}">
                    <a16:creationId xmlns="" xmlns:a16="http://schemas.microsoft.com/office/drawing/2014/main" id="{E05EFA96-C121-1F92-3A1B-213DCA574154}"/>
                  </a:ext>
                </a:extLst>
              </p:cNvPr>
              <p:cNvSpPr/>
              <p:nvPr/>
            </p:nvSpPr>
            <p:spPr>
              <a:xfrm>
                <a:off x="4664821" y="3953299"/>
                <a:ext cx="187712" cy="308109"/>
              </a:xfrm>
              <a:custGeom>
                <a:avLst/>
                <a:gdLst>
                  <a:gd name="connsiteX0" fmla="*/ 187713 w 187712"/>
                  <a:gd name="connsiteY0" fmla="*/ 308109 h 308109"/>
                  <a:gd name="connsiteX1" fmla="*/ 3877 w 187712"/>
                  <a:gd name="connsiteY1" fmla="*/ 0 h 308109"/>
                  <a:gd name="connsiteX2" fmla="*/ 187713 w 187712"/>
                  <a:gd name="connsiteY2" fmla="*/ 308109 h 308109"/>
                </a:gdLst>
                <a:ahLst/>
                <a:cxnLst>
                  <a:cxn ang="0">
                    <a:pos x="connsiteX0" y="connsiteY0"/>
                  </a:cxn>
                  <a:cxn ang="0">
                    <a:pos x="connsiteX1" y="connsiteY1"/>
                  </a:cxn>
                  <a:cxn ang="0">
                    <a:pos x="connsiteX2" y="connsiteY2"/>
                  </a:cxn>
                </a:cxnLst>
                <a:rect l="l" t="t" r="r" b="b"/>
                <a:pathLst>
                  <a:path w="187712" h="308109">
                    <a:moveTo>
                      <a:pt x="187713" y="308109"/>
                    </a:moveTo>
                    <a:cubicBezTo>
                      <a:pt x="55351" y="201484"/>
                      <a:pt x="-18184" y="80888"/>
                      <a:pt x="3877" y="0"/>
                    </a:cubicBezTo>
                    <a:cubicBezTo>
                      <a:pt x="43585" y="116184"/>
                      <a:pt x="128885" y="194131"/>
                      <a:pt x="187713" y="308109"/>
                    </a:cubicBezTo>
                    <a:close/>
                  </a:path>
                </a:pathLst>
              </a:custGeom>
              <a:solidFill>
                <a:srgbClr val="E4D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2" name="Freeform: Shape 151">
                <a:extLst>
                  <a:ext uri="{FF2B5EF4-FFF2-40B4-BE49-F238E27FC236}">
                    <a16:creationId xmlns="" xmlns:a16="http://schemas.microsoft.com/office/drawing/2014/main" id="{3AB56210-9A85-1900-6328-910663716B80}"/>
                  </a:ext>
                </a:extLst>
              </p:cNvPr>
              <p:cNvSpPr/>
              <p:nvPr/>
            </p:nvSpPr>
            <p:spPr>
              <a:xfrm>
                <a:off x="4947332" y="4502737"/>
                <a:ext cx="183938" cy="97303"/>
              </a:xfrm>
              <a:custGeom>
                <a:avLst/>
                <a:gdLst>
                  <a:gd name="connsiteX0" fmla="*/ 76536 w 183938"/>
                  <a:gd name="connsiteY0" fmla="*/ 93988 h 97303"/>
                  <a:gd name="connsiteX1" fmla="*/ 43446 w 183938"/>
                  <a:gd name="connsiteY1" fmla="*/ 96194 h 97303"/>
                  <a:gd name="connsiteX2" fmla="*/ 60 w 183938"/>
                  <a:gd name="connsiteY2" fmla="*/ 66045 h 97303"/>
                  <a:gd name="connsiteX3" fmla="*/ 40504 w 183938"/>
                  <a:gd name="connsiteY3" fmla="*/ 45456 h 97303"/>
                  <a:gd name="connsiteX4" fmla="*/ 136835 w 183938"/>
                  <a:gd name="connsiteY4" fmla="*/ 16777 h 97303"/>
                  <a:gd name="connsiteX5" fmla="*/ 180955 w 183938"/>
                  <a:gd name="connsiteY5" fmla="*/ 15307 h 97303"/>
                  <a:gd name="connsiteX6" fmla="*/ 151541 w 183938"/>
                  <a:gd name="connsiteY6" fmla="*/ 81488 h 97303"/>
                  <a:gd name="connsiteX7" fmla="*/ 76536 w 183938"/>
                  <a:gd name="connsiteY7" fmla="*/ 93988 h 9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7303">
                    <a:moveTo>
                      <a:pt x="76536" y="93988"/>
                    </a:moveTo>
                    <a:cubicBezTo>
                      <a:pt x="58153" y="95459"/>
                      <a:pt x="49329" y="99136"/>
                      <a:pt x="43446" y="96194"/>
                    </a:cubicBezTo>
                    <a:cubicBezTo>
                      <a:pt x="27268" y="88106"/>
                      <a:pt x="796" y="77811"/>
                      <a:pt x="60" y="66045"/>
                    </a:cubicBezTo>
                    <a:cubicBezTo>
                      <a:pt x="-1410" y="50603"/>
                      <a:pt x="24327" y="49868"/>
                      <a:pt x="40504" y="45456"/>
                    </a:cubicBezTo>
                    <a:cubicBezTo>
                      <a:pt x="72860" y="35896"/>
                      <a:pt x="104479" y="19719"/>
                      <a:pt x="136835" y="16777"/>
                    </a:cubicBezTo>
                    <a:cubicBezTo>
                      <a:pt x="150071" y="15307"/>
                      <a:pt x="169925" y="-19255"/>
                      <a:pt x="180955" y="15307"/>
                    </a:cubicBezTo>
                    <a:cubicBezTo>
                      <a:pt x="189779" y="43250"/>
                      <a:pt x="178749" y="71193"/>
                      <a:pt x="151541" y="81488"/>
                    </a:cubicBezTo>
                    <a:cubicBezTo>
                      <a:pt x="125069" y="91047"/>
                      <a:pt x="94184" y="91047"/>
                      <a:pt x="76536" y="93988"/>
                    </a:cubicBezTo>
                    <a:close/>
                  </a:path>
                </a:pathLst>
              </a:custGeom>
              <a:solidFill>
                <a:srgbClr val="A96C4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3" name="Freeform: Shape 152">
                <a:extLst>
                  <a:ext uri="{FF2B5EF4-FFF2-40B4-BE49-F238E27FC236}">
                    <a16:creationId xmlns="" xmlns:a16="http://schemas.microsoft.com/office/drawing/2014/main" id="{9E4A4BF5-443B-AE11-9F82-37601C05EC18}"/>
                  </a:ext>
                </a:extLst>
              </p:cNvPr>
              <p:cNvSpPr/>
              <p:nvPr/>
            </p:nvSpPr>
            <p:spPr>
              <a:xfrm>
                <a:off x="4289570" y="4068013"/>
                <a:ext cx="77594" cy="197072"/>
              </a:xfrm>
              <a:custGeom>
                <a:avLst/>
                <a:gdLst>
                  <a:gd name="connsiteX0" fmla="*/ 71753 w 77594"/>
                  <a:gd name="connsiteY0" fmla="*/ 0 h 197072"/>
                  <a:gd name="connsiteX1" fmla="*/ 66606 w 77594"/>
                  <a:gd name="connsiteY1" fmla="*/ 181630 h 197072"/>
                  <a:gd name="connsiteX2" fmla="*/ 32045 w 77594"/>
                  <a:gd name="connsiteY2" fmla="*/ 197072 h 197072"/>
                  <a:gd name="connsiteX3" fmla="*/ 1160 w 77594"/>
                  <a:gd name="connsiteY3" fmla="*/ 162511 h 197072"/>
                  <a:gd name="connsiteX4" fmla="*/ 71753 w 77594"/>
                  <a:gd name="connsiteY4" fmla="*/ 0 h 19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94" h="197072">
                    <a:moveTo>
                      <a:pt x="71753" y="0"/>
                    </a:moveTo>
                    <a:cubicBezTo>
                      <a:pt x="90137" y="69122"/>
                      <a:pt x="58517" y="124273"/>
                      <a:pt x="66606" y="181630"/>
                    </a:cubicBezTo>
                    <a:cubicBezTo>
                      <a:pt x="70283" y="206632"/>
                      <a:pt x="43075" y="190454"/>
                      <a:pt x="32045" y="197072"/>
                    </a:cubicBezTo>
                    <a:cubicBezTo>
                      <a:pt x="29839" y="178689"/>
                      <a:pt x="-6928" y="196337"/>
                      <a:pt x="1160" y="162511"/>
                    </a:cubicBezTo>
                    <a:cubicBezTo>
                      <a:pt x="14397" y="108096"/>
                      <a:pt x="34251" y="58092"/>
                      <a:pt x="71753" y="0"/>
                    </a:cubicBezTo>
                    <a:close/>
                  </a:path>
                </a:pathLst>
              </a:custGeom>
              <a:solidFill>
                <a:srgbClr val="60B1D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reeform: Shape 153">
                <a:extLst>
                  <a:ext uri="{FF2B5EF4-FFF2-40B4-BE49-F238E27FC236}">
                    <a16:creationId xmlns="" xmlns:a16="http://schemas.microsoft.com/office/drawing/2014/main" id="{9165AED8-CD0E-8643-41EF-7D882E765297}"/>
                  </a:ext>
                </a:extLst>
              </p:cNvPr>
              <p:cNvSpPr/>
              <p:nvPr/>
            </p:nvSpPr>
            <p:spPr>
              <a:xfrm>
                <a:off x="4381913" y="4059189"/>
                <a:ext cx="110937" cy="196432"/>
              </a:xfrm>
              <a:custGeom>
                <a:avLst/>
                <a:gdLst>
                  <a:gd name="connsiteX0" fmla="*/ 0 w 110937"/>
                  <a:gd name="connsiteY0" fmla="*/ 0 h 196432"/>
                  <a:gd name="connsiteX1" fmla="*/ 43385 w 110937"/>
                  <a:gd name="connsiteY1" fmla="*/ 84565 h 196432"/>
                  <a:gd name="connsiteX2" fmla="*/ 95595 w 110937"/>
                  <a:gd name="connsiteY2" fmla="*/ 150010 h 196432"/>
                  <a:gd name="connsiteX3" fmla="*/ 110302 w 110937"/>
                  <a:gd name="connsiteY3" fmla="*/ 186777 h 196432"/>
                  <a:gd name="connsiteX4" fmla="*/ 69122 w 110937"/>
                  <a:gd name="connsiteY4" fmla="*/ 192660 h 196432"/>
                  <a:gd name="connsiteX5" fmla="*/ 30149 w 110937"/>
                  <a:gd name="connsiteY5" fmla="*/ 175747 h 196432"/>
                  <a:gd name="connsiteX6" fmla="*/ 0 w 110937"/>
                  <a:gd name="connsiteY6" fmla="*/ 0 h 19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937" h="196432">
                    <a:moveTo>
                      <a:pt x="0" y="0"/>
                    </a:moveTo>
                    <a:cubicBezTo>
                      <a:pt x="41914" y="28678"/>
                      <a:pt x="28678" y="62504"/>
                      <a:pt x="43385" y="84565"/>
                    </a:cubicBezTo>
                    <a:cubicBezTo>
                      <a:pt x="58828" y="107360"/>
                      <a:pt x="46327" y="151481"/>
                      <a:pt x="95595" y="150010"/>
                    </a:cubicBezTo>
                    <a:cubicBezTo>
                      <a:pt x="100742" y="150010"/>
                      <a:pt x="113978" y="177218"/>
                      <a:pt x="110302" y="186777"/>
                    </a:cubicBezTo>
                    <a:cubicBezTo>
                      <a:pt x="103683" y="203690"/>
                      <a:pt x="83094" y="193395"/>
                      <a:pt x="69122" y="192660"/>
                    </a:cubicBezTo>
                    <a:cubicBezTo>
                      <a:pt x="55886" y="191925"/>
                      <a:pt x="38973" y="205161"/>
                      <a:pt x="30149" y="175747"/>
                    </a:cubicBezTo>
                    <a:cubicBezTo>
                      <a:pt x="14707" y="121332"/>
                      <a:pt x="33090" y="63975"/>
                      <a:pt x="0" y="0"/>
                    </a:cubicBezTo>
                    <a:close/>
                  </a:path>
                </a:pathLst>
              </a:custGeom>
              <a:solidFill>
                <a:srgbClr val="60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reeform: Shape 154">
                <a:extLst>
                  <a:ext uri="{FF2B5EF4-FFF2-40B4-BE49-F238E27FC236}">
                    <a16:creationId xmlns="" xmlns:a16="http://schemas.microsoft.com/office/drawing/2014/main" id="{41C5264D-2702-776D-C79B-3875F79CBBD0}"/>
                  </a:ext>
                </a:extLst>
              </p:cNvPr>
              <p:cNvSpPr/>
              <p:nvPr/>
            </p:nvSpPr>
            <p:spPr>
              <a:xfrm>
                <a:off x="4425708" y="4045952"/>
                <a:ext cx="92267" cy="134568"/>
              </a:xfrm>
              <a:custGeom>
                <a:avLst/>
                <a:gdLst>
                  <a:gd name="connsiteX0" fmla="*/ 326 w 92267"/>
                  <a:gd name="connsiteY0" fmla="*/ 0 h 134568"/>
                  <a:gd name="connsiteX1" fmla="*/ 73860 w 92267"/>
                  <a:gd name="connsiteY1" fmla="*/ 66916 h 134568"/>
                  <a:gd name="connsiteX2" fmla="*/ 86361 w 92267"/>
                  <a:gd name="connsiteY2" fmla="*/ 103684 h 134568"/>
                  <a:gd name="connsiteX3" fmla="*/ 40770 w 92267"/>
                  <a:gd name="connsiteY3" fmla="*/ 134568 h 134568"/>
                  <a:gd name="connsiteX4" fmla="*/ 23122 w 92267"/>
                  <a:gd name="connsiteY4" fmla="*/ 93389 h 134568"/>
                  <a:gd name="connsiteX5" fmla="*/ 326 w 92267"/>
                  <a:gd name="connsiteY5" fmla="*/ 0 h 134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267" h="134568">
                    <a:moveTo>
                      <a:pt x="326" y="0"/>
                    </a:moveTo>
                    <a:cubicBezTo>
                      <a:pt x="35622" y="13971"/>
                      <a:pt x="60624" y="33826"/>
                      <a:pt x="73860" y="66916"/>
                    </a:cubicBezTo>
                    <a:cubicBezTo>
                      <a:pt x="79007" y="78682"/>
                      <a:pt x="103274" y="83094"/>
                      <a:pt x="86361" y="103684"/>
                    </a:cubicBezTo>
                    <a:cubicBezTo>
                      <a:pt x="73860" y="118390"/>
                      <a:pt x="57683" y="126479"/>
                      <a:pt x="40770" y="134568"/>
                    </a:cubicBezTo>
                    <a:cubicBezTo>
                      <a:pt x="35622" y="120596"/>
                      <a:pt x="21651" y="111037"/>
                      <a:pt x="23122" y="93389"/>
                    </a:cubicBezTo>
                    <a:cubicBezTo>
                      <a:pt x="25327" y="61034"/>
                      <a:pt x="-3351" y="36767"/>
                      <a:pt x="326" y="0"/>
                    </a:cubicBezTo>
                    <a:close/>
                  </a:path>
                </a:pathLst>
              </a:custGeom>
              <a:solidFill>
                <a:srgbClr val="60B3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 xmlns:a16="http://schemas.microsoft.com/office/drawing/2014/main" id="{DE9D9809-F35A-B9E1-AC26-A58DC8279671}"/>
                  </a:ext>
                </a:extLst>
              </p:cNvPr>
              <p:cNvSpPr/>
              <p:nvPr/>
            </p:nvSpPr>
            <p:spPr>
              <a:xfrm>
                <a:off x="3726248" y="4555546"/>
                <a:ext cx="134438" cy="78066"/>
              </a:xfrm>
              <a:custGeom>
                <a:avLst/>
                <a:gdLst>
                  <a:gd name="connsiteX0" fmla="*/ 474 w 134438"/>
                  <a:gd name="connsiteY0" fmla="*/ 0 h 78066"/>
                  <a:gd name="connsiteX1" fmla="*/ 114452 w 134438"/>
                  <a:gd name="connsiteY1" fmla="*/ 42650 h 78066"/>
                  <a:gd name="connsiteX2" fmla="*/ 134306 w 134438"/>
                  <a:gd name="connsiteY2" fmla="*/ 66916 h 78066"/>
                  <a:gd name="connsiteX3" fmla="*/ 106363 w 134438"/>
                  <a:gd name="connsiteY3" fmla="*/ 76476 h 78066"/>
                  <a:gd name="connsiteX4" fmla="*/ 474 w 134438"/>
                  <a:gd name="connsiteY4" fmla="*/ 0 h 78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438" h="78066">
                    <a:moveTo>
                      <a:pt x="474" y="0"/>
                    </a:moveTo>
                    <a:cubicBezTo>
                      <a:pt x="37976" y="13971"/>
                      <a:pt x="76214" y="27943"/>
                      <a:pt x="114452" y="42650"/>
                    </a:cubicBezTo>
                    <a:cubicBezTo>
                      <a:pt x="124747" y="47062"/>
                      <a:pt x="135777" y="55151"/>
                      <a:pt x="134306" y="66916"/>
                    </a:cubicBezTo>
                    <a:cubicBezTo>
                      <a:pt x="132100" y="83829"/>
                      <a:pt x="116658" y="76476"/>
                      <a:pt x="106363" y="76476"/>
                    </a:cubicBezTo>
                    <a:cubicBezTo>
                      <a:pt x="21799" y="81623"/>
                      <a:pt x="-3938" y="61769"/>
                      <a:pt x="474" y="0"/>
                    </a:cubicBezTo>
                    <a:close/>
                  </a:path>
                </a:pathLst>
              </a:custGeom>
              <a:solidFill>
                <a:srgbClr val="99583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7" name="Freeform: Shape 156">
                <a:extLst>
                  <a:ext uri="{FF2B5EF4-FFF2-40B4-BE49-F238E27FC236}">
                    <a16:creationId xmlns="" xmlns:a16="http://schemas.microsoft.com/office/drawing/2014/main" id="{1658DB47-E2B5-047D-7BDC-1A43E1D8AB83}"/>
                  </a:ext>
                </a:extLst>
              </p:cNvPr>
              <p:cNvSpPr/>
              <p:nvPr/>
            </p:nvSpPr>
            <p:spPr>
              <a:xfrm>
                <a:off x="4231168" y="4068013"/>
                <a:ext cx="101477" cy="86578"/>
              </a:xfrm>
              <a:custGeom>
                <a:avLst/>
                <a:gdLst>
                  <a:gd name="connsiteX0" fmla="*/ 0 w 101477"/>
                  <a:gd name="connsiteY0" fmla="*/ 52945 h 86578"/>
                  <a:gd name="connsiteX1" fmla="*/ 101477 w 101477"/>
                  <a:gd name="connsiteY1" fmla="*/ 0 h 86578"/>
                  <a:gd name="connsiteX2" fmla="*/ 76475 w 101477"/>
                  <a:gd name="connsiteY2" fmla="*/ 43385 h 86578"/>
                  <a:gd name="connsiteX3" fmla="*/ 0 w 101477"/>
                  <a:gd name="connsiteY3" fmla="*/ 52945 h 86578"/>
                </a:gdLst>
                <a:ahLst/>
                <a:cxnLst>
                  <a:cxn ang="0">
                    <a:pos x="connsiteX0" y="connsiteY0"/>
                  </a:cxn>
                  <a:cxn ang="0">
                    <a:pos x="connsiteX1" y="connsiteY1"/>
                  </a:cxn>
                  <a:cxn ang="0">
                    <a:pos x="connsiteX2" y="connsiteY2"/>
                  </a:cxn>
                  <a:cxn ang="0">
                    <a:pos x="connsiteX3" y="connsiteY3"/>
                  </a:cxn>
                </a:cxnLst>
                <a:rect l="l" t="t" r="r" b="b"/>
                <a:pathLst>
                  <a:path w="101477" h="86578">
                    <a:moveTo>
                      <a:pt x="0" y="52945"/>
                    </a:moveTo>
                    <a:cubicBezTo>
                      <a:pt x="26472" y="16913"/>
                      <a:pt x="59563" y="1471"/>
                      <a:pt x="101477" y="0"/>
                    </a:cubicBezTo>
                    <a:cubicBezTo>
                      <a:pt x="91918" y="16178"/>
                      <a:pt x="83829" y="29414"/>
                      <a:pt x="76475" y="43385"/>
                    </a:cubicBezTo>
                    <a:cubicBezTo>
                      <a:pt x="46327" y="99271"/>
                      <a:pt x="46327" y="99271"/>
                      <a:pt x="0" y="52945"/>
                    </a:cubicBezTo>
                    <a:close/>
                  </a:path>
                </a:pathLst>
              </a:custGeom>
              <a:solidFill>
                <a:srgbClr val="61ADD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8" name="Freeform: Shape 157">
                <a:extLst>
                  <a:ext uri="{FF2B5EF4-FFF2-40B4-BE49-F238E27FC236}">
                    <a16:creationId xmlns="" xmlns:a16="http://schemas.microsoft.com/office/drawing/2014/main" id="{4A703FEA-CF9B-3B34-44B2-28A8BF933089}"/>
                  </a:ext>
                </a:extLst>
              </p:cNvPr>
              <p:cNvSpPr/>
              <p:nvPr/>
            </p:nvSpPr>
            <p:spPr>
              <a:xfrm>
                <a:off x="3885447" y="2939112"/>
                <a:ext cx="229536" cy="252427"/>
              </a:xfrm>
              <a:custGeom>
                <a:avLst/>
                <a:gdLst>
                  <a:gd name="connsiteX0" fmla="*/ 229537 w 229536"/>
                  <a:gd name="connsiteY0" fmla="*/ 128833 h 252427"/>
                  <a:gd name="connsiteX1" fmla="*/ 120706 w 229536"/>
                  <a:gd name="connsiteY1" fmla="*/ 252371 h 252427"/>
                  <a:gd name="connsiteX2" fmla="*/ 110 w 229536"/>
                  <a:gd name="connsiteY2" fmla="*/ 123686 h 252427"/>
                  <a:gd name="connsiteX3" fmla="*/ 119971 w 229536"/>
                  <a:gd name="connsiteY3" fmla="*/ 148 h 252427"/>
                  <a:gd name="connsiteX4" fmla="*/ 229537 w 229536"/>
                  <a:gd name="connsiteY4" fmla="*/ 128833 h 252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536" h="252427">
                    <a:moveTo>
                      <a:pt x="229537" y="128833"/>
                    </a:moveTo>
                    <a:cubicBezTo>
                      <a:pt x="229537" y="191337"/>
                      <a:pt x="175121" y="254577"/>
                      <a:pt x="120706" y="252371"/>
                    </a:cubicBezTo>
                    <a:cubicBezTo>
                      <a:pt x="53790" y="250165"/>
                      <a:pt x="-2832" y="200897"/>
                      <a:pt x="110" y="123686"/>
                    </a:cubicBezTo>
                    <a:cubicBezTo>
                      <a:pt x="3051" y="48681"/>
                      <a:pt x="47171" y="5295"/>
                      <a:pt x="119971" y="148"/>
                    </a:cubicBezTo>
                    <a:cubicBezTo>
                      <a:pt x="176592" y="-3529"/>
                      <a:pt x="229537" y="61917"/>
                      <a:pt x="229537" y="128833"/>
                    </a:cubicBezTo>
                    <a:close/>
                  </a:path>
                </a:pathLst>
              </a:custGeom>
              <a:solidFill>
                <a:srgbClr val="27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9" name="Freeform: Shape 158">
                <a:extLst>
                  <a:ext uri="{FF2B5EF4-FFF2-40B4-BE49-F238E27FC236}">
                    <a16:creationId xmlns="" xmlns:a16="http://schemas.microsoft.com/office/drawing/2014/main" id="{185B426E-6888-F5C4-C4FB-2758F66CDABF}"/>
                  </a:ext>
                </a:extLst>
              </p:cNvPr>
              <p:cNvSpPr/>
              <p:nvPr/>
            </p:nvSpPr>
            <p:spPr>
              <a:xfrm>
                <a:off x="4653355" y="2936893"/>
                <a:ext cx="230814" cy="254793"/>
              </a:xfrm>
              <a:custGeom>
                <a:avLst/>
                <a:gdLst>
                  <a:gd name="connsiteX0" fmla="*/ 210208 w 230814"/>
                  <a:gd name="connsiteY0" fmla="*/ 105315 h 254793"/>
                  <a:gd name="connsiteX1" fmla="*/ 230062 w 230814"/>
                  <a:gd name="connsiteY1" fmla="*/ 83990 h 254793"/>
                  <a:gd name="connsiteX2" fmla="*/ 110937 w 230814"/>
                  <a:gd name="connsiteY2" fmla="*/ 254590 h 254793"/>
                  <a:gd name="connsiteX3" fmla="*/ 2106 w 230814"/>
                  <a:gd name="connsiteY3" fmla="*/ 158260 h 254793"/>
                  <a:gd name="connsiteX4" fmla="*/ 82993 w 230814"/>
                  <a:gd name="connsiteY4" fmla="*/ 8985 h 254793"/>
                  <a:gd name="connsiteX5" fmla="*/ 209473 w 230814"/>
                  <a:gd name="connsiteY5" fmla="*/ 49429 h 254793"/>
                  <a:gd name="connsiteX6" fmla="*/ 208737 w 230814"/>
                  <a:gd name="connsiteY6" fmla="*/ 53841 h 254793"/>
                  <a:gd name="connsiteX7" fmla="*/ 199913 w 230814"/>
                  <a:gd name="connsiteY7" fmla="*/ 58253 h 254793"/>
                  <a:gd name="connsiteX8" fmla="*/ 153587 w 230814"/>
                  <a:gd name="connsiteY8" fmla="*/ 79578 h 254793"/>
                  <a:gd name="connsiteX9" fmla="*/ 164617 w 230814"/>
                  <a:gd name="connsiteY9" fmla="*/ 108992 h 254793"/>
                  <a:gd name="connsiteX10" fmla="*/ 210208 w 230814"/>
                  <a:gd name="connsiteY10" fmla="*/ 105315 h 25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814" h="254793">
                    <a:moveTo>
                      <a:pt x="210208" y="105315"/>
                    </a:moveTo>
                    <a:cubicBezTo>
                      <a:pt x="226385" y="108257"/>
                      <a:pt x="217562" y="86196"/>
                      <a:pt x="230062" y="83990"/>
                    </a:cubicBezTo>
                    <a:cubicBezTo>
                      <a:pt x="237416" y="191350"/>
                      <a:pt x="190354" y="259002"/>
                      <a:pt x="110937" y="254590"/>
                    </a:cubicBezTo>
                    <a:cubicBezTo>
                      <a:pt x="69022" y="252384"/>
                      <a:pt x="8724" y="199439"/>
                      <a:pt x="2106" y="158260"/>
                    </a:cubicBezTo>
                    <a:cubicBezTo>
                      <a:pt x="-8925" y="95020"/>
                      <a:pt x="24166" y="35457"/>
                      <a:pt x="82993" y="8985"/>
                    </a:cubicBezTo>
                    <a:cubicBezTo>
                      <a:pt x="138144" y="-16017"/>
                      <a:pt x="173441" y="15603"/>
                      <a:pt x="209473" y="49429"/>
                    </a:cubicBezTo>
                    <a:cubicBezTo>
                      <a:pt x="210208" y="50164"/>
                      <a:pt x="209473" y="53106"/>
                      <a:pt x="208737" y="53841"/>
                    </a:cubicBezTo>
                    <a:cubicBezTo>
                      <a:pt x="205796" y="56047"/>
                      <a:pt x="202855" y="56783"/>
                      <a:pt x="199913" y="58253"/>
                    </a:cubicBezTo>
                    <a:cubicBezTo>
                      <a:pt x="180059" y="56047"/>
                      <a:pt x="160940" y="57518"/>
                      <a:pt x="153587" y="79578"/>
                    </a:cubicBezTo>
                    <a:cubicBezTo>
                      <a:pt x="149910" y="90608"/>
                      <a:pt x="152851" y="102374"/>
                      <a:pt x="164617" y="108992"/>
                    </a:cubicBezTo>
                    <a:cubicBezTo>
                      <a:pt x="180059" y="120022"/>
                      <a:pt x="196972" y="126640"/>
                      <a:pt x="210208" y="105315"/>
                    </a:cubicBezTo>
                    <a:close/>
                  </a:path>
                </a:pathLst>
              </a:custGeom>
              <a:solidFill>
                <a:srgbClr val="26202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Freeform: Shape 159">
                <a:extLst>
                  <a:ext uri="{FF2B5EF4-FFF2-40B4-BE49-F238E27FC236}">
                    <a16:creationId xmlns="" xmlns:a16="http://schemas.microsoft.com/office/drawing/2014/main" id="{073509BB-182A-3180-DAE4-8CCEAB00842E}"/>
                  </a:ext>
                </a:extLst>
              </p:cNvPr>
              <p:cNvSpPr/>
              <p:nvPr/>
            </p:nvSpPr>
            <p:spPr>
              <a:xfrm>
                <a:off x="4171793" y="3190772"/>
                <a:ext cx="441018" cy="302480"/>
              </a:xfrm>
              <a:custGeom>
                <a:avLst/>
                <a:gdLst>
                  <a:gd name="connsiteX0" fmla="*/ 219680 w 441018"/>
                  <a:gd name="connsiteY0" fmla="*/ 1447 h 302480"/>
                  <a:gd name="connsiteX1" fmla="*/ 374837 w 441018"/>
                  <a:gd name="connsiteY1" fmla="*/ 711 h 302480"/>
                  <a:gd name="connsiteX2" fmla="*/ 438812 w 441018"/>
                  <a:gd name="connsiteY2" fmla="*/ 69098 h 302480"/>
                  <a:gd name="connsiteX3" fmla="*/ 423370 w 441018"/>
                  <a:gd name="connsiteY3" fmla="*/ 160281 h 302480"/>
                  <a:gd name="connsiteX4" fmla="*/ 196884 w 441018"/>
                  <a:gd name="connsiteY4" fmla="*/ 301467 h 302480"/>
                  <a:gd name="connsiteX5" fmla="*/ 13048 w 441018"/>
                  <a:gd name="connsiteY5" fmla="*/ 116160 h 302480"/>
                  <a:gd name="connsiteX6" fmla="*/ 1283 w 441018"/>
                  <a:gd name="connsiteY6" fmla="*/ 63951 h 302480"/>
                  <a:gd name="connsiteX7" fmla="*/ 87318 w 441018"/>
                  <a:gd name="connsiteY7" fmla="*/ 1447 h 302480"/>
                  <a:gd name="connsiteX8" fmla="*/ 219680 w 441018"/>
                  <a:gd name="connsiteY8" fmla="*/ 1447 h 302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18" h="302480">
                    <a:moveTo>
                      <a:pt x="219680" y="1447"/>
                    </a:moveTo>
                    <a:cubicBezTo>
                      <a:pt x="271154" y="1447"/>
                      <a:pt x="323363" y="5123"/>
                      <a:pt x="374837" y="711"/>
                    </a:cubicBezTo>
                    <a:cubicBezTo>
                      <a:pt x="430724" y="-4436"/>
                      <a:pt x="447636" y="18359"/>
                      <a:pt x="438812" y="69098"/>
                    </a:cubicBezTo>
                    <a:cubicBezTo>
                      <a:pt x="433665" y="99247"/>
                      <a:pt x="430724" y="130867"/>
                      <a:pt x="423370" y="160281"/>
                    </a:cubicBezTo>
                    <a:cubicBezTo>
                      <a:pt x="396162" y="269847"/>
                      <a:pt x="285125" y="309556"/>
                      <a:pt x="196884" y="301467"/>
                    </a:cubicBezTo>
                    <a:cubicBezTo>
                      <a:pt x="90259" y="291907"/>
                      <a:pt x="21872" y="224991"/>
                      <a:pt x="13048" y="116160"/>
                    </a:cubicBezTo>
                    <a:cubicBezTo>
                      <a:pt x="11578" y="97777"/>
                      <a:pt x="-4600" y="85276"/>
                      <a:pt x="1283" y="63951"/>
                    </a:cubicBezTo>
                    <a:cubicBezTo>
                      <a:pt x="17460" y="2182"/>
                      <a:pt x="15989" y="1447"/>
                      <a:pt x="87318" y="1447"/>
                    </a:cubicBezTo>
                    <a:cubicBezTo>
                      <a:pt x="131439" y="1447"/>
                      <a:pt x="175559" y="1447"/>
                      <a:pt x="219680" y="1447"/>
                    </a:cubicBezTo>
                    <a:close/>
                  </a:path>
                </a:pathLst>
              </a:custGeom>
              <a:solidFill>
                <a:srgbClr val="3E241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Freeform: Shape 160">
                <a:extLst>
                  <a:ext uri="{FF2B5EF4-FFF2-40B4-BE49-F238E27FC236}">
                    <a16:creationId xmlns="" xmlns:a16="http://schemas.microsoft.com/office/drawing/2014/main" id="{C8C77058-127C-928B-844C-4389A2842A90}"/>
                  </a:ext>
                </a:extLst>
              </p:cNvPr>
              <p:cNvSpPr/>
              <p:nvPr/>
            </p:nvSpPr>
            <p:spPr>
              <a:xfrm>
                <a:off x="4804719" y="2995579"/>
                <a:ext cx="59465" cy="60239"/>
              </a:xfrm>
              <a:custGeom>
                <a:avLst/>
                <a:gdLst>
                  <a:gd name="connsiteX0" fmla="*/ 58845 w 59465"/>
                  <a:gd name="connsiteY0" fmla="*/ 46629 h 60239"/>
                  <a:gd name="connsiteX1" fmla="*/ 12518 w 59465"/>
                  <a:gd name="connsiteY1" fmla="*/ 51776 h 60239"/>
                  <a:gd name="connsiteX2" fmla="*/ 1488 w 59465"/>
                  <a:gd name="connsiteY2" fmla="*/ 22362 h 60239"/>
                  <a:gd name="connsiteX3" fmla="*/ 47815 w 59465"/>
                  <a:gd name="connsiteY3" fmla="*/ 1037 h 60239"/>
                  <a:gd name="connsiteX4" fmla="*/ 58845 w 59465"/>
                  <a:gd name="connsiteY4" fmla="*/ 46629 h 6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65" h="60239">
                    <a:moveTo>
                      <a:pt x="58845" y="46629"/>
                    </a:moveTo>
                    <a:cubicBezTo>
                      <a:pt x="45608" y="67218"/>
                      <a:pt x="28695" y="60600"/>
                      <a:pt x="12518" y="51776"/>
                    </a:cubicBezTo>
                    <a:cubicBezTo>
                      <a:pt x="752" y="45158"/>
                      <a:pt x="-2189" y="33393"/>
                      <a:pt x="1488" y="22362"/>
                    </a:cubicBezTo>
                    <a:cubicBezTo>
                      <a:pt x="8841" y="302"/>
                      <a:pt x="27960" y="-1904"/>
                      <a:pt x="47815" y="1037"/>
                    </a:cubicBezTo>
                    <a:cubicBezTo>
                      <a:pt x="57374" y="14274"/>
                      <a:pt x="61051" y="29716"/>
                      <a:pt x="58845" y="46629"/>
                    </a:cubicBezTo>
                    <a:close/>
                  </a:path>
                </a:pathLst>
              </a:custGeom>
              <a:solidFill>
                <a:srgbClr val="DCD9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Freeform: Shape 161">
                <a:extLst>
                  <a:ext uri="{FF2B5EF4-FFF2-40B4-BE49-F238E27FC236}">
                    <a16:creationId xmlns="" xmlns:a16="http://schemas.microsoft.com/office/drawing/2014/main" id="{BE89A2CC-ECA2-5877-2812-65B3DE9E5851}"/>
                  </a:ext>
                </a:extLst>
              </p:cNvPr>
              <p:cNvSpPr/>
              <p:nvPr/>
            </p:nvSpPr>
            <p:spPr>
              <a:xfrm>
                <a:off x="3907524" y="2997315"/>
                <a:ext cx="58018" cy="57433"/>
              </a:xfrm>
              <a:custGeom>
                <a:avLst/>
                <a:gdLst>
                  <a:gd name="connsiteX0" fmla="*/ 57450 w 58018"/>
                  <a:gd name="connsiteY0" fmla="*/ 36804 h 57433"/>
                  <a:gd name="connsiteX1" fmla="*/ 36860 w 58018"/>
                  <a:gd name="connsiteY1" fmla="*/ 57394 h 57433"/>
                  <a:gd name="connsiteX2" fmla="*/ 93 w 58018"/>
                  <a:gd name="connsiteY2" fmla="*/ 26509 h 57433"/>
                  <a:gd name="connsiteX3" fmla="*/ 29507 w 58018"/>
                  <a:gd name="connsiteY3" fmla="*/ 37 h 57433"/>
                  <a:gd name="connsiteX4" fmla="*/ 57450 w 58018"/>
                  <a:gd name="connsiteY4" fmla="*/ 36804 h 57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18" h="57433">
                    <a:moveTo>
                      <a:pt x="57450" y="36804"/>
                    </a:moveTo>
                    <a:cubicBezTo>
                      <a:pt x="59655" y="48570"/>
                      <a:pt x="55979" y="58129"/>
                      <a:pt x="36860" y="57394"/>
                    </a:cubicBezTo>
                    <a:cubicBezTo>
                      <a:pt x="14800" y="56658"/>
                      <a:pt x="-1378" y="50776"/>
                      <a:pt x="93" y="26509"/>
                    </a:cubicBezTo>
                    <a:cubicBezTo>
                      <a:pt x="828" y="9596"/>
                      <a:pt x="11858" y="-698"/>
                      <a:pt x="29507" y="37"/>
                    </a:cubicBezTo>
                    <a:cubicBezTo>
                      <a:pt x="50096" y="37"/>
                      <a:pt x="58185" y="12538"/>
                      <a:pt x="57450" y="36804"/>
                    </a:cubicBezTo>
                    <a:close/>
                  </a:path>
                </a:pathLst>
              </a:custGeom>
              <a:solidFill>
                <a:srgbClr val="DDDA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3" name="Freeform: Shape 162">
                <a:extLst>
                  <a:ext uri="{FF2B5EF4-FFF2-40B4-BE49-F238E27FC236}">
                    <a16:creationId xmlns="" xmlns:a16="http://schemas.microsoft.com/office/drawing/2014/main" id="{69282EFC-22CA-6872-87EA-9123FFEDCEB5}"/>
                  </a:ext>
                </a:extLst>
              </p:cNvPr>
              <p:cNvSpPr/>
              <p:nvPr/>
            </p:nvSpPr>
            <p:spPr>
              <a:xfrm>
                <a:off x="4204470" y="3212115"/>
                <a:ext cx="372895" cy="164674"/>
              </a:xfrm>
              <a:custGeom>
                <a:avLst/>
                <a:gdLst>
                  <a:gd name="connsiteX0" fmla="*/ 25227 w 372895"/>
                  <a:gd name="connsiteY0" fmla="*/ 152909 h 164674"/>
                  <a:gd name="connsiteX1" fmla="*/ 3167 w 372895"/>
                  <a:gd name="connsiteY1" fmla="*/ 29371 h 164674"/>
                  <a:gd name="connsiteX2" fmla="*/ 71554 w 372895"/>
                  <a:gd name="connsiteY2" fmla="*/ 2899 h 164674"/>
                  <a:gd name="connsiteX3" fmla="*/ 87731 w 372895"/>
                  <a:gd name="connsiteY3" fmla="*/ 26430 h 164674"/>
                  <a:gd name="connsiteX4" fmla="*/ 297304 w 372895"/>
                  <a:gd name="connsiteY4" fmla="*/ 26430 h 164674"/>
                  <a:gd name="connsiteX5" fmla="*/ 313482 w 372895"/>
                  <a:gd name="connsiteY5" fmla="*/ 2899 h 164674"/>
                  <a:gd name="connsiteX6" fmla="*/ 371574 w 372895"/>
                  <a:gd name="connsiteY6" fmla="*/ 69080 h 164674"/>
                  <a:gd name="connsiteX7" fmla="*/ 348043 w 372895"/>
                  <a:gd name="connsiteY7" fmla="*/ 164674 h 164674"/>
                  <a:gd name="connsiteX8" fmla="*/ 292157 w 372895"/>
                  <a:gd name="connsiteY8" fmla="*/ 139673 h 164674"/>
                  <a:gd name="connsiteX9" fmla="*/ 25227 w 372895"/>
                  <a:gd name="connsiteY9" fmla="*/ 152909 h 164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72895" h="164674">
                    <a:moveTo>
                      <a:pt x="25227" y="152909"/>
                    </a:moveTo>
                    <a:cubicBezTo>
                      <a:pt x="-7128" y="116142"/>
                      <a:pt x="-510" y="71286"/>
                      <a:pt x="3167" y="29371"/>
                    </a:cubicBezTo>
                    <a:cubicBezTo>
                      <a:pt x="6844" y="-12543"/>
                      <a:pt x="46552" y="7311"/>
                      <a:pt x="71554" y="2899"/>
                    </a:cubicBezTo>
                    <a:cubicBezTo>
                      <a:pt x="71554" y="14664"/>
                      <a:pt x="71554" y="22753"/>
                      <a:pt x="87731" y="26430"/>
                    </a:cubicBezTo>
                    <a:cubicBezTo>
                      <a:pt x="157589" y="42607"/>
                      <a:pt x="227447" y="42607"/>
                      <a:pt x="297304" y="26430"/>
                    </a:cubicBezTo>
                    <a:cubicBezTo>
                      <a:pt x="312746" y="22753"/>
                      <a:pt x="313482" y="13929"/>
                      <a:pt x="313482" y="2899"/>
                    </a:cubicBezTo>
                    <a:cubicBezTo>
                      <a:pt x="372310" y="-10337"/>
                      <a:pt x="375986" y="23488"/>
                      <a:pt x="371574" y="69080"/>
                    </a:cubicBezTo>
                    <a:cubicBezTo>
                      <a:pt x="367897" y="102170"/>
                      <a:pt x="375251" y="137467"/>
                      <a:pt x="348043" y="164674"/>
                    </a:cubicBezTo>
                    <a:cubicBezTo>
                      <a:pt x="346573" y="120554"/>
                      <a:pt x="309805" y="141879"/>
                      <a:pt x="292157" y="139673"/>
                    </a:cubicBezTo>
                    <a:cubicBezTo>
                      <a:pt x="203181" y="126437"/>
                      <a:pt x="112733" y="113936"/>
                      <a:pt x="25227" y="152909"/>
                    </a:cubicBezTo>
                    <a:close/>
                  </a:path>
                </a:pathLst>
              </a:custGeom>
              <a:solidFill>
                <a:srgbClr val="EF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4" name="Freeform: Shape 163">
                <a:extLst>
                  <a:ext uri="{FF2B5EF4-FFF2-40B4-BE49-F238E27FC236}">
                    <a16:creationId xmlns="" xmlns:a16="http://schemas.microsoft.com/office/drawing/2014/main" id="{8B4C76A9-7929-067F-1F90-544891D41395}"/>
                  </a:ext>
                </a:extLst>
              </p:cNvPr>
              <p:cNvSpPr/>
              <p:nvPr/>
            </p:nvSpPr>
            <p:spPr>
              <a:xfrm>
                <a:off x="4229697" y="3338643"/>
                <a:ext cx="322815" cy="120915"/>
              </a:xfrm>
              <a:custGeom>
                <a:avLst/>
                <a:gdLst>
                  <a:gd name="connsiteX0" fmla="*/ 0 w 322815"/>
                  <a:gd name="connsiteY0" fmla="*/ 26381 h 120915"/>
                  <a:gd name="connsiteX1" fmla="*/ 263988 w 322815"/>
                  <a:gd name="connsiteY1" fmla="*/ 11675 h 120915"/>
                  <a:gd name="connsiteX2" fmla="*/ 322816 w 322815"/>
                  <a:gd name="connsiteY2" fmla="*/ 38147 h 120915"/>
                  <a:gd name="connsiteX3" fmla="*/ 119126 w 322815"/>
                  <a:gd name="connsiteY3" fmla="*/ 116829 h 120915"/>
                  <a:gd name="connsiteX4" fmla="*/ 0 w 322815"/>
                  <a:gd name="connsiteY4" fmla="*/ 26381 h 12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0915">
                    <a:moveTo>
                      <a:pt x="0" y="26381"/>
                    </a:moveTo>
                    <a:cubicBezTo>
                      <a:pt x="86035" y="-14062"/>
                      <a:pt x="175747" y="1380"/>
                      <a:pt x="263988" y="11675"/>
                    </a:cubicBezTo>
                    <a:cubicBezTo>
                      <a:pt x="279431" y="13145"/>
                      <a:pt x="322816" y="-11121"/>
                      <a:pt x="322816" y="38147"/>
                    </a:cubicBezTo>
                    <a:cubicBezTo>
                      <a:pt x="282372" y="135948"/>
                      <a:pt x="197072" y="122711"/>
                      <a:pt x="119126" y="116829"/>
                    </a:cubicBezTo>
                    <a:cubicBezTo>
                      <a:pt x="64710" y="113152"/>
                      <a:pt x="19119" y="83738"/>
                      <a:pt x="0" y="26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5" name="Freeform: Shape 164">
                <a:extLst>
                  <a:ext uri="{FF2B5EF4-FFF2-40B4-BE49-F238E27FC236}">
                    <a16:creationId xmlns="" xmlns:a16="http://schemas.microsoft.com/office/drawing/2014/main" id="{C48BFD4D-14DF-D85A-5ABA-AF0FD291ADFB}"/>
                  </a:ext>
                </a:extLst>
              </p:cNvPr>
              <p:cNvSpPr/>
              <p:nvPr/>
            </p:nvSpPr>
            <p:spPr>
              <a:xfrm>
                <a:off x="4276024" y="3215014"/>
                <a:ext cx="241928" cy="36399"/>
              </a:xfrm>
              <a:custGeom>
                <a:avLst/>
                <a:gdLst>
                  <a:gd name="connsiteX0" fmla="*/ 241928 w 241928"/>
                  <a:gd name="connsiteY0" fmla="*/ 0 h 36399"/>
                  <a:gd name="connsiteX1" fmla="*/ 227221 w 241928"/>
                  <a:gd name="connsiteY1" fmla="*/ 24266 h 36399"/>
                  <a:gd name="connsiteX2" fmla="*/ 14707 w 241928"/>
                  <a:gd name="connsiteY2" fmla="*/ 24266 h 36399"/>
                  <a:gd name="connsiteX3" fmla="*/ 0 w 241928"/>
                  <a:gd name="connsiteY3" fmla="*/ 0 h 36399"/>
                  <a:gd name="connsiteX4" fmla="*/ 241928 w 241928"/>
                  <a:gd name="connsiteY4" fmla="*/ 0 h 3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928" h="36399">
                    <a:moveTo>
                      <a:pt x="241928" y="0"/>
                    </a:moveTo>
                    <a:cubicBezTo>
                      <a:pt x="241193" y="10295"/>
                      <a:pt x="244134" y="20590"/>
                      <a:pt x="227221" y="24266"/>
                    </a:cubicBezTo>
                    <a:cubicBezTo>
                      <a:pt x="155893" y="40444"/>
                      <a:pt x="86035" y="40444"/>
                      <a:pt x="14707" y="24266"/>
                    </a:cubicBezTo>
                    <a:cubicBezTo>
                      <a:pt x="-2206" y="20590"/>
                      <a:pt x="735" y="10295"/>
                      <a:pt x="0" y="0"/>
                    </a:cubicBezTo>
                    <a:cubicBezTo>
                      <a:pt x="80888" y="0"/>
                      <a:pt x="161776" y="0"/>
                      <a:pt x="241928" y="0"/>
                    </a:cubicBezTo>
                    <a:close/>
                  </a:path>
                </a:pathLst>
              </a:custGeom>
              <a:solidFill>
                <a:srgbClr val="E1D6D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0" name="Graphic 1068">
              <a:extLst>
                <a:ext uri="{FF2B5EF4-FFF2-40B4-BE49-F238E27FC236}">
                  <a16:creationId xmlns="" xmlns:a16="http://schemas.microsoft.com/office/drawing/2014/main" id="{BFAA83A3-A695-C7B2-521A-2B4F3E26F926}"/>
                </a:ext>
              </a:extLst>
            </p:cNvPr>
            <p:cNvGrpSpPr/>
            <p:nvPr/>
          </p:nvGrpSpPr>
          <p:grpSpPr>
            <a:xfrm>
              <a:off x="8112780" y="4287027"/>
              <a:ext cx="1682027" cy="2430897"/>
              <a:chOff x="-399" y="1606051"/>
              <a:chExt cx="2526227" cy="3650951"/>
            </a:xfrm>
          </p:grpSpPr>
          <p:sp>
            <p:nvSpPr>
              <p:cNvPr id="63" name="Freeform: Shape 62">
                <a:extLst>
                  <a:ext uri="{FF2B5EF4-FFF2-40B4-BE49-F238E27FC236}">
                    <a16:creationId xmlns="" xmlns:a16="http://schemas.microsoft.com/office/drawing/2014/main" id="{80DC0509-CC1D-2A72-54FD-F9E337F25915}"/>
                  </a:ext>
                </a:extLst>
              </p:cNvPr>
              <p:cNvSpPr/>
              <p:nvPr/>
            </p:nvSpPr>
            <p:spPr>
              <a:xfrm>
                <a:off x="-399" y="1606051"/>
                <a:ext cx="2526227" cy="3650951"/>
              </a:xfrm>
              <a:custGeom>
                <a:avLst/>
                <a:gdLst>
                  <a:gd name="connsiteX0" fmla="*/ 887960 w 2526227"/>
                  <a:gd name="connsiteY0" fmla="*/ 3464971 h 3650951"/>
                  <a:gd name="connsiteX1" fmla="*/ 840898 w 2526227"/>
                  <a:gd name="connsiteY1" fmla="*/ 3299519 h 3650951"/>
                  <a:gd name="connsiteX2" fmla="*/ 810013 w 2526227"/>
                  <a:gd name="connsiteY2" fmla="*/ 3279665 h 3650951"/>
                  <a:gd name="connsiteX3" fmla="*/ 738685 w 2526227"/>
                  <a:gd name="connsiteY3" fmla="*/ 3184070 h 3650951"/>
                  <a:gd name="connsiteX4" fmla="*/ 738685 w 2526227"/>
                  <a:gd name="connsiteY4" fmla="*/ 3149509 h 3650951"/>
                  <a:gd name="connsiteX5" fmla="*/ 664415 w 2526227"/>
                  <a:gd name="connsiteY5" fmla="*/ 3060532 h 3650951"/>
                  <a:gd name="connsiteX6" fmla="*/ 565144 w 2526227"/>
                  <a:gd name="connsiteY6" fmla="*/ 2944348 h 3650951"/>
                  <a:gd name="connsiteX7" fmla="*/ 562938 w 2526227"/>
                  <a:gd name="connsiteY7" fmla="*/ 2917140 h 3650951"/>
                  <a:gd name="connsiteX8" fmla="*/ 556320 w 2526227"/>
                  <a:gd name="connsiteY8" fmla="*/ 2782572 h 3650951"/>
                  <a:gd name="connsiteX9" fmla="*/ 847516 w 2526227"/>
                  <a:gd name="connsiteY9" fmla="*/ 2314158 h 3650951"/>
                  <a:gd name="connsiteX10" fmla="*/ 834280 w 2526227"/>
                  <a:gd name="connsiteY10" fmla="*/ 2277391 h 3650951"/>
                  <a:gd name="connsiteX11" fmla="*/ 420281 w 2526227"/>
                  <a:gd name="connsiteY11" fmla="*/ 2035463 h 3650951"/>
                  <a:gd name="connsiteX12" fmla="*/ 415869 w 2526227"/>
                  <a:gd name="connsiteY12" fmla="*/ 2031051 h 3650951"/>
                  <a:gd name="connsiteX13" fmla="*/ 208502 w 2526227"/>
                  <a:gd name="connsiteY13" fmla="*/ 1897954 h 3650951"/>
                  <a:gd name="connsiteX14" fmla="*/ 45991 w 2526227"/>
                  <a:gd name="connsiteY14" fmla="*/ 1449394 h 3650951"/>
                  <a:gd name="connsiteX15" fmla="*/ 45991 w 2526227"/>
                  <a:gd name="connsiteY15" fmla="*/ 1444246 h 3650951"/>
                  <a:gd name="connsiteX16" fmla="*/ 77611 w 2526227"/>
                  <a:gd name="connsiteY16" fmla="*/ 1245703 h 3650951"/>
                  <a:gd name="connsiteX17" fmla="*/ 87170 w 2526227"/>
                  <a:gd name="connsiteY17" fmla="*/ 917005 h 3650951"/>
                  <a:gd name="connsiteX18" fmla="*/ 472490 w 2526227"/>
                  <a:gd name="connsiteY18" fmla="*/ 291962 h 3650951"/>
                  <a:gd name="connsiteX19" fmla="*/ 1022528 w 2526227"/>
                  <a:gd name="connsiteY19" fmla="*/ 27974 h 3650951"/>
                  <a:gd name="connsiteX20" fmla="*/ 1285781 w 2526227"/>
                  <a:gd name="connsiteY20" fmla="*/ 31 h 3650951"/>
                  <a:gd name="connsiteX21" fmla="*/ 1560064 w 2526227"/>
                  <a:gd name="connsiteY21" fmla="*/ 29445 h 3650951"/>
                  <a:gd name="connsiteX22" fmla="*/ 1998329 w 2526227"/>
                  <a:gd name="connsiteY22" fmla="*/ 213281 h 3650951"/>
                  <a:gd name="connsiteX23" fmla="*/ 2386590 w 2526227"/>
                  <a:gd name="connsiteY23" fmla="*/ 685371 h 3650951"/>
                  <a:gd name="connsiteX24" fmla="*/ 2481450 w 2526227"/>
                  <a:gd name="connsiteY24" fmla="*/ 1027306 h 3650951"/>
                  <a:gd name="connsiteX25" fmla="*/ 2438064 w 2526227"/>
                  <a:gd name="connsiteY25" fmla="*/ 1411156 h 3650951"/>
                  <a:gd name="connsiteX26" fmla="*/ 2450565 w 2526227"/>
                  <a:gd name="connsiteY26" fmla="*/ 1447923 h 3650951"/>
                  <a:gd name="connsiteX27" fmla="*/ 2374089 w 2526227"/>
                  <a:gd name="connsiteY27" fmla="*/ 1886923 h 3650951"/>
                  <a:gd name="connsiteX28" fmla="*/ 2184371 w 2526227"/>
                  <a:gd name="connsiteY28" fmla="*/ 1942809 h 3650951"/>
                  <a:gd name="connsiteX29" fmla="*/ 2152016 w 2526227"/>
                  <a:gd name="connsiteY29" fmla="*/ 1963399 h 3650951"/>
                  <a:gd name="connsiteX30" fmla="*/ 1715957 w 2526227"/>
                  <a:gd name="connsiteY30" fmla="*/ 2286215 h 3650951"/>
                  <a:gd name="connsiteX31" fmla="*/ 1672571 w 2526227"/>
                  <a:gd name="connsiteY31" fmla="*/ 2296510 h 3650951"/>
                  <a:gd name="connsiteX32" fmla="*/ 1709339 w 2526227"/>
                  <a:gd name="connsiteY32" fmla="*/ 2342837 h 3650951"/>
                  <a:gd name="connsiteX33" fmla="*/ 2035831 w 2526227"/>
                  <a:gd name="connsiteY33" fmla="*/ 2796544 h 3650951"/>
                  <a:gd name="connsiteX34" fmla="*/ 2047597 w 2526227"/>
                  <a:gd name="connsiteY34" fmla="*/ 2963467 h 3650951"/>
                  <a:gd name="connsiteX35" fmla="*/ 1927736 w 2526227"/>
                  <a:gd name="connsiteY35" fmla="*/ 3025971 h 3650951"/>
                  <a:gd name="connsiteX36" fmla="*/ 1878468 w 2526227"/>
                  <a:gd name="connsiteY36" fmla="*/ 3075239 h 3650951"/>
                  <a:gd name="connsiteX37" fmla="*/ 1869644 w 2526227"/>
                  <a:gd name="connsiteY37" fmla="*/ 3226720 h 3650951"/>
                  <a:gd name="connsiteX38" fmla="*/ 1849054 w 2526227"/>
                  <a:gd name="connsiteY38" fmla="*/ 3256869 h 3650951"/>
                  <a:gd name="connsiteX39" fmla="*/ 1758607 w 2526227"/>
                  <a:gd name="connsiteY39" fmla="*/ 3350258 h 3650951"/>
                  <a:gd name="connsiteX40" fmla="*/ 1729928 w 2526227"/>
                  <a:gd name="connsiteY40" fmla="*/ 3442176 h 3650951"/>
                  <a:gd name="connsiteX41" fmla="*/ 1673307 w 2526227"/>
                  <a:gd name="connsiteY41" fmla="*/ 3555419 h 3650951"/>
                  <a:gd name="connsiteX42" fmla="*/ 1607126 w 2526227"/>
                  <a:gd name="connsiteY42" fmla="*/ 3602481 h 3650951"/>
                  <a:gd name="connsiteX43" fmla="*/ 1409318 w 2526227"/>
                  <a:gd name="connsiteY43" fmla="*/ 3592921 h 3650951"/>
                  <a:gd name="connsiteX44" fmla="*/ 1380640 w 2526227"/>
                  <a:gd name="connsiteY44" fmla="*/ 3549536 h 3650951"/>
                  <a:gd name="connsiteX45" fmla="*/ 1373287 w 2526227"/>
                  <a:gd name="connsiteY45" fmla="*/ 3431146 h 3650951"/>
                  <a:gd name="connsiteX46" fmla="*/ 1372551 w 2526227"/>
                  <a:gd name="connsiteY46" fmla="*/ 3374524 h 3650951"/>
                  <a:gd name="connsiteX47" fmla="*/ 1301958 w 2526227"/>
                  <a:gd name="connsiteY47" fmla="*/ 3288489 h 3650951"/>
                  <a:gd name="connsiteX48" fmla="*/ 1246072 w 2526227"/>
                  <a:gd name="connsiteY48" fmla="*/ 3332609 h 3650951"/>
                  <a:gd name="connsiteX49" fmla="*/ 1246807 w 2526227"/>
                  <a:gd name="connsiteY49" fmla="*/ 3372318 h 3650951"/>
                  <a:gd name="connsiteX50" fmla="*/ 1242395 w 2526227"/>
                  <a:gd name="connsiteY50" fmla="*/ 3546594 h 3650951"/>
                  <a:gd name="connsiteX51" fmla="*/ 1196804 w 2526227"/>
                  <a:gd name="connsiteY51" fmla="*/ 3634836 h 3650951"/>
                  <a:gd name="connsiteX52" fmla="*/ 992378 w 2526227"/>
                  <a:gd name="connsiteY52" fmla="*/ 3635571 h 3650951"/>
                  <a:gd name="connsiteX53" fmla="*/ 935022 w 2526227"/>
                  <a:gd name="connsiteY53" fmla="*/ 3576008 h 3650951"/>
                  <a:gd name="connsiteX54" fmla="*/ 887960 w 2526227"/>
                  <a:gd name="connsiteY54" fmla="*/ 3464971 h 365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6227" h="3650951">
                    <a:moveTo>
                      <a:pt x="887960" y="3464971"/>
                    </a:moveTo>
                    <a:cubicBezTo>
                      <a:pt x="884283" y="3406879"/>
                      <a:pt x="849722" y="3356876"/>
                      <a:pt x="840898" y="3299519"/>
                    </a:cubicBezTo>
                    <a:cubicBezTo>
                      <a:pt x="839427" y="3289224"/>
                      <a:pt x="826191" y="3281135"/>
                      <a:pt x="810013" y="3279665"/>
                    </a:cubicBezTo>
                    <a:cubicBezTo>
                      <a:pt x="752656" y="3274517"/>
                      <a:pt x="746038" y="3228191"/>
                      <a:pt x="738685" y="3184070"/>
                    </a:cubicBezTo>
                    <a:cubicBezTo>
                      <a:pt x="736479" y="3173040"/>
                      <a:pt x="738685" y="3161274"/>
                      <a:pt x="738685" y="3149509"/>
                    </a:cubicBezTo>
                    <a:cubicBezTo>
                      <a:pt x="738685" y="3099505"/>
                      <a:pt x="719566" y="3069356"/>
                      <a:pt x="664415" y="3060532"/>
                    </a:cubicBezTo>
                    <a:cubicBezTo>
                      <a:pt x="593822" y="3049502"/>
                      <a:pt x="568820" y="3015676"/>
                      <a:pt x="565144" y="2944348"/>
                    </a:cubicBezTo>
                    <a:cubicBezTo>
                      <a:pt x="564408" y="2934788"/>
                      <a:pt x="566614" y="2919346"/>
                      <a:pt x="562938" y="2917140"/>
                    </a:cubicBezTo>
                    <a:cubicBezTo>
                      <a:pt x="474696" y="2877431"/>
                      <a:pt x="539407" y="2818604"/>
                      <a:pt x="556320" y="2782572"/>
                    </a:cubicBezTo>
                    <a:cubicBezTo>
                      <a:pt x="632060" y="2614178"/>
                      <a:pt x="726184" y="2454609"/>
                      <a:pt x="847516" y="2314158"/>
                    </a:cubicBezTo>
                    <a:cubicBezTo>
                      <a:pt x="870311" y="2287686"/>
                      <a:pt x="861487" y="2285480"/>
                      <a:pt x="834280" y="2277391"/>
                    </a:cubicBezTo>
                    <a:cubicBezTo>
                      <a:pt x="676916" y="2230329"/>
                      <a:pt x="532789" y="2159736"/>
                      <a:pt x="420281" y="2035463"/>
                    </a:cubicBezTo>
                    <a:cubicBezTo>
                      <a:pt x="418810" y="2033992"/>
                      <a:pt x="417340" y="2032521"/>
                      <a:pt x="415869" y="2031051"/>
                    </a:cubicBezTo>
                    <a:cubicBezTo>
                      <a:pt x="362924" y="1975900"/>
                      <a:pt x="273948" y="1914866"/>
                      <a:pt x="208502" y="1897954"/>
                    </a:cubicBezTo>
                    <a:cubicBezTo>
                      <a:pt x="54080" y="1859716"/>
                      <a:pt x="-70929" y="1608228"/>
                      <a:pt x="45991" y="1449394"/>
                    </a:cubicBezTo>
                    <a:cubicBezTo>
                      <a:pt x="46726" y="1447923"/>
                      <a:pt x="45256" y="1444246"/>
                      <a:pt x="45991" y="1444246"/>
                    </a:cubicBezTo>
                    <a:cubicBezTo>
                      <a:pt x="152616" y="1394243"/>
                      <a:pt x="84229" y="1311884"/>
                      <a:pt x="77611" y="1245703"/>
                    </a:cubicBezTo>
                    <a:cubicBezTo>
                      <a:pt x="65845" y="1134666"/>
                      <a:pt x="62904" y="1025836"/>
                      <a:pt x="87170" y="917005"/>
                    </a:cubicBezTo>
                    <a:cubicBezTo>
                      <a:pt x="143792" y="664046"/>
                      <a:pt x="279095" y="458885"/>
                      <a:pt x="472490" y="291962"/>
                    </a:cubicBezTo>
                    <a:cubicBezTo>
                      <a:pt x="631325" y="155924"/>
                      <a:pt x="813690" y="66212"/>
                      <a:pt x="1022528" y="27974"/>
                    </a:cubicBezTo>
                    <a:cubicBezTo>
                      <a:pt x="1110033" y="11796"/>
                      <a:pt x="1199010" y="-704"/>
                      <a:pt x="1285781" y="31"/>
                    </a:cubicBezTo>
                    <a:cubicBezTo>
                      <a:pt x="1376228" y="766"/>
                      <a:pt x="1469617" y="9590"/>
                      <a:pt x="1560064" y="29445"/>
                    </a:cubicBezTo>
                    <a:cubicBezTo>
                      <a:pt x="1718163" y="64006"/>
                      <a:pt x="1864496" y="124304"/>
                      <a:pt x="1998329" y="213281"/>
                    </a:cubicBezTo>
                    <a:cubicBezTo>
                      <a:pt x="2174811" y="330936"/>
                      <a:pt x="2293937" y="498594"/>
                      <a:pt x="2386590" y="685371"/>
                    </a:cubicBezTo>
                    <a:cubicBezTo>
                      <a:pt x="2439535" y="792732"/>
                      <a:pt x="2463801" y="908181"/>
                      <a:pt x="2481450" y="1027306"/>
                    </a:cubicBezTo>
                    <a:cubicBezTo>
                      <a:pt x="2501304" y="1161139"/>
                      <a:pt x="2474096" y="1286147"/>
                      <a:pt x="2438064" y="1411156"/>
                    </a:cubicBezTo>
                    <a:cubicBezTo>
                      <a:pt x="2431446" y="1433216"/>
                      <a:pt x="2441006" y="1439099"/>
                      <a:pt x="2450565" y="1447923"/>
                    </a:cubicBezTo>
                    <a:cubicBezTo>
                      <a:pt x="2593957" y="1574402"/>
                      <a:pt x="2513805" y="1812654"/>
                      <a:pt x="2374089" y="1886923"/>
                    </a:cubicBezTo>
                    <a:cubicBezTo>
                      <a:pt x="2313791" y="1919278"/>
                      <a:pt x="2254964" y="1951634"/>
                      <a:pt x="2184371" y="1942809"/>
                    </a:cubicBezTo>
                    <a:cubicBezTo>
                      <a:pt x="2164516" y="1940603"/>
                      <a:pt x="2160840" y="1950163"/>
                      <a:pt x="2152016" y="1963399"/>
                    </a:cubicBezTo>
                    <a:cubicBezTo>
                      <a:pt x="2047597" y="2125910"/>
                      <a:pt x="1891704" y="2219299"/>
                      <a:pt x="1715957" y="2286215"/>
                    </a:cubicBezTo>
                    <a:cubicBezTo>
                      <a:pt x="1701250" y="2291363"/>
                      <a:pt x="1685072" y="2279597"/>
                      <a:pt x="1672571" y="2296510"/>
                    </a:cubicBezTo>
                    <a:cubicBezTo>
                      <a:pt x="1674042" y="2319306"/>
                      <a:pt x="1695367" y="2328865"/>
                      <a:pt x="1709339" y="2342837"/>
                    </a:cubicBezTo>
                    <a:cubicBezTo>
                      <a:pt x="1843907" y="2475199"/>
                      <a:pt x="1957150" y="2623738"/>
                      <a:pt x="2035831" y="2796544"/>
                    </a:cubicBezTo>
                    <a:cubicBezTo>
                      <a:pt x="2060833" y="2850959"/>
                      <a:pt x="2060098" y="2909787"/>
                      <a:pt x="2047597" y="2963467"/>
                    </a:cubicBezTo>
                    <a:cubicBezTo>
                      <a:pt x="2035096" y="3018618"/>
                      <a:pt x="1977739" y="3028177"/>
                      <a:pt x="1927736" y="3025971"/>
                    </a:cubicBezTo>
                    <a:cubicBezTo>
                      <a:pt x="1887292" y="3023765"/>
                      <a:pt x="1876997" y="3034795"/>
                      <a:pt x="1878468" y="3075239"/>
                    </a:cubicBezTo>
                    <a:cubicBezTo>
                      <a:pt x="1879938" y="3125242"/>
                      <a:pt x="1889498" y="3176717"/>
                      <a:pt x="1869644" y="3226720"/>
                    </a:cubicBezTo>
                    <a:cubicBezTo>
                      <a:pt x="1864496" y="3239956"/>
                      <a:pt x="1857143" y="3257604"/>
                      <a:pt x="1849054" y="3256869"/>
                    </a:cubicBezTo>
                    <a:cubicBezTo>
                      <a:pt x="1776255" y="3248045"/>
                      <a:pt x="1772578" y="3303931"/>
                      <a:pt x="1758607" y="3350258"/>
                    </a:cubicBezTo>
                    <a:cubicBezTo>
                      <a:pt x="1749047" y="3381142"/>
                      <a:pt x="1739488" y="3412027"/>
                      <a:pt x="1729928" y="3442176"/>
                    </a:cubicBezTo>
                    <a:cubicBezTo>
                      <a:pt x="1708603" y="3478207"/>
                      <a:pt x="1693161" y="3517916"/>
                      <a:pt x="1673307" y="3555419"/>
                    </a:cubicBezTo>
                    <a:cubicBezTo>
                      <a:pt x="1658600" y="3583362"/>
                      <a:pt x="1635069" y="3602481"/>
                      <a:pt x="1607126" y="3602481"/>
                    </a:cubicBezTo>
                    <a:cubicBezTo>
                      <a:pt x="1540945" y="3601745"/>
                      <a:pt x="1474764" y="3612775"/>
                      <a:pt x="1409318" y="3592921"/>
                    </a:cubicBezTo>
                    <a:cubicBezTo>
                      <a:pt x="1382846" y="3584832"/>
                      <a:pt x="1372551" y="3585568"/>
                      <a:pt x="1380640" y="3549536"/>
                    </a:cubicBezTo>
                    <a:cubicBezTo>
                      <a:pt x="1388729" y="3512769"/>
                      <a:pt x="1398288" y="3468648"/>
                      <a:pt x="1373287" y="3431146"/>
                    </a:cubicBezTo>
                    <a:cubicBezTo>
                      <a:pt x="1372551" y="3412027"/>
                      <a:pt x="1375493" y="3392908"/>
                      <a:pt x="1372551" y="3374524"/>
                    </a:cubicBezTo>
                    <a:cubicBezTo>
                      <a:pt x="1365198" y="3333345"/>
                      <a:pt x="1362256" y="3295107"/>
                      <a:pt x="1301958" y="3288489"/>
                    </a:cubicBezTo>
                    <a:cubicBezTo>
                      <a:pt x="1257102" y="3283341"/>
                      <a:pt x="1249013" y="3297313"/>
                      <a:pt x="1246072" y="3332609"/>
                    </a:cubicBezTo>
                    <a:cubicBezTo>
                      <a:pt x="1245337" y="3345846"/>
                      <a:pt x="1245337" y="3359082"/>
                      <a:pt x="1246807" y="3372318"/>
                    </a:cubicBezTo>
                    <a:cubicBezTo>
                      <a:pt x="1222541" y="3429675"/>
                      <a:pt x="1232101" y="3489238"/>
                      <a:pt x="1242395" y="3546594"/>
                    </a:cubicBezTo>
                    <a:cubicBezTo>
                      <a:pt x="1250484" y="3593656"/>
                      <a:pt x="1240925" y="3619393"/>
                      <a:pt x="1196804" y="3634836"/>
                    </a:cubicBezTo>
                    <a:cubicBezTo>
                      <a:pt x="1129152" y="3658367"/>
                      <a:pt x="1060030" y="3653955"/>
                      <a:pt x="992378" y="3635571"/>
                    </a:cubicBezTo>
                    <a:cubicBezTo>
                      <a:pt x="966641" y="3628953"/>
                      <a:pt x="946787" y="3603951"/>
                      <a:pt x="935022" y="3576008"/>
                    </a:cubicBezTo>
                    <a:cubicBezTo>
                      <a:pt x="918109" y="3538506"/>
                      <a:pt x="910755" y="3498797"/>
                      <a:pt x="887960" y="3464971"/>
                    </a:cubicBezTo>
                    <a:close/>
                  </a:path>
                </a:pathLst>
              </a:custGeom>
              <a:solidFill>
                <a:srgbClr val="27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Shape 63">
                <a:extLst>
                  <a:ext uri="{FF2B5EF4-FFF2-40B4-BE49-F238E27FC236}">
                    <a16:creationId xmlns="" xmlns:a16="http://schemas.microsoft.com/office/drawing/2014/main" id="{C0E50FFB-7DB0-7CF8-DE82-A8C2B52778E1}"/>
                  </a:ext>
                </a:extLst>
              </p:cNvPr>
              <p:cNvSpPr/>
              <p:nvPr/>
            </p:nvSpPr>
            <p:spPr>
              <a:xfrm>
                <a:off x="297484" y="2902719"/>
                <a:ext cx="1915532" cy="1008657"/>
              </a:xfrm>
              <a:custGeom>
                <a:avLst/>
                <a:gdLst>
                  <a:gd name="connsiteX0" fmla="*/ 1892370 w 1915532"/>
                  <a:gd name="connsiteY0" fmla="*/ 474071 h 1008657"/>
                  <a:gd name="connsiteX1" fmla="*/ 1869574 w 1915532"/>
                  <a:gd name="connsiteY1" fmla="*/ 513044 h 1008657"/>
                  <a:gd name="connsiteX2" fmla="*/ 1623234 w 1915532"/>
                  <a:gd name="connsiteY2" fmla="*/ 843214 h 1008657"/>
                  <a:gd name="connsiteX3" fmla="*/ 1187175 w 1915532"/>
                  <a:gd name="connsiteY3" fmla="*/ 1000577 h 1008657"/>
                  <a:gd name="connsiteX4" fmla="*/ 782736 w 1915532"/>
                  <a:gd name="connsiteY4" fmla="*/ 993959 h 1008657"/>
                  <a:gd name="connsiteX5" fmla="*/ 433448 w 1915532"/>
                  <a:gd name="connsiteY5" fmla="*/ 901306 h 1008657"/>
                  <a:gd name="connsiteX6" fmla="*/ 23861 w 1915532"/>
                  <a:gd name="connsiteY6" fmla="*/ 431421 h 1008657"/>
                  <a:gd name="connsiteX7" fmla="*/ 14302 w 1915532"/>
                  <a:gd name="connsiteY7" fmla="*/ 427009 h 1008657"/>
                  <a:gd name="connsiteX8" fmla="*/ 14302 w 1915532"/>
                  <a:gd name="connsiteY8" fmla="*/ 311560 h 1008657"/>
                  <a:gd name="connsiteX9" fmla="*/ 2536 w 1915532"/>
                  <a:gd name="connsiteY9" fmla="*/ 150520 h 1008657"/>
                  <a:gd name="connsiteX10" fmla="*/ 7683 w 1915532"/>
                  <a:gd name="connsiteY10" fmla="*/ 118165 h 1008657"/>
                  <a:gd name="connsiteX11" fmla="*/ 298144 w 1915532"/>
                  <a:gd name="connsiteY11" fmla="*/ 510 h 1008657"/>
                  <a:gd name="connsiteX12" fmla="*/ 314322 w 1915532"/>
                  <a:gd name="connsiteY12" fmla="*/ 12275 h 1008657"/>
                  <a:gd name="connsiteX13" fmla="*/ 279761 w 1915532"/>
                  <a:gd name="connsiteY13" fmla="*/ 196846 h 1008657"/>
                  <a:gd name="connsiteX14" fmla="*/ 265054 w 1915532"/>
                  <a:gd name="connsiteY14" fmla="*/ 233614 h 1008657"/>
                  <a:gd name="connsiteX15" fmla="*/ 212109 w 1915532"/>
                  <a:gd name="connsiteY15" fmla="*/ 365240 h 1008657"/>
                  <a:gd name="connsiteX16" fmla="*/ 342265 w 1915532"/>
                  <a:gd name="connsiteY16" fmla="*/ 461570 h 1008657"/>
                  <a:gd name="connsiteX17" fmla="*/ 498158 w 1915532"/>
                  <a:gd name="connsiteY17" fmla="*/ 450540 h 1008657"/>
                  <a:gd name="connsiteX18" fmla="*/ 771706 w 1915532"/>
                  <a:gd name="connsiteY18" fmla="*/ 391712 h 1008657"/>
                  <a:gd name="connsiteX19" fmla="*/ 977602 w 1915532"/>
                  <a:gd name="connsiteY19" fmla="*/ 586579 h 1008657"/>
                  <a:gd name="connsiteX20" fmla="*/ 1196734 w 1915532"/>
                  <a:gd name="connsiteY20" fmla="*/ 389506 h 1008657"/>
                  <a:gd name="connsiteX21" fmla="*/ 1327626 w 1915532"/>
                  <a:gd name="connsiteY21" fmla="*/ 450540 h 1008657"/>
                  <a:gd name="connsiteX22" fmla="*/ 1384982 w 1915532"/>
                  <a:gd name="connsiteY22" fmla="*/ 462306 h 1008657"/>
                  <a:gd name="connsiteX23" fmla="*/ 1419544 w 1915532"/>
                  <a:gd name="connsiteY23" fmla="*/ 462306 h 1008657"/>
                  <a:gd name="connsiteX24" fmla="*/ 1629117 w 1915532"/>
                  <a:gd name="connsiteY24" fmla="*/ 454217 h 1008657"/>
                  <a:gd name="connsiteX25" fmla="*/ 1661472 w 1915532"/>
                  <a:gd name="connsiteY25" fmla="*/ 277734 h 1008657"/>
                  <a:gd name="connsiteX26" fmla="*/ 1673237 w 1915532"/>
                  <a:gd name="connsiteY26" fmla="*/ 58602 h 1008657"/>
                  <a:gd name="connsiteX27" fmla="*/ 1694562 w 1915532"/>
                  <a:gd name="connsiteY27" fmla="*/ 47571 h 1008657"/>
                  <a:gd name="connsiteX28" fmla="*/ 1913695 w 1915532"/>
                  <a:gd name="connsiteY28" fmla="*/ 123312 h 1008657"/>
                  <a:gd name="connsiteX29" fmla="*/ 1915165 w 1915532"/>
                  <a:gd name="connsiteY29" fmla="*/ 139489 h 1008657"/>
                  <a:gd name="connsiteX30" fmla="*/ 1895311 w 1915532"/>
                  <a:gd name="connsiteY30" fmla="*/ 282882 h 1008657"/>
                  <a:gd name="connsiteX31" fmla="*/ 1904135 w 1915532"/>
                  <a:gd name="connsiteY31" fmla="*/ 346857 h 1008657"/>
                  <a:gd name="connsiteX32" fmla="*/ 1892370 w 1915532"/>
                  <a:gd name="connsiteY32" fmla="*/ 474071 h 1008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915532" h="1008657">
                    <a:moveTo>
                      <a:pt x="1892370" y="474071"/>
                    </a:moveTo>
                    <a:cubicBezTo>
                      <a:pt x="1873986" y="480689"/>
                      <a:pt x="1871780" y="499808"/>
                      <a:pt x="1869574" y="513044"/>
                    </a:cubicBezTo>
                    <a:cubicBezTo>
                      <a:pt x="1842366" y="664525"/>
                      <a:pt x="1742359" y="760120"/>
                      <a:pt x="1623234" y="843214"/>
                    </a:cubicBezTo>
                    <a:cubicBezTo>
                      <a:pt x="1491607" y="934396"/>
                      <a:pt x="1342332" y="988076"/>
                      <a:pt x="1187175" y="1000577"/>
                    </a:cubicBezTo>
                    <a:cubicBezTo>
                      <a:pt x="1054078" y="1011607"/>
                      <a:pt x="918039" y="1013078"/>
                      <a:pt x="782736" y="993959"/>
                    </a:cubicBezTo>
                    <a:cubicBezTo>
                      <a:pt x="662139" y="977046"/>
                      <a:pt x="546690" y="947632"/>
                      <a:pt x="433448" y="901306"/>
                    </a:cubicBezTo>
                    <a:cubicBezTo>
                      <a:pt x="216521" y="813065"/>
                      <a:pt x="62099" y="673349"/>
                      <a:pt x="23861" y="431421"/>
                    </a:cubicBezTo>
                    <a:cubicBezTo>
                      <a:pt x="23861" y="429215"/>
                      <a:pt x="17243" y="428480"/>
                      <a:pt x="14302" y="427009"/>
                    </a:cubicBezTo>
                    <a:cubicBezTo>
                      <a:pt x="3271" y="388771"/>
                      <a:pt x="-11436" y="350533"/>
                      <a:pt x="14302" y="311560"/>
                    </a:cubicBezTo>
                    <a:cubicBezTo>
                      <a:pt x="18714" y="257145"/>
                      <a:pt x="-5553" y="204935"/>
                      <a:pt x="2536" y="150520"/>
                    </a:cubicBezTo>
                    <a:cubicBezTo>
                      <a:pt x="4742" y="139489"/>
                      <a:pt x="-3347" y="126253"/>
                      <a:pt x="7683" y="118165"/>
                    </a:cubicBezTo>
                    <a:cubicBezTo>
                      <a:pt x="95189" y="57131"/>
                      <a:pt x="194461" y="24041"/>
                      <a:pt x="298144" y="510"/>
                    </a:cubicBezTo>
                    <a:cubicBezTo>
                      <a:pt x="306968" y="-1697"/>
                      <a:pt x="312116" y="3451"/>
                      <a:pt x="314322" y="12275"/>
                    </a:cubicBezTo>
                    <a:cubicBezTo>
                      <a:pt x="297409" y="72573"/>
                      <a:pt x="276084" y="132136"/>
                      <a:pt x="279761" y="196846"/>
                    </a:cubicBezTo>
                    <a:cubicBezTo>
                      <a:pt x="276084" y="209347"/>
                      <a:pt x="284908" y="221113"/>
                      <a:pt x="265054" y="233614"/>
                    </a:cubicBezTo>
                    <a:cubicBezTo>
                      <a:pt x="220933" y="261557"/>
                      <a:pt x="199608" y="327002"/>
                      <a:pt x="212109" y="365240"/>
                    </a:cubicBezTo>
                    <a:cubicBezTo>
                      <a:pt x="226081" y="406419"/>
                      <a:pt x="295938" y="460099"/>
                      <a:pt x="342265" y="461570"/>
                    </a:cubicBezTo>
                    <a:cubicBezTo>
                      <a:pt x="394474" y="463041"/>
                      <a:pt x="447419" y="465982"/>
                      <a:pt x="498158" y="450540"/>
                    </a:cubicBezTo>
                    <a:cubicBezTo>
                      <a:pt x="596694" y="468924"/>
                      <a:pt x="687876" y="451275"/>
                      <a:pt x="771706" y="391712"/>
                    </a:cubicBezTo>
                    <a:cubicBezTo>
                      <a:pt x="773912" y="486572"/>
                      <a:pt x="845240" y="586579"/>
                      <a:pt x="977602" y="586579"/>
                    </a:cubicBezTo>
                    <a:cubicBezTo>
                      <a:pt x="1112170" y="586579"/>
                      <a:pt x="1163644" y="540987"/>
                      <a:pt x="1196734" y="389506"/>
                    </a:cubicBezTo>
                    <a:cubicBezTo>
                      <a:pt x="1236443" y="419656"/>
                      <a:pt x="1279828" y="440980"/>
                      <a:pt x="1327626" y="450540"/>
                    </a:cubicBezTo>
                    <a:cubicBezTo>
                      <a:pt x="1342332" y="475542"/>
                      <a:pt x="1366599" y="455687"/>
                      <a:pt x="1384982" y="462306"/>
                    </a:cubicBezTo>
                    <a:cubicBezTo>
                      <a:pt x="1396748" y="462306"/>
                      <a:pt x="1407778" y="462306"/>
                      <a:pt x="1419544" y="462306"/>
                    </a:cubicBezTo>
                    <a:cubicBezTo>
                      <a:pt x="1468812" y="497602"/>
                      <a:pt x="1579849" y="493190"/>
                      <a:pt x="1629117" y="454217"/>
                    </a:cubicBezTo>
                    <a:cubicBezTo>
                      <a:pt x="1691621" y="405684"/>
                      <a:pt x="1698239" y="368917"/>
                      <a:pt x="1661472" y="277734"/>
                    </a:cubicBezTo>
                    <a:cubicBezTo>
                      <a:pt x="1689415" y="205670"/>
                      <a:pt x="1690885" y="132871"/>
                      <a:pt x="1673237" y="58602"/>
                    </a:cubicBezTo>
                    <a:cubicBezTo>
                      <a:pt x="1675443" y="46101"/>
                      <a:pt x="1685003" y="45366"/>
                      <a:pt x="1694562" y="47571"/>
                    </a:cubicBezTo>
                    <a:cubicBezTo>
                      <a:pt x="1770303" y="65955"/>
                      <a:pt x="1843837" y="89486"/>
                      <a:pt x="1913695" y="123312"/>
                    </a:cubicBezTo>
                    <a:cubicBezTo>
                      <a:pt x="1916636" y="124783"/>
                      <a:pt x="1915165" y="134342"/>
                      <a:pt x="1915165" y="139489"/>
                    </a:cubicBezTo>
                    <a:cubicBezTo>
                      <a:pt x="1915901" y="188758"/>
                      <a:pt x="1906341" y="235820"/>
                      <a:pt x="1895311" y="282882"/>
                    </a:cubicBezTo>
                    <a:cubicBezTo>
                      <a:pt x="1890899" y="302001"/>
                      <a:pt x="1877663" y="329208"/>
                      <a:pt x="1904135" y="346857"/>
                    </a:cubicBezTo>
                    <a:cubicBezTo>
                      <a:pt x="1907076" y="390242"/>
                      <a:pt x="1910753" y="432892"/>
                      <a:pt x="1892370" y="474071"/>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Shape 64">
                <a:extLst>
                  <a:ext uri="{FF2B5EF4-FFF2-40B4-BE49-F238E27FC236}">
                    <a16:creationId xmlns="" xmlns:a16="http://schemas.microsoft.com/office/drawing/2014/main" id="{7DA20FFD-3CE7-C233-9500-70D53594F9D9}"/>
                  </a:ext>
                </a:extLst>
              </p:cNvPr>
              <p:cNvSpPr/>
              <p:nvPr/>
            </p:nvSpPr>
            <p:spPr>
              <a:xfrm>
                <a:off x="824796" y="1645097"/>
                <a:ext cx="739290" cy="925853"/>
              </a:xfrm>
              <a:custGeom>
                <a:avLst/>
                <a:gdLst>
                  <a:gd name="connsiteX0" fmla="*/ 17172 w 739290"/>
                  <a:gd name="connsiteY0" fmla="*/ 463960 h 925853"/>
                  <a:gd name="connsiteX1" fmla="*/ 209097 w 739290"/>
                  <a:gd name="connsiteY1" fmla="*/ 117613 h 925853"/>
                  <a:gd name="connsiteX2" fmla="*/ 320134 w 739290"/>
                  <a:gd name="connsiteY2" fmla="*/ 13194 h 925853"/>
                  <a:gd name="connsiteX3" fmla="*/ 534119 w 739290"/>
                  <a:gd name="connsiteY3" fmla="*/ 5106 h 925853"/>
                  <a:gd name="connsiteX4" fmla="*/ 612065 w 739290"/>
                  <a:gd name="connsiteY4" fmla="*/ 99965 h 925853"/>
                  <a:gd name="connsiteX5" fmla="*/ 731926 w 739290"/>
                  <a:gd name="connsiteY5" fmla="*/ 372778 h 925853"/>
                  <a:gd name="connsiteX6" fmla="*/ 725308 w 739290"/>
                  <a:gd name="connsiteY6" fmla="*/ 465431 h 925853"/>
                  <a:gd name="connsiteX7" fmla="*/ 728249 w 739290"/>
                  <a:gd name="connsiteY7" fmla="*/ 715448 h 925853"/>
                  <a:gd name="connsiteX8" fmla="*/ 471614 w 739290"/>
                  <a:gd name="connsiteY8" fmla="*/ 914726 h 925853"/>
                  <a:gd name="connsiteX9" fmla="*/ 244393 w 739290"/>
                  <a:gd name="connsiteY9" fmla="*/ 925756 h 925853"/>
                  <a:gd name="connsiteX10" fmla="*/ 96589 w 739290"/>
                  <a:gd name="connsiteY10" fmla="*/ 895607 h 925853"/>
                  <a:gd name="connsiteX11" fmla="*/ 5406 w 739290"/>
                  <a:gd name="connsiteY11" fmla="*/ 764716 h 925853"/>
                  <a:gd name="connsiteX12" fmla="*/ 17172 w 739290"/>
                  <a:gd name="connsiteY12" fmla="*/ 463960 h 92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9290" h="925853">
                    <a:moveTo>
                      <a:pt x="17172" y="463960"/>
                    </a:moveTo>
                    <a:cubicBezTo>
                      <a:pt x="57616" y="335275"/>
                      <a:pt x="124532" y="221297"/>
                      <a:pt x="209097" y="117613"/>
                    </a:cubicBezTo>
                    <a:cubicBezTo>
                      <a:pt x="240716" y="77905"/>
                      <a:pt x="264983" y="30843"/>
                      <a:pt x="320134" y="13194"/>
                    </a:cubicBezTo>
                    <a:cubicBezTo>
                      <a:pt x="391462" y="-8866"/>
                      <a:pt x="463526" y="2900"/>
                      <a:pt x="534119" y="5106"/>
                    </a:cubicBezTo>
                    <a:cubicBezTo>
                      <a:pt x="575298" y="6576"/>
                      <a:pt x="590005" y="65404"/>
                      <a:pt x="612065" y="99965"/>
                    </a:cubicBezTo>
                    <a:cubicBezTo>
                      <a:pt x="666481" y="183794"/>
                      <a:pt x="703983" y="276447"/>
                      <a:pt x="731926" y="372778"/>
                    </a:cubicBezTo>
                    <a:cubicBezTo>
                      <a:pt x="715013" y="402927"/>
                      <a:pt x="721631" y="433076"/>
                      <a:pt x="725308" y="465431"/>
                    </a:cubicBezTo>
                    <a:cubicBezTo>
                      <a:pt x="736338" y="548525"/>
                      <a:pt x="748839" y="631619"/>
                      <a:pt x="728249" y="715448"/>
                    </a:cubicBezTo>
                    <a:cubicBezTo>
                      <a:pt x="696630" y="841192"/>
                      <a:pt x="570886" y="897078"/>
                      <a:pt x="471614" y="914726"/>
                    </a:cubicBezTo>
                    <a:cubicBezTo>
                      <a:pt x="395874" y="928697"/>
                      <a:pt x="320134" y="923550"/>
                      <a:pt x="244393" y="925756"/>
                    </a:cubicBezTo>
                    <a:cubicBezTo>
                      <a:pt x="192184" y="927227"/>
                      <a:pt x="145122" y="911785"/>
                      <a:pt x="96589" y="895607"/>
                    </a:cubicBezTo>
                    <a:cubicBezTo>
                      <a:pt x="33349" y="875017"/>
                      <a:pt x="14230" y="825014"/>
                      <a:pt x="5406" y="764716"/>
                    </a:cubicBezTo>
                    <a:cubicBezTo>
                      <a:pt x="-10771" y="663238"/>
                      <a:pt x="14230" y="563967"/>
                      <a:pt x="17172" y="46396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 xmlns:a16="http://schemas.microsoft.com/office/drawing/2014/main" id="{0582AD85-472F-5E6F-B7BF-AF64D7637818}"/>
                  </a:ext>
                </a:extLst>
              </p:cNvPr>
              <p:cNvSpPr/>
              <p:nvPr/>
            </p:nvSpPr>
            <p:spPr>
              <a:xfrm>
                <a:off x="874146" y="4021686"/>
                <a:ext cx="799424" cy="597053"/>
              </a:xfrm>
              <a:custGeom>
                <a:avLst/>
                <a:gdLst>
                  <a:gd name="connsiteX0" fmla="*/ 785524 w 799424"/>
                  <a:gd name="connsiteY0" fmla="*/ 519153 h 597053"/>
                  <a:gd name="connsiteX1" fmla="*/ 463443 w 799424"/>
                  <a:gd name="connsiteY1" fmla="*/ 590481 h 597053"/>
                  <a:gd name="connsiteX2" fmla="*/ 67093 w 799424"/>
                  <a:gd name="connsiteY2" fmla="*/ 554449 h 597053"/>
                  <a:gd name="connsiteX3" fmla="*/ 13413 w 799424"/>
                  <a:gd name="connsiteY3" fmla="*/ 530918 h 597053"/>
                  <a:gd name="connsiteX4" fmla="*/ 24443 w 799424"/>
                  <a:gd name="connsiteY4" fmla="*/ 300756 h 597053"/>
                  <a:gd name="connsiteX5" fmla="*/ 59740 w 799424"/>
                  <a:gd name="connsiteY5" fmla="*/ 184571 h 597053"/>
                  <a:gd name="connsiteX6" fmla="*/ 145040 w 799424"/>
                  <a:gd name="connsiteY6" fmla="*/ 36032 h 597053"/>
                  <a:gd name="connsiteX7" fmla="*/ 182542 w 799424"/>
                  <a:gd name="connsiteY7" fmla="*/ 24266 h 597053"/>
                  <a:gd name="connsiteX8" fmla="*/ 382556 w 799424"/>
                  <a:gd name="connsiteY8" fmla="*/ 735 h 597053"/>
                  <a:gd name="connsiteX9" fmla="*/ 393586 w 799424"/>
                  <a:gd name="connsiteY9" fmla="*/ 97801 h 597053"/>
                  <a:gd name="connsiteX10" fmla="*/ 399469 w 799424"/>
                  <a:gd name="connsiteY10" fmla="*/ 194131 h 597053"/>
                  <a:gd name="connsiteX11" fmla="*/ 406087 w 799424"/>
                  <a:gd name="connsiteY11" fmla="*/ 51474 h 597053"/>
                  <a:gd name="connsiteX12" fmla="*/ 417117 w 799424"/>
                  <a:gd name="connsiteY12" fmla="*/ 0 h 597053"/>
                  <a:gd name="connsiteX13" fmla="*/ 609042 w 799424"/>
                  <a:gd name="connsiteY13" fmla="*/ 34561 h 597053"/>
                  <a:gd name="connsiteX14" fmla="*/ 651692 w 799424"/>
                  <a:gd name="connsiteY14" fmla="*/ 50739 h 597053"/>
                  <a:gd name="connsiteX15" fmla="*/ 716402 w 799424"/>
                  <a:gd name="connsiteY15" fmla="*/ 161040 h 597053"/>
                  <a:gd name="connsiteX16" fmla="*/ 759052 w 799424"/>
                  <a:gd name="connsiteY16" fmla="*/ 280901 h 597053"/>
                  <a:gd name="connsiteX17" fmla="*/ 785524 w 799424"/>
                  <a:gd name="connsiteY17" fmla="*/ 519153 h 59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99424" h="597053">
                    <a:moveTo>
                      <a:pt x="785524" y="519153"/>
                    </a:moveTo>
                    <a:cubicBezTo>
                      <a:pt x="683311" y="564744"/>
                      <a:pt x="573745" y="575774"/>
                      <a:pt x="463443" y="590481"/>
                    </a:cubicBezTo>
                    <a:cubicBezTo>
                      <a:pt x="326670" y="608865"/>
                      <a:pt x="197249" y="586069"/>
                      <a:pt x="67093" y="554449"/>
                    </a:cubicBezTo>
                    <a:cubicBezTo>
                      <a:pt x="46504" y="549302"/>
                      <a:pt x="32532" y="535330"/>
                      <a:pt x="13413" y="530918"/>
                    </a:cubicBezTo>
                    <a:cubicBezTo>
                      <a:pt x="-7912" y="452972"/>
                      <a:pt x="-3500" y="376496"/>
                      <a:pt x="24443" y="300756"/>
                    </a:cubicBezTo>
                    <a:cubicBezTo>
                      <a:pt x="38415" y="263253"/>
                      <a:pt x="58269" y="226486"/>
                      <a:pt x="59740" y="184571"/>
                    </a:cubicBezTo>
                    <a:cubicBezTo>
                      <a:pt x="92830" y="137509"/>
                      <a:pt x="122244" y="88977"/>
                      <a:pt x="145040" y="36032"/>
                    </a:cubicBezTo>
                    <a:cubicBezTo>
                      <a:pt x="153128" y="18384"/>
                      <a:pt x="157541" y="1471"/>
                      <a:pt x="182542" y="24266"/>
                    </a:cubicBezTo>
                    <a:cubicBezTo>
                      <a:pt x="237693" y="73534"/>
                      <a:pt x="309757" y="76476"/>
                      <a:pt x="382556" y="735"/>
                    </a:cubicBezTo>
                    <a:cubicBezTo>
                      <a:pt x="408293" y="30149"/>
                      <a:pt x="389909" y="65446"/>
                      <a:pt x="393586" y="97801"/>
                    </a:cubicBezTo>
                    <a:cubicBezTo>
                      <a:pt x="397263" y="129421"/>
                      <a:pt x="393586" y="161776"/>
                      <a:pt x="399469" y="194131"/>
                    </a:cubicBezTo>
                    <a:cubicBezTo>
                      <a:pt x="406822" y="147069"/>
                      <a:pt x="403881" y="99271"/>
                      <a:pt x="406087" y="51474"/>
                    </a:cubicBezTo>
                    <a:cubicBezTo>
                      <a:pt x="406822" y="34561"/>
                      <a:pt x="392851" y="13236"/>
                      <a:pt x="417117" y="0"/>
                    </a:cubicBezTo>
                    <a:cubicBezTo>
                      <a:pt x="477415" y="61033"/>
                      <a:pt x="528889" y="69858"/>
                      <a:pt x="609042" y="34561"/>
                    </a:cubicBezTo>
                    <a:cubicBezTo>
                      <a:pt x="627425" y="26472"/>
                      <a:pt x="641397" y="10295"/>
                      <a:pt x="651692" y="50739"/>
                    </a:cubicBezTo>
                    <a:cubicBezTo>
                      <a:pt x="661251" y="90447"/>
                      <a:pt x="701695" y="119861"/>
                      <a:pt x="716402" y="161040"/>
                    </a:cubicBezTo>
                    <a:cubicBezTo>
                      <a:pt x="721549" y="204426"/>
                      <a:pt x="742139" y="241193"/>
                      <a:pt x="759052" y="280901"/>
                    </a:cubicBezTo>
                    <a:cubicBezTo>
                      <a:pt x="792142" y="357377"/>
                      <a:pt x="815673" y="435323"/>
                      <a:pt x="785524" y="519153"/>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Shape 66">
                <a:extLst>
                  <a:ext uri="{FF2B5EF4-FFF2-40B4-BE49-F238E27FC236}">
                    <a16:creationId xmlns="" xmlns:a16="http://schemas.microsoft.com/office/drawing/2014/main" id="{B3A183EF-A8B1-8760-EE19-5AD0E888855A}"/>
                  </a:ext>
                </a:extLst>
              </p:cNvPr>
              <p:cNvSpPr/>
              <p:nvPr/>
            </p:nvSpPr>
            <p:spPr>
              <a:xfrm>
                <a:off x="719947" y="2016403"/>
                <a:ext cx="942302" cy="752514"/>
              </a:xfrm>
              <a:custGeom>
                <a:avLst/>
                <a:gdLst>
                  <a:gd name="connsiteX0" fmla="*/ 122022 w 942302"/>
                  <a:gd name="connsiteY0" fmla="*/ 92653 h 752514"/>
                  <a:gd name="connsiteX1" fmla="*/ 100697 w 942302"/>
                  <a:gd name="connsiteY1" fmla="*/ 319139 h 752514"/>
                  <a:gd name="connsiteX2" fmla="*/ 308799 w 942302"/>
                  <a:gd name="connsiteY2" fmla="*/ 552243 h 752514"/>
                  <a:gd name="connsiteX3" fmla="*/ 633086 w 942302"/>
                  <a:gd name="connsiteY3" fmla="*/ 530918 h 752514"/>
                  <a:gd name="connsiteX4" fmla="*/ 838246 w 942302"/>
                  <a:gd name="connsiteY4" fmla="*/ 303697 h 752514"/>
                  <a:gd name="connsiteX5" fmla="*/ 825746 w 942302"/>
                  <a:gd name="connsiteY5" fmla="*/ 75740 h 752514"/>
                  <a:gd name="connsiteX6" fmla="*/ 836776 w 942302"/>
                  <a:gd name="connsiteY6" fmla="*/ 0 h 752514"/>
                  <a:gd name="connsiteX7" fmla="*/ 902957 w 942302"/>
                  <a:gd name="connsiteY7" fmla="*/ 216926 h 752514"/>
                  <a:gd name="connsiteX8" fmla="*/ 941930 w 942302"/>
                  <a:gd name="connsiteY8" fmla="*/ 541213 h 752514"/>
                  <a:gd name="connsiteX9" fmla="*/ 918399 w 942302"/>
                  <a:gd name="connsiteY9" fmla="*/ 727255 h 752514"/>
                  <a:gd name="connsiteX10" fmla="*/ 901486 w 942302"/>
                  <a:gd name="connsiteY10" fmla="*/ 748580 h 752514"/>
                  <a:gd name="connsiteX11" fmla="*/ 602936 w 942302"/>
                  <a:gd name="connsiteY11" fmla="*/ 719166 h 752514"/>
                  <a:gd name="connsiteX12" fmla="*/ 363950 w 942302"/>
                  <a:gd name="connsiteY12" fmla="*/ 716960 h 752514"/>
                  <a:gd name="connsiteX13" fmla="*/ 153641 w 942302"/>
                  <a:gd name="connsiteY13" fmla="*/ 736815 h 752514"/>
                  <a:gd name="connsiteX14" fmla="*/ 93343 w 942302"/>
                  <a:gd name="connsiteY14" fmla="*/ 745639 h 752514"/>
                  <a:gd name="connsiteX15" fmla="*/ 5837 w 942302"/>
                  <a:gd name="connsiteY15" fmla="*/ 677252 h 752514"/>
                  <a:gd name="connsiteX16" fmla="*/ 93343 w 942302"/>
                  <a:gd name="connsiteY16" fmla="*/ 152216 h 752514"/>
                  <a:gd name="connsiteX17" fmla="*/ 122022 w 942302"/>
                  <a:gd name="connsiteY17" fmla="*/ 92653 h 75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42302" h="752514">
                    <a:moveTo>
                      <a:pt x="122022" y="92653"/>
                    </a:moveTo>
                    <a:cubicBezTo>
                      <a:pt x="110256" y="167658"/>
                      <a:pt x="108785" y="244134"/>
                      <a:pt x="100697" y="319139"/>
                    </a:cubicBezTo>
                    <a:cubicBezTo>
                      <a:pt x="85990" y="455913"/>
                      <a:pt x="167613" y="546360"/>
                      <a:pt x="308799" y="552243"/>
                    </a:cubicBezTo>
                    <a:cubicBezTo>
                      <a:pt x="416894" y="557391"/>
                      <a:pt x="525725" y="557391"/>
                      <a:pt x="633086" y="530918"/>
                    </a:cubicBezTo>
                    <a:cubicBezTo>
                      <a:pt x="743387" y="503711"/>
                      <a:pt x="822804" y="411793"/>
                      <a:pt x="838246" y="303697"/>
                    </a:cubicBezTo>
                    <a:cubicBezTo>
                      <a:pt x="849277" y="225015"/>
                      <a:pt x="834570" y="151481"/>
                      <a:pt x="825746" y="75740"/>
                    </a:cubicBezTo>
                    <a:cubicBezTo>
                      <a:pt x="822804" y="50739"/>
                      <a:pt x="819128" y="23531"/>
                      <a:pt x="836776" y="0"/>
                    </a:cubicBezTo>
                    <a:cubicBezTo>
                      <a:pt x="877955" y="66181"/>
                      <a:pt x="890456" y="144127"/>
                      <a:pt x="902957" y="216926"/>
                    </a:cubicBezTo>
                    <a:cubicBezTo>
                      <a:pt x="921340" y="323551"/>
                      <a:pt x="945607" y="430912"/>
                      <a:pt x="941930" y="541213"/>
                    </a:cubicBezTo>
                    <a:cubicBezTo>
                      <a:pt x="939724" y="604453"/>
                      <a:pt x="930900" y="666222"/>
                      <a:pt x="918399" y="727255"/>
                    </a:cubicBezTo>
                    <a:cubicBezTo>
                      <a:pt x="916193" y="738285"/>
                      <a:pt x="918399" y="752992"/>
                      <a:pt x="901486" y="748580"/>
                    </a:cubicBezTo>
                    <a:cubicBezTo>
                      <a:pt x="803685" y="722108"/>
                      <a:pt x="702208" y="730196"/>
                      <a:pt x="602936" y="719166"/>
                    </a:cubicBezTo>
                    <a:cubicBezTo>
                      <a:pt x="523519" y="710342"/>
                      <a:pt x="441161" y="702989"/>
                      <a:pt x="363950" y="716960"/>
                    </a:cubicBezTo>
                    <a:cubicBezTo>
                      <a:pt x="293357" y="729461"/>
                      <a:pt x="222028" y="711813"/>
                      <a:pt x="153641" y="736815"/>
                    </a:cubicBezTo>
                    <a:cubicBezTo>
                      <a:pt x="135258" y="743433"/>
                      <a:pt x="114668" y="737550"/>
                      <a:pt x="93343" y="745639"/>
                    </a:cubicBezTo>
                    <a:cubicBezTo>
                      <a:pt x="37457" y="766228"/>
                      <a:pt x="13926" y="739756"/>
                      <a:pt x="5837" y="677252"/>
                    </a:cubicBezTo>
                    <a:cubicBezTo>
                      <a:pt x="-16958" y="492680"/>
                      <a:pt x="30104" y="321345"/>
                      <a:pt x="93343" y="152216"/>
                    </a:cubicBezTo>
                    <a:cubicBezTo>
                      <a:pt x="99961" y="131627"/>
                      <a:pt x="95549" y="103683"/>
                      <a:pt x="122022" y="9265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Shape 67">
                <a:extLst>
                  <a:ext uri="{FF2B5EF4-FFF2-40B4-BE49-F238E27FC236}">
                    <a16:creationId xmlns="" xmlns:a16="http://schemas.microsoft.com/office/drawing/2014/main" id="{165B790A-17CA-DB95-3BC1-1BFCB40802AC}"/>
                  </a:ext>
                </a:extLst>
              </p:cNvPr>
              <p:cNvSpPr/>
              <p:nvPr/>
            </p:nvSpPr>
            <p:spPr>
              <a:xfrm>
                <a:off x="355431" y="1659308"/>
                <a:ext cx="716298" cy="889903"/>
              </a:xfrm>
              <a:custGeom>
                <a:avLst/>
                <a:gdLst>
                  <a:gd name="connsiteX0" fmla="*/ 1946 w 716298"/>
                  <a:gd name="connsiteY0" fmla="*/ 691677 h 889903"/>
                  <a:gd name="connsiteX1" fmla="*/ 157103 w 716298"/>
                  <a:gd name="connsiteY1" fmla="*/ 369596 h 889903"/>
                  <a:gd name="connsiteX2" fmla="*/ 557865 w 716298"/>
                  <a:gd name="connsiteY2" fmla="*/ 46045 h 889903"/>
                  <a:gd name="connsiteX3" fmla="*/ 693904 w 716298"/>
                  <a:gd name="connsiteY3" fmla="*/ 454 h 889903"/>
                  <a:gd name="connsiteX4" fmla="*/ 713758 w 716298"/>
                  <a:gd name="connsiteY4" fmla="*/ 5601 h 889903"/>
                  <a:gd name="connsiteX5" fmla="*/ 704199 w 716298"/>
                  <a:gd name="connsiteY5" fmla="*/ 29132 h 889903"/>
                  <a:gd name="connsiteX6" fmla="*/ 464477 w 716298"/>
                  <a:gd name="connsiteY6" fmla="*/ 408570 h 889903"/>
                  <a:gd name="connsiteX7" fmla="*/ 439475 w 716298"/>
                  <a:gd name="connsiteY7" fmla="*/ 473280 h 889903"/>
                  <a:gd name="connsiteX8" fmla="*/ 404179 w 716298"/>
                  <a:gd name="connsiteY8" fmla="*/ 521813 h 889903"/>
                  <a:gd name="connsiteX9" fmla="*/ 255639 w 716298"/>
                  <a:gd name="connsiteY9" fmla="*/ 797567 h 889903"/>
                  <a:gd name="connsiteX10" fmla="*/ 126954 w 716298"/>
                  <a:gd name="connsiteY10" fmla="*/ 887278 h 889903"/>
                  <a:gd name="connsiteX11" fmla="*/ 15917 w 716298"/>
                  <a:gd name="connsiteY11" fmla="*/ 810067 h 889903"/>
                  <a:gd name="connsiteX12" fmla="*/ 1946 w 716298"/>
                  <a:gd name="connsiteY12" fmla="*/ 691677 h 889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6298" h="889903">
                    <a:moveTo>
                      <a:pt x="1946" y="691677"/>
                    </a:moveTo>
                    <a:cubicBezTo>
                      <a:pt x="24006" y="570345"/>
                      <a:pt x="85775" y="467397"/>
                      <a:pt x="157103" y="369596"/>
                    </a:cubicBezTo>
                    <a:cubicBezTo>
                      <a:pt x="261522" y="226204"/>
                      <a:pt x="401973" y="125462"/>
                      <a:pt x="557865" y="46045"/>
                    </a:cubicBezTo>
                    <a:cubicBezTo>
                      <a:pt x="599780" y="24720"/>
                      <a:pt x="648313" y="14425"/>
                      <a:pt x="693904" y="454"/>
                    </a:cubicBezTo>
                    <a:cubicBezTo>
                      <a:pt x="699787" y="-1017"/>
                      <a:pt x="710817" y="1189"/>
                      <a:pt x="713758" y="5601"/>
                    </a:cubicBezTo>
                    <a:cubicBezTo>
                      <a:pt x="721112" y="15896"/>
                      <a:pt x="710817" y="22514"/>
                      <a:pt x="704199" y="29132"/>
                    </a:cubicBezTo>
                    <a:cubicBezTo>
                      <a:pt x="595368" y="137228"/>
                      <a:pt x="533599" y="275472"/>
                      <a:pt x="464477" y="408570"/>
                    </a:cubicBezTo>
                    <a:cubicBezTo>
                      <a:pt x="454182" y="429159"/>
                      <a:pt x="447564" y="451220"/>
                      <a:pt x="439475" y="473280"/>
                    </a:cubicBezTo>
                    <a:cubicBezTo>
                      <a:pt x="415209" y="480633"/>
                      <a:pt x="413738" y="504164"/>
                      <a:pt x="404179" y="521813"/>
                    </a:cubicBezTo>
                    <a:cubicBezTo>
                      <a:pt x="354175" y="613731"/>
                      <a:pt x="315202" y="710796"/>
                      <a:pt x="255639" y="797567"/>
                    </a:cubicBezTo>
                    <a:cubicBezTo>
                      <a:pt x="223284" y="844629"/>
                      <a:pt x="176957" y="869630"/>
                      <a:pt x="126954" y="887278"/>
                    </a:cubicBezTo>
                    <a:cubicBezTo>
                      <a:pt x="87245" y="901250"/>
                      <a:pt x="23270" y="857129"/>
                      <a:pt x="15917" y="810067"/>
                    </a:cubicBezTo>
                    <a:cubicBezTo>
                      <a:pt x="10034" y="770359"/>
                      <a:pt x="-5408" y="732121"/>
                      <a:pt x="1946" y="691677"/>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Shape 68">
                <a:extLst>
                  <a:ext uri="{FF2B5EF4-FFF2-40B4-BE49-F238E27FC236}">
                    <a16:creationId xmlns="" xmlns:a16="http://schemas.microsoft.com/office/drawing/2014/main" id="{0BAE5EAE-64D1-6C32-5C5A-2DFD82C5E038}"/>
                  </a:ext>
                </a:extLst>
              </p:cNvPr>
              <p:cNvSpPr/>
              <p:nvPr/>
            </p:nvSpPr>
            <p:spPr>
              <a:xfrm>
                <a:off x="1415536" y="1659118"/>
                <a:ext cx="683134" cy="843077"/>
              </a:xfrm>
              <a:custGeom>
                <a:avLst/>
                <a:gdLst>
                  <a:gd name="connsiteX0" fmla="*/ 221339 w 683134"/>
                  <a:gd name="connsiteY0" fmla="*/ 519061 h 843077"/>
                  <a:gd name="connsiteX1" fmla="*/ 0 w 683134"/>
                  <a:gd name="connsiteY1" fmla="*/ 644 h 843077"/>
                  <a:gd name="connsiteX2" fmla="*/ 172806 w 683134"/>
                  <a:gd name="connsiteY2" fmla="*/ 52853 h 843077"/>
                  <a:gd name="connsiteX3" fmla="*/ 522094 w 683134"/>
                  <a:gd name="connsiteY3" fmla="*/ 400671 h 843077"/>
                  <a:gd name="connsiteX4" fmla="*/ 683134 w 683134"/>
                  <a:gd name="connsiteY4" fmla="*/ 738194 h 843077"/>
                  <a:gd name="connsiteX5" fmla="*/ 444883 w 683134"/>
                  <a:gd name="connsiteY5" fmla="*/ 794815 h 843077"/>
                  <a:gd name="connsiteX6" fmla="*/ 291196 w 683134"/>
                  <a:gd name="connsiteY6" fmla="*/ 611715 h 843077"/>
                  <a:gd name="connsiteX7" fmla="*/ 221339 w 683134"/>
                  <a:gd name="connsiteY7" fmla="*/ 519061 h 843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3134" h="843077">
                    <a:moveTo>
                      <a:pt x="221339" y="519061"/>
                    </a:moveTo>
                    <a:cubicBezTo>
                      <a:pt x="174276" y="335961"/>
                      <a:pt x="106625" y="161684"/>
                      <a:pt x="0" y="644"/>
                    </a:cubicBezTo>
                    <a:cubicBezTo>
                      <a:pt x="67652" y="-4503"/>
                      <a:pt x="124273" y="21969"/>
                      <a:pt x="172806" y="52853"/>
                    </a:cubicBezTo>
                    <a:cubicBezTo>
                      <a:pt x="313257" y="142565"/>
                      <a:pt x="430912" y="260220"/>
                      <a:pt x="522094" y="400671"/>
                    </a:cubicBezTo>
                    <a:cubicBezTo>
                      <a:pt x="589746" y="505825"/>
                      <a:pt x="651515" y="615391"/>
                      <a:pt x="683134" y="738194"/>
                    </a:cubicBezTo>
                    <a:cubicBezTo>
                      <a:pt x="647103" y="853643"/>
                      <a:pt x="549302" y="875703"/>
                      <a:pt x="444883" y="794815"/>
                    </a:cubicBezTo>
                    <a:cubicBezTo>
                      <a:pt x="379437" y="744077"/>
                      <a:pt x="330905" y="682308"/>
                      <a:pt x="291196" y="611715"/>
                    </a:cubicBezTo>
                    <a:cubicBezTo>
                      <a:pt x="271342" y="577154"/>
                      <a:pt x="247076" y="547740"/>
                      <a:pt x="221339" y="519061"/>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 xmlns:a16="http://schemas.microsoft.com/office/drawing/2014/main" id="{5755A1CC-5998-1B14-3696-589AD46FE55F}"/>
                  </a:ext>
                </a:extLst>
              </p:cNvPr>
              <p:cNvSpPr/>
              <p:nvPr/>
            </p:nvSpPr>
            <p:spPr>
              <a:xfrm>
                <a:off x="1635125" y="2178179"/>
                <a:ext cx="545286" cy="717730"/>
              </a:xfrm>
              <a:custGeom>
                <a:avLst/>
                <a:gdLst>
                  <a:gd name="connsiteX0" fmla="*/ 1750 w 545286"/>
                  <a:gd name="connsiteY0" fmla="*/ 0 h 717730"/>
                  <a:gd name="connsiteX1" fmla="*/ 151025 w 545286"/>
                  <a:gd name="connsiteY1" fmla="*/ 210308 h 717730"/>
                  <a:gd name="connsiteX2" fmla="*/ 327507 w 545286"/>
                  <a:gd name="connsiteY2" fmla="*/ 322081 h 717730"/>
                  <a:gd name="connsiteX3" fmla="*/ 462810 w 545286"/>
                  <a:gd name="connsiteY3" fmla="*/ 219132 h 717730"/>
                  <a:gd name="connsiteX4" fmla="*/ 529727 w 545286"/>
                  <a:gd name="connsiteY4" fmla="*/ 480915 h 717730"/>
                  <a:gd name="connsiteX5" fmla="*/ 544434 w 545286"/>
                  <a:gd name="connsiteY5" fmla="*/ 683134 h 717730"/>
                  <a:gd name="connsiteX6" fmla="*/ 503254 w 545286"/>
                  <a:gd name="connsiteY6" fmla="*/ 712548 h 717730"/>
                  <a:gd name="connsiteX7" fmla="*/ 206175 w 545286"/>
                  <a:gd name="connsiteY7" fmla="*/ 622836 h 717730"/>
                  <a:gd name="connsiteX8" fmla="*/ 87785 w 545286"/>
                  <a:gd name="connsiteY8" fmla="*/ 499299 h 717730"/>
                  <a:gd name="connsiteX9" fmla="*/ 13515 w 545286"/>
                  <a:gd name="connsiteY9" fmla="*/ 52945 h 717730"/>
                  <a:gd name="connsiteX10" fmla="*/ 1750 w 545286"/>
                  <a:gd name="connsiteY10" fmla="*/ 0 h 717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286" h="717730">
                    <a:moveTo>
                      <a:pt x="1750" y="0"/>
                    </a:moveTo>
                    <a:cubicBezTo>
                      <a:pt x="61313" y="63240"/>
                      <a:pt x="94403" y="144863"/>
                      <a:pt x="151025" y="210308"/>
                    </a:cubicBezTo>
                    <a:cubicBezTo>
                      <a:pt x="198822" y="265459"/>
                      <a:pt x="257650" y="304432"/>
                      <a:pt x="327507" y="322081"/>
                    </a:cubicBezTo>
                    <a:cubicBezTo>
                      <a:pt x="390011" y="337523"/>
                      <a:pt x="438544" y="297079"/>
                      <a:pt x="462810" y="219132"/>
                    </a:cubicBezTo>
                    <a:cubicBezTo>
                      <a:pt x="508402" y="300020"/>
                      <a:pt x="517226" y="391938"/>
                      <a:pt x="529727" y="480915"/>
                    </a:cubicBezTo>
                    <a:cubicBezTo>
                      <a:pt x="539286" y="547096"/>
                      <a:pt x="548110" y="614747"/>
                      <a:pt x="544434" y="683134"/>
                    </a:cubicBezTo>
                    <a:cubicBezTo>
                      <a:pt x="542963" y="718431"/>
                      <a:pt x="525315" y="723578"/>
                      <a:pt x="503254" y="712548"/>
                    </a:cubicBezTo>
                    <a:cubicBezTo>
                      <a:pt x="409130" y="665486"/>
                      <a:pt x="306182" y="649309"/>
                      <a:pt x="206175" y="622836"/>
                    </a:cubicBezTo>
                    <a:cubicBezTo>
                      <a:pt x="140730" y="605188"/>
                      <a:pt x="112052" y="573568"/>
                      <a:pt x="87785" y="499299"/>
                    </a:cubicBezTo>
                    <a:cubicBezTo>
                      <a:pt x="39988" y="352230"/>
                      <a:pt x="51018" y="199278"/>
                      <a:pt x="13515" y="52945"/>
                    </a:cubicBezTo>
                    <a:cubicBezTo>
                      <a:pt x="9103" y="35296"/>
                      <a:pt x="-4868" y="19854"/>
                      <a:pt x="1750"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 xmlns:a16="http://schemas.microsoft.com/office/drawing/2014/main" id="{27E88380-62B4-8DF5-2EC8-8467AF8B2DFE}"/>
                  </a:ext>
                </a:extLst>
              </p:cNvPr>
              <p:cNvSpPr/>
              <p:nvPr/>
            </p:nvSpPr>
            <p:spPr>
              <a:xfrm>
                <a:off x="1606726" y="1692117"/>
                <a:ext cx="813313" cy="855541"/>
              </a:xfrm>
              <a:custGeom>
                <a:avLst/>
                <a:gdLst>
                  <a:gd name="connsiteX0" fmla="*/ 479444 w 813313"/>
                  <a:gd name="connsiteY0" fmla="*/ 577980 h 855541"/>
                  <a:gd name="connsiteX1" fmla="*/ 139715 w 813313"/>
                  <a:gd name="connsiteY1" fmla="*/ 105154 h 855541"/>
                  <a:gd name="connsiteX2" fmla="*/ 0 w 813313"/>
                  <a:gd name="connsiteY2" fmla="*/ 0 h 855541"/>
                  <a:gd name="connsiteX3" fmla="*/ 293402 w 813313"/>
                  <a:gd name="connsiteY3" fmla="*/ 111772 h 855541"/>
                  <a:gd name="connsiteX4" fmla="*/ 719902 w 813313"/>
                  <a:gd name="connsiteY4" fmla="*/ 565479 h 855541"/>
                  <a:gd name="connsiteX5" fmla="*/ 813290 w 813313"/>
                  <a:gd name="connsiteY5" fmla="*/ 831674 h 855541"/>
                  <a:gd name="connsiteX6" fmla="*/ 777259 w 813313"/>
                  <a:gd name="connsiteY6" fmla="*/ 847851 h 855541"/>
                  <a:gd name="connsiteX7" fmla="*/ 585334 w 813313"/>
                  <a:gd name="connsiteY7" fmla="*/ 697106 h 855541"/>
                  <a:gd name="connsiteX8" fmla="*/ 514741 w 813313"/>
                  <a:gd name="connsiteY8" fmla="*/ 588275 h 855541"/>
                  <a:gd name="connsiteX9" fmla="*/ 479444 w 813313"/>
                  <a:gd name="connsiteY9" fmla="*/ 577980 h 855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313" h="855541">
                    <a:moveTo>
                      <a:pt x="479444" y="577980"/>
                    </a:moveTo>
                    <a:cubicBezTo>
                      <a:pt x="392674" y="401498"/>
                      <a:pt x="288255" y="237516"/>
                      <a:pt x="139715" y="105154"/>
                    </a:cubicBezTo>
                    <a:cubicBezTo>
                      <a:pt x="98536" y="68387"/>
                      <a:pt x="53680" y="37503"/>
                      <a:pt x="0" y="0"/>
                    </a:cubicBezTo>
                    <a:cubicBezTo>
                      <a:pt x="112508" y="16913"/>
                      <a:pt x="205896" y="60298"/>
                      <a:pt x="293402" y="111772"/>
                    </a:cubicBezTo>
                    <a:cubicBezTo>
                      <a:pt x="479444" y="220603"/>
                      <a:pt x="617689" y="378702"/>
                      <a:pt x="719902" y="565479"/>
                    </a:cubicBezTo>
                    <a:cubicBezTo>
                      <a:pt x="764758" y="647103"/>
                      <a:pt x="802260" y="736079"/>
                      <a:pt x="813290" y="831674"/>
                    </a:cubicBezTo>
                    <a:cubicBezTo>
                      <a:pt x="814026" y="866235"/>
                      <a:pt x="797113" y="855205"/>
                      <a:pt x="777259" y="847851"/>
                    </a:cubicBezTo>
                    <a:cubicBezTo>
                      <a:pt x="696371" y="818438"/>
                      <a:pt x="638278" y="760346"/>
                      <a:pt x="585334" y="697106"/>
                    </a:cubicBezTo>
                    <a:cubicBezTo>
                      <a:pt x="557391" y="664016"/>
                      <a:pt x="535330" y="626513"/>
                      <a:pt x="514741" y="588275"/>
                    </a:cubicBezTo>
                    <a:cubicBezTo>
                      <a:pt x="505181" y="569892"/>
                      <a:pt x="494886" y="568421"/>
                      <a:pt x="479444" y="577980"/>
                    </a:cubicBezTo>
                    <a:close/>
                  </a:path>
                </a:pathLst>
              </a:custGeom>
              <a:solidFill>
                <a:srgbClr val="95847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 xmlns:a16="http://schemas.microsoft.com/office/drawing/2014/main" id="{87F578EE-98AF-9178-4A47-3D6AA334B28E}"/>
                  </a:ext>
                </a:extLst>
              </p:cNvPr>
              <p:cNvSpPr/>
              <p:nvPr/>
            </p:nvSpPr>
            <p:spPr>
              <a:xfrm>
                <a:off x="617441" y="2798523"/>
                <a:ext cx="523386" cy="521956"/>
              </a:xfrm>
              <a:custGeom>
                <a:avLst/>
                <a:gdLst>
                  <a:gd name="connsiteX0" fmla="*/ 5395 w 523386"/>
                  <a:gd name="connsiteY0" fmla="*/ 312808 h 521956"/>
                  <a:gd name="connsiteX1" fmla="*/ 223792 w 523386"/>
                  <a:gd name="connsiteY1" fmla="*/ 3228 h 521956"/>
                  <a:gd name="connsiteX2" fmla="*/ 521606 w 523386"/>
                  <a:gd name="connsiteY2" fmla="*/ 281923 h 521956"/>
                  <a:gd name="connsiteX3" fmla="*/ 462779 w 523386"/>
                  <a:gd name="connsiteY3" fmla="*/ 395902 h 521956"/>
                  <a:gd name="connsiteX4" fmla="*/ 438513 w 523386"/>
                  <a:gd name="connsiteY4" fmla="*/ 453258 h 521956"/>
                  <a:gd name="connsiteX5" fmla="*/ 224528 w 523386"/>
                  <a:gd name="connsiteY5" fmla="*/ 520910 h 521956"/>
                  <a:gd name="connsiteX6" fmla="*/ 248794 w 523386"/>
                  <a:gd name="connsiteY6" fmla="*/ 393696 h 521956"/>
                  <a:gd name="connsiteX7" fmla="*/ 374538 w 523386"/>
                  <a:gd name="connsiteY7" fmla="*/ 313543 h 521956"/>
                  <a:gd name="connsiteX8" fmla="*/ 337771 w 523386"/>
                  <a:gd name="connsiteY8" fmla="*/ 167210 h 521956"/>
                  <a:gd name="connsiteX9" fmla="*/ 167171 w 523386"/>
                  <a:gd name="connsiteY9" fmla="*/ 221625 h 521956"/>
                  <a:gd name="connsiteX10" fmla="*/ 155405 w 523386"/>
                  <a:gd name="connsiteY10" fmla="*/ 292954 h 521956"/>
                  <a:gd name="connsiteX11" fmla="*/ 119373 w 523386"/>
                  <a:gd name="connsiteY11" fmla="*/ 311337 h 521956"/>
                  <a:gd name="connsiteX12" fmla="*/ 5395 w 523386"/>
                  <a:gd name="connsiteY12" fmla="*/ 312808 h 52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3386" h="521956">
                    <a:moveTo>
                      <a:pt x="5395" y="312808"/>
                    </a:moveTo>
                    <a:cubicBezTo>
                      <a:pt x="-23283" y="161327"/>
                      <a:pt x="64223" y="28965"/>
                      <a:pt x="223792" y="3228"/>
                    </a:cubicBezTo>
                    <a:cubicBezTo>
                      <a:pt x="392186" y="-23980"/>
                      <a:pt x="541461" y="125295"/>
                      <a:pt x="521606" y="281923"/>
                    </a:cubicBezTo>
                    <a:cubicBezTo>
                      <a:pt x="516459" y="322367"/>
                      <a:pt x="531166" y="380459"/>
                      <a:pt x="462779" y="395902"/>
                    </a:cubicBezTo>
                    <a:cubicBezTo>
                      <a:pt x="443660" y="400314"/>
                      <a:pt x="458367" y="434140"/>
                      <a:pt x="438513" y="453258"/>
                    </a:cubicBezTo>
                    <a:cubicBezTo>
                      <a:pt x="377479" y="513557"/>
                      <a:pt x="303945" y="526058"/>
                      <a:pt x="224528" y="520910"/>
                    </a:cubicBezTo>
                    <a:cubicBezTo>
                      <a:pt x="234087" y="478995"/>
                      <a:pt x="248059" y="437816"/>
                      <a:pt x="248794" y="393696"/>
                    </a:cubicBezTo>
                    <a:cubicBezTo>
                      <a:pt x="317916" y="391490"/>
                      <a:pt x="355419" y="367223"/>
                      <a:pt x="374538" y="313543"/>
                    </a:cubicBezTo>
                    <a:cubicBezTo>
                      <a:pt x="397333" y="249568"/>
                      <a:pt x="387039" y="210595"/>
                      <a:pt x="337771" y="167210"/>
                    </a:cubicBezTo>
                    <a:cubicBezTo>
                      <a:pt x="279678" y="116471"/>
                      <a:pt x="184819" y="145885"/>
                      <a:pt x="167171" y="221625"/>
                    </a:cubicBezTo>
                    <a:cubicBezTo>
                      <a:pt x="162023" y="245156"/>
                      <a:pt x="148787" y="267952"/>
                      <a:pt x="155405" y="292954"/>
                    </a:cubicBezTo>
                    <a:cubicBezTo>
                      <a:pt x="155405" y="322367"/>
                      <a:pt x="131874" y="317955"/>
                      <a:pt x="119373" y="311337"/>
                    </a:cubicBezTo>
                    <a:cubicBezTo>
                      <a:pt x="79665" y="292954"/>
                      <a:pt x="42898" y="302513"/>
                      <a:pt x="5395" y="312808"/>
                    </a:cubicBezTo>
                    <a:close/>
                  </a:path>
                </a:pathLst>
              </a:custGeom>
              <a:solidFill>
                <a:srgbClr val="FCE3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Shape 72">
                <a:extLst>
                  <a:ext uri="{FF2B5EF4-FFF2-40B4-BE49-F238E27FC236}">
                    <a16:creationId xmlns="" xmlns:a16="http://schemas.microsoft.com/office/drawing/2014/main" id="{DB01A479-1934-A392-37E5-CD9C93DC5938}"/>
                  </a:ext>
                </a:extLst>
              </p:cNvPr>
              <p:cNvSpPr/>
              <p:nvPr/>
            </p:nvSpPr>
            <p:spPr>
              <a:xfrm>
                <a:off x="2086170" y="2262598"/>
                <a:ext cx="358635" cy="767619"/>
              </a:xfrm>
              <a:custGeom>
                <a:avLst/>
                <a:gdLst>
                  <a:gd name="connsiteX0" fmla="*/ 0 w 358635"/>
                  <a:gd name="connsiteY0" fmla="*/ 7499 h 767619"/>
                  <a:gd name="connsiteX1" fmla="*/ 36032 w 358635"/>
                  <a:gd name="connsiteY1" fmla="*/ 18530 h 767619"/>
                  <a:gd name="connsiteX2" fmla="*/ 260312 w 358635"/>
                  <a:gd name="connsiteY2" fmla="*/ 260458 h 767619"/>
                  <a:gd name="connsiteX3" fmla="*/ 333846 w 358635"/>
                  <a:gd name="connsiteY3" fmla="*/ 261928 h 767619"/>
                  <a:gd name="connsiteX4" fmla="*/ 354436 w 358635"/>
                  <a:gd name="connsiteY4" fmla="*/ 347228 h 767619"/>
                  <a:gd name="connsiteX5" fmla="*/ 322081 w 358635"/>
                  <a:gd name="connsiteY5" fmla="*/ 735490 h 767619"/>
                  <a:gd name="connsiteX6" fmla="*/ 281637 w 358635"/>
                  <a:gd name="connsiteY6" fmla="*/ 758285 h 767619"/>
                  <a:gd name="connsiteX7" fmla="*/ 197807 w 358635"/>
                  <a:gd name="connsiteY7" fmla="*/ 763433 h 767619"/>
                  <a:gd name="connsiteX8" fmla="*/ 172806 w 358635"/>
                  <a:gd name="connsiteY8" fmla="*/ 752403 h 767619"/>
                  <a:gd name="connsiteX9" fmla="*/ 191925 w 358635"/>
                  <a:gd name="connsiteY9" fmla="*/ 733284 h 767619"/>
                  <a:gd name="connsiteX10" fmla="*/ 216926 w 358635"/>
                  <a:gd name="connsiteY10" fmla="*/ 715635 h 767619"/>
                  <a:gd name="connsiteX11" fmla="*/ 199278 w 358635"/>
                  <a:gd name="connsiteY11" fmla="*/ 689898 h 767619"/>
                  <a:gd name="connsiteX12" fmla="*/ 113243 w 358635"/>
                  <a:gd name="connsiteY12" fmla="*/ 531800 h 767619"/>
                  <a:gd name="connsiteX13" fmla="*/ 2941 w 358635"/>
                  <a:gd name="connsiteY13" fmla="*/ 30295 h 767619"/>
                  <a:gd name="connsiteX14" fmla="*/ 0 w 358635"/>
                  <a:gd name="connsiteY14" fmla="*/ 7499 h 767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8635" h="767619">
                    <a:moveTo>
                      <a:pt x="0" y="7499"/>
                    </a:moveTo>
                    <a:cubicBezTo>
                      <a:pt x="17648" y="-6472"/>
                      <a:pt x="25737" y="146"/>
                      <a:pt x="36032" y="18530"/>
                    </a:cubicBezTo>
                    <a:cubicBezTo>
                      <a:pt x="90447" y="117801"/>
                      <a:pt x="158834" y="205307"/>
                      <a:pt x="260312" y="260458"/>
                    </a:cubicBezTo>
                    <a:cubicBezTo>
                      <a:pt x="279431" y="270752"/>
                      <a:pt x="309580" y="314873"/>
                      <a:pt x="333846" y="261928"/>
                    </a:cubicBezTo>
                    <a:cubicBezTo>
                      <a:pt x="358848" y="285459"/>
                      <a:pt x="352230" y="321491"/>
                      <a:pt x="354436" y="347228"/>
                    </a:cubicBezTo>
                    <a:cubicBezTo>
                      <a:pt x="363995" y="477384"/>
                      <a:pt x="358848" y="608275"/>
                      <a:pt x="322081" y="735490"/>
                    </a:cubicBezTo>
                    <a:cubicBezTo>
                      <a:pt x="316933" y="753873"/>
                      <a:pt x="301491" y="758285"/>
                      <a:pt x="281637" y="758285"/>
                    </a:cubicBezTo>
                    <a:cubicBezTo>
                      <a:pt x="253694" y="757550"/>
                      <a:pt x="224280" y="756815"/>
                      <a:pt x="197807" y="763433"/>
                    </a:cubicBezTo>
                    <a:cubicBezTo>
                      <a:pt x="181630" y="767110"/>
                      <a:pt x="172806" y="774463"/>
                      <a:pt x="172806" y="752403"/>
                    </a:cubicBezTo>
                    <a:cubicBezTo>
                      <a:pt x="172806" y="742108"/>
                      <a:pt x="161040" y="717106"/>
                      <a:pt x="191925" y="733284"/>
                    </a:cubicBezTo>
                    <a:cubicBezTo>
                      <a:pt x="202955" y="739166"/>
                      <a:pt x="213985" y="724460"/>
                      <a:pt x="216926" y="715635"/>
                    </a:cubicBezTo>
                    <a:cubicBezTo>
                      <a:pt x="221338" y="703135"/>
                      <a:pt x="208102" y="691369"/>
                      <a:pt x="199278" y="689898"/>
                    </a:cubicBezTo>
                    <a:cubicBezTo>
                      <a:pt x="100007" y="674456"/>
                      <a:pt x="113243" y="601657"/>
                      <a:pt x="113243" y="531800"/>
                    </a:cubicBezTo>
                    <a:cubicBezTo>
                      <a:pt x="113243" y="356788"/>
                      <a:pt x="69858" y="190600"/>
                      <a:pt x="2941" y="30295"/>
                    </a:cubicBezTo>
                    <a:cubicBezTo>
                      <a:pt x="1471" y="22206"/>
                      <a:pt x="1471" y="14853"/>
                      <a:pt x="0" y="7499"/>
                    </a:cubicBezTo>
                    <a:close/>
                  </a:path>
                </a:pathLst>
              </a:custGeom>
              <a:solidFill>
                <a:srgbClr val="81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Freeform: Shape 73">
                <a:extLst>
                  <a:ext uri="{FF2B5EF4-FFF2-40B4-BE49-F238E27FC236}">
                    <a16:creationId xmlns="" xmlns:a16="http://schemas.microsoft.com/office/drawing/2014/main" id="{BE0A8FB9-2EF3-C2D1-918D-DABB4F2276B0}"/>
                  </a:ext>
                </a:extLst>
              </p:cNvPr>
              <p:cNvSpPr/>
              <p:nvPr/>
            </p:nvSpPr>
            <p:spPr>
              <a:xfrm>
                <a:off x="310920" y="2131852"/>
                <a:ext cx="484721" cy="740614"/>
              </a:xfrm>
              <a:custGeom>
                <a:avLst/>
                <a:gdLst>
                  <a:gd name="connsiteX0" fmla="*/ 46456 w 484721"/>
                  <a:gd name="connsiteY0" fmla="*/ 219133 h 740614"/>
                  <a:gd name="connsiteX1" fmla="*/ 61163 w 484721"/>
                  <a:gd name="connsiteY1" fmla="*/ 338994 h 740614"/>
                  <a:gd name="connsiteX2" fmla="*/ 263383 w 484721"/>
                  <a:gd name="connsiteY2" fmla="*/ 363995 h 740614"/>
                  <a:gd name="connsiteX3" fmla="*/ 381773 w 484721"/>
                  <a:gd name="connsiteY3" fmla="*/ 183836 h 740614"/>
                  <a:gd name="connsiteX4" fmla="*/ 484721 w 484721"/>
                  <a:gd name="connsiteY4" fmla="*/ 0 h 740614"/>
                  <a:gd name="connsiteX5" fmla="*/ 378096 w 484721"/>
                  <a:gd name="connsiteY5" fmla="*/ 377231 h 740614"/>
                  <a:gd name="connsiteX6" fmla="*/ 311180 w 484721"/>
                  <a:gd name="connsiteY6" fmla="*/ 505181 h 740614"/>
                  <a:gd name="connsiteX7" fmla="*/ 242793 w 484721"/>
                  <a:gd name="connsiteY7" fmla="*/ 667692 h 740614"/>
                  <a:gd name="connsiteX8" fmla="*/ 220733 w 484721"/>
                  <a:gd name="connsiteY8" fmla="*/ 691223 h 740614"/>
                  <a:gd name="connsiteX9" fmla="*/ 56016 w 484721"/>
                  <a:gd name="connsiteY9" fmla="*/ 739021 h 740614"/>
                  <a:gd name="connsiteX10" fmla="*/ 29543 w 484721"/>
                  <a:gd name="connsiteY10" fmla="*/ 725784 h 740614"/>
                  <a:gd name="connsiteX11" fmla="*/ 6012 w 484721"/>
                  <a:gd name="connsiteY11" fmla="*/ 412528 h 740614"/>
                  <a:gd name="connsiteX12" fmla="*/ 33220 w 484721"/>
                  <a:gd name="connsiteY12" fmla="*/ 233839 h 740614"/>
                  <a:gd name="connsiteX13" fmla="*/ 46456 w 484721"/>
                  <a:gd name="connsiteY13" fmla="*/ 219133 h 74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4721" h="740614">
                    <a:moveTo>
                      <a:pt x="46456" y="219133"/>
                    </a:moveTo>
                    <a:cubicBezTo>
                      <a:pt x="38368" y="260312"/>
                      <a:pt x="51604" y="300756"/>
                      <a:pt x="61163" y="338994"/>
                    </a:cubicBezTo>
                    <a:cubicBezTo>
                      <a:pt x="82488" y="424293"/>
                      <a:pt x="185436" y="436794"/>
                      <a:pt x="263383" y="363995"/>
                    </a:cubicBezTo>
                    <a:cubicBezTo>
                      <a:pt x="317063" y="313992"/>
                      <a:pt x="346477" y="247076"/>
                      <a:pt x="381773" y="183836"/>
                    </a:cubicBezTo>
                    <a:cubicBezTo>
                      <a:pt x="415599" y="122067"/>
                      <a:pt x="431776" y="50739"/>
                      <a:pt x="484721" y="0"/>
                    </a:cubicBezTo>
                    <a:cubicBezTo>
                      <a:pt x="446483" y="125008"/>
                      <a:pt x="403833" y="248546"/>
                      <a:pt x="378096" y="377231"/>
                    </a:cubicBezTo>
                    <a:cubicBezTo>
                      <a:pt x="370008" y="419146"/>
                      <a:pt x="330299" y="460325"/>
                      <a:pt x="311180" y="505181"/>
                    </a:cubicBezTo>
                    <a:cubicBezTo>
                      <a:pt x="288384" y="558861"/>
                      <a:pt x="264853" y="612541"/>
                      <a:pt x="242793" y="667692"/>
                    </a:cubicBezTo>
                    <a:cubicBezTo>
                      <a:pt x="238381" y="679458"/>
                      <a:pt x="229557" y="691223"/>
                      <a:pt x="220733" y="691223"/>
                    </a:cubicBezTo>
                    <a:cubicBezTo>
                      <a:pt x="161170" y="691959"/>
                      <a:pt x="111902" y="726520"/>
                      <a:pt x="56016" y="739021"/>
                    </a:cubicBezTo>
                    <a:cubicBezTo>
                      <a:pt x="33220" y="744168"/>
                      <a:pt x="32485" y="736079"/>
                      <a:pt x="29543" y="725784"/>
                    </a:cubicBezTo>
                    <a:cubicBezTo>
                      <a:pt x="5277" y="622836"/>
                      <a:pt x="-8694" y="519153"/>
                      <a:pt x="6012" y="412528"/>
                    </a:cubicBezTo>
                    <a:cubicBezTo>
                      <a:pt x="14101" y="352965"/>
                      <a:pt x="22190" y="292667"/>
                      <a:pt x="33220" y="233839"/>
                    </a:cubicBezTo>
                    <a:cubicBezTo>
                      <a:pt x="36162" y="225015"/>
                      <a:pt x="37632" y="219868"/>
                      <a:pt x="46456" y="219133"/>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Shape 74">
                <a:extLst>
                  <a:ext uri="{FF2B5EF4-FFF2-40B4-BE49-F238E27FC236}">
                    <a16:creationId xmlns="" xmlns:a16="http://schemas.microsoft.com/office/drawing/2014/main" id="{7A96DAAA-F8F8-57A4-9F1A-7456F6707B7E}"/>
                  </a:ext>
                </a:extLst>
              </p:cNvPr>
              <p:cNvSpPr/>
              <p:nvPr/>
            </p:nvSpPr>
            <p:spPr>
              <a:xfrm>
                <a:off x="1003008" y="4621727"/>
                <a:ext cx="576509" cy="256369"/>
              </a:xfrm>
              <a:custGeom>
                <a:avLst/>
                <a:gdLst>
                  <a:gd name="connsiteX0" fmla="*/ 576510 w 576509"/>
                  <a:gd name="connsiteY0" fmla="*/ 241193 h 256369"/>
                  <a:gd name="connsiteX1" fmla="*/ 325022 w 576509"/>
                  <a:gd name="connsiteY1" fmla="*/ 238987 h 256369"/>
                  <a:gd name="connsiteX2" fmla="*/ 311786 w 576509"/>
                  <a:gd name="connsiteY2" fmla="*/ 164717 h 256369"/>
                  <a:gd name="connsiteX3" fmla="*/ 334581 w 576509"/>
                  <a:gd name="connsiteY3" fmla="*/ 137509 h 256369"/>
                  <a:gd name="connsiteX4" fmla="*/ 358113 w 576509"/>
                  <a:gd name="connsiteY4" fmla="*/ 116920 h 256369"/>
                  <a:gd name="connsiteX5" fmla="*/ 333111 w 576509"/>
                  <a:gd name="connsiteY5" fmla="*/ 102948 h 256369"/>
                  <a:gd name="connsiteX6" fmla="*/ 251488 w 576509"/>
                  <a:gd name="connsiteY6" fmla="*/ 91183 h 256369"/>
                  <a:gd name="connsiteX7" fmla="*/ 219868 w 576509"/>
                  <a:gd name="connsiteY7" fmla="*/ 110302 h 256369"/>
                  <a:gd name="connsiteX8" fmla="*/ 232369 w 576509"/>
                  <a:gd name="connsiteY8" fmla="*/ 132362 h 256369"/>
                  <a:gd name="connsiteX9" fmla="*/ 250017 w 576509"/>
                  <a:gd name="connsiteY9" fmla="*/ 211044 h 256369"/>
                  <a:gd name="connsiteX10" fmla="*/ 191189 w 576509"/>
                  <a:gd name="connsiteY10" fmla="*/ 252958 h 256369"/>
                  <a:gd name="connsiteX11" fmla="*/ 0 w 576509"/>
                  <a:gd name="connsiteY11" fmla="*/ 241193 h 256369"/>
                  <a:gd name="connsiteX12" fmla="*/ 0 w 576509"/>
                  <a:gd name="connsiteY12" fmla="*/ 11030 h 256369"/>
                  <a:gd name="connsiteX13" fmla="*/ 219132 w 576509"/>
                  <a:gd name="connsiteY13" fmla="*/ 33090 h 256369"/>
                  <a:gd name="connsiteX14" fmla="*/ 541948 w 576509"/>
                  <a:gd name="connsiteY14" fmla="*/ 0 h 256369"/>
                  <a:gd name="connsiteX15" fmla="*/ 541213 w 576509"/>
                  <a:gd name="connsiteY15" fmla="*/ 208838 h 256369"/>
                  <a:gd name="connsiteX16" fmla="*/ 576510 w 576509"/>
                  <a:gd name="connsiteY16" fmla="*/ 241193 h 256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76509" h="256369">
                    <a:moveTo>
                      <a:pt x="576510" y="241193"/>
                    </a:moveTo>
                    <a:cubicBezTo>
                      <a:pt x="492680" y="261782"/>
                      <a:pt x="407381" y="261782"/>
                      <a:pt x="325022" y="238987"/>
                    </a:cubicBezTo>
                    <a:cubicBezTo>
                      <a:pt x="294138" y="230163"/>
                      <a:pt x="316933" y="189719"/>
                      <a:pt x="311786" y="164717"/>
                    </a:cubicBezTo>
                    <a:cubicBezTo>
                      <a:pt x="308109" y="147804"/>
                      <a:pt x="311786" y="133832"/>
                      <a:pt x="334581" y="137509"/>
                    </a:cubicBezTo>
                    <a:cubicBezTo>
                      <a:pt x="350759" y="140451"/>
                      <a:pt x="359583" y="135303"/>
                      <a:pt x="358113" y="116920"/>
                    </a:cubicBezTo>
                    <a:cubicBezTo>
                      <a:pt x="356642" y="97801"/>
                      <a:pt x="343406" y="104419"/>
                      <a:pt x="333111" y="102948"/>
                    </a:cubicBezTo>
                    <a:cubicBezTo>
                      <a:pt x="305903" y="99271"/>
                      <a:pt x="278695" y="96330"/>
                      <a:pt x="251488" y="91183"/>
                    </a:cubicBezTo>
                    <a:cubicBezTo>
                      <a:pt x="234575" y="88241"/>
                      <a:pt x="225751" y="99271"/>
                      <a:pt x="219868" y="110302"/>
                    </a:cubicBezTo>
                    <a:cubicBezTo>
                      <a:pt x="214720" y="119861"/>
                      <a:pt x="225751" y="131627"/>
                      <a:pt x="232369" y="132362"/>
                    </a:cubicBezTo>
                    <a:cubicBezTo>
                      <a:pt x="302226" y="142657"/>
                      <a:pt x="247811" y="186777"/>
                      <a:pt x="250017" y="211044"/>
                    </a:cubicBezTo>
                    <a:cubicBezTo>
                      <a:pt x="252223" y="234575"/>
                      <a:pt x="223545" y="253694"/>
                      <a:pt x="191189" y="252958"/>
                    </a:cubicBezTo>
                    <a:cubicBezTo>
                      <a:pt x="127215" y="250752"/>
                      <a:pt x="63240" y="257370"/>
                      <a:pt x="0" y="241193"/>
                    </a:cubicBezTo>
                    <a:cubicBezTo>
                      <a:pt x="0" y="164717"/>
                      <a:pt x="0" y="87506"/>
                      <a:pt x="0" y="11030"/>
                    </a:cubicBezTo>
                    <a:cubicBezTo>
                      <a:pt x="72799" y="18384"/>
                      <a:pt x="145598" y="31620"/>
                      <a:pt x="219132" y="33090"/>
                    </a:cubicBezTo>
                    <a:cubicBezTo>
                      <a:pt x="327963" y="35296"/>
                      <a:pt x="435324" y="18384"/>
                      <a:pt x="541948" y="0"/>
                    </a:cubicBezTo>
                    <a:cubicBezTo>
                      <a:pt x="541948" y="69858"/>
                      <a:pt x="543419" y="138980"/>
                      <a:pt x="541213" y="208838"/>
                    </a:cubicBezTo>
                    <a:cubicBezTo>
                      <a:pt x="540478" y="236781"/>
                      <a:pt x="550037" y="245605"/>
                      <a:pt x="576510" y="241193"/>
                    </a:cubicBezTo>
                    <a:close/>
                  </a:path>
                </a:pathLst>
              </a:custGeom>
              <a:solidFill>
                <a:srgbClr val="4890C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75">
                <a:extLst>
                  <a:ext uri="{FF2B5EF4-FFF2-40B4-BE49-F238E27FC236}">
                    <a16:creationId xmlns="" xmlns:a16="http://schemas.microsoft.com/office/drawing/2014/main" id="{E54AFEF6-DB01-6DFA-7C02-AE6CCABC57CD}"/>
                  </a:ext>
                </a:extLst>
              </p:cNvPr>
              <p:cNvSpPr/>
              <p:nvPr/>
            </p:nvSpPr>
            <p:spPr>
              <a:xfrm>
                <a:off x="1418379" y="2845871"/>
                <a:ext cx="529586" cy="461795"/>
              </a:xfrm>
              <a:custGeom>
                <a:avLst/>
                <a:gdLst>
                  <a:gd name="connsiteX0" fmla="*/ 195700 w 529586"/>
                  <a:gd name="connsiteY0" fmla="*/ 461796 h 461795"/>
                  <a:gd name="connsiteX1" fmla="*/ 64074 w 529586"/>
                  <a:gd name="connsiteY1" fmla="*/ 363995 h 461795"/>
                  <a:gd name="connsiteX2" fmla="*/ 3775 w 529586"/>
                  <a:gd name="connsiteY2" fmla="*/ 251488 h 461795"/>
                  <a:gd name="connsiteX3" fmla="*/ 126578 w 529586"/>
                  <a:gd name="connsiteY3" fmla="*/ 0 h 461795"/>
                  <a:gd name="connsiteX4" fmla="*/ 423657 w 529586"/>
                  <a:gd name="connsiteY4" fmla="*/ 63240 h 461795"/>
                  <a:gd name="connsiteX5" fmla="*/ 472925 w 529586"/>
                  <a:gd name="connsiteY5" fmla="*/ 69122 h 461795"/>
                  <a:gd name="connsiteX6" fmla="*/ 507486 w 529586"/>
                  <a:gd name="connsiteY6" fmla="*/ 311050 h 461795"/>
                  <a:gd name="connsiteX7" fmla="*/ 353799 w 529586"/>
                  <a:gd name="connsiteY7" fmla="*/ 280166 h 461795"/>
                  <a:gd name="connsiteX8" fmla="*/ 343504 w 529586"/>
                  <a:gd name="connsiteY8" fmla="*/ 165452 h 461795"/>
                  <a:gd name="connsiteX9" fmla="*/ 332474 w 529586"/>
                  <a:gd name="connsiteY9" fmla="*/ 152952 h 461795"/>
                  <a:gd name="connsiteX10" fmla="*/ 185405 w 529586"/>
                  <a:gd name="connsiteY10" fmla="*/ 109566 h 461795"/>
                  <a:gd name="connsiteX11" fmla="*/ 144961 w 529586"/>
                  <a:gd name="connsiteY11" fmla="*/ 288990 h 461795"/>
                  <a:gd name="connsiteX12" fmla="*/ 231732 w 529586"/>
                  <a:gd name="connsiteY12" fmla="*/ 348553 h 461795"/>
                  <a:gd name="connsiteX13" fmla="*/ 217760 w 529586"/>
                  <a:gd name="connsiteY13" fmla="*/ 452972 h 461795"/>
                  <a:gd name="connsiteX14" fmla="*/ 195700 w 529586"/>
                  <a:gd name="connsiteY14" fmla="*/ 461796 h 46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9586" h="461795">
                    <a:moveTo>
                      <a:pt x="195700" y="461796"/>
                    </a:moveTo>
                    <a:cubicBezTo>
                      <a:pt x="134666" y="452236"/>
                      <a:pt x="97899" y="420617"/>
                      <a:pt x="64074" y="363995"/>
                    </a:cubicBezTo>
                    <a:cubicBezTo>
                      <a:pt x="42013" y="327228"/>
                      <a:pt x="14805" y="294873"/>
                      <a:pt x="3775" y="251488"/>
                    </a:cubicBezTo>
                    <a:cubicBezTo>
                      <a:pt x="-14608" y="177953"/>
                      <a:pt x="35395" y="29414"/>
                      <a:pt x="126578" y="0"/>
                    </a:cubicBezTo>
                    <a:cubicBezTo>
                      <a:pt x="227320" y="13972"/>
                      <a:pt x="325121" y="38238"/>
                      <a:pt x="423657" y="63240"/>
                    </a:cubicBezTo>
                    <a:cubicBezTo>
                      <a:pt x="440570" y="67652"/>
                      <a:pt x="456747" y="66916"/>
                      <a:pt x="472925" y="69122"/>
                    </a:cubicBezTo>
                    <a:cubicBezTo>
                      <a:pt x="529546" y="122802"/>
                      <a:pt x="548665" y="218397"/>
                      <a:pt x="507486" y="311050"/>
                    </a:cubicBezTo>
                    <a:cubicBezTo>
                      <a:pt x="458218" y="291196"/>
                      <a:pt x="409685" y="266194"/>
                      <a:pt x="353799" y="280166"/>
                    </a:cubicBezTo>
                    <a:cubicBezTo>
                      <a:pt x="340563" y="242663"/>
                      <a:pt x="369976" y="201484"/>
                      <a:pt x="343504" y="165452"/>
                    </a:cubicBezTo>
                    <a:cubicBezTo>
                      <a:pt x="337621" y="163246"/>
                      <a:pt x="333945" y="158834"/>
                      <a:pt x="332474" y="152952"/>
                    </a:cubicBezTo>
                    <a:cubicBezTo>
                      <a:pt x="292765" y="94124"/>
                      <a:pt x="232467" y="76476"/>
                      <a:pt x="185405" y="109566"/>
                    </a:cubicBezTo>
                    <a:cubicBezTo>
                      <a:pt x="125842" y="151481"/>
                      <a:pt x="105253" y="238251"/>
                      <a:pt x="144961" y="288990"/>
                    </a:cubicBezTo>
                    <a:cubicBezTo>
                      <a:pt x="167022" y="316933"/>
                      <a:pt x="192023" y="343406"/>
                      <a:pt x="231732" y="348553"/>
                    </a:cubicBezTo>
                    <a:cubicBezTo>
                      <a:pt x="225849" y="383114"/>
                      <a:pt x="190553" y="412528"/>
                      <a:pt x="217760" y="452972"/>
                    </a:cubicBezTo>
                    <a:cubicBezTo>
                      <a:pt x="222172" y="460325"/>
                      <a:pt x="203789" y="460325"/>
                      <a:pt x="195700" y="461796"/>
                    </a:cubicBezTo>
                    <a:close/>
                  </a:path>
                </a:pathLst>
              </a:custGeom>
              <a:solidFill>
                <a:srgbClr val="FB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Freeform: Shape 76">
                <a:extLst>
                  <a:ext uri="{FF2B5EF4-FFF2-40B4-BE49-F238E27FC236}">
                    <a16:creationId xmlns="" xmlns:a16="http://schemas.microsoft.com/office/drawing/2014/main" id="{8E9E247F-F0AE-85E3-D105-758A4E3689D8}"/>
                  </a:ext>
                </a:extLst>
              </p:cNvPr>
              <p:cNvSpPr/>
              <p:nvPr/>
            </p:nvSpPr>
            <p:spPr>
              <a:xfrm>
                <a:off x="564142" y="3908285"/>
                <a:ext cx="381614" cy="646467"/>
              </a:xfrm>
              <a:custGeom>
                <a:avLst/>
                <a:gdLst>
                  <a:gd name="connsiteX0" fmla="*/ 153553 w 381614"/>
                  <a:gd name="connsiteY0" fmla="*/ 643584 h 646467"/>
                  <a:gd name="connsiteX1" fmla="*/ 13837 w 381614"/>
                  <a:gd name="connsiteY1" fmla="*/ 582551 h 646467"/>
                  <a:gd name="connsiteX2" fmla="*/ 3542 w 381614"/>
                  <a:gd name="connsiteY2" fmla="*/ 542842 h 646467"/>
                  <a:gd name="connsiteX3" fmla="*/ 319005 w 381614"/>
                  <a:gd name="connsiteY3" fmla="*/ 32514 h 646467"/>
                  <a:gd name="connsiteX4" fmla="*/ 362390 w 381614"/>
                  <a:gd name="connsiteY4" fmla="*/ 159 h 646467"/>
                  <a:gd name="connsiteX5" fmla="*/ 380774 w 381614"/>
                  <a:gd name="connsiteY5" fmla="*/ 25160 h 646467"/>
                  <a:gd name="connsiteX6" fmla="*/ 352831 w 381614"/>
                  <a:gd name="connsiteY6" fmla="*/ 86194 h 646467"/>
                  <a:gd name="connsiteX7" fmla="*/ 278561 w 381614"/>
                  <a:gd name="connsiteY7" fmla="*/ 189142 h 646467"/>
                  <a:gd name="connsiteX8" fmla="*/ 190320 w 381614"/>
                  <a:gd name="connsiteY8" fmla="*/ 528135 h 646467"/>
                  <a:gd name="connsiteX9" fmla="*/ 185172 w 381614"/>
                  <a:gd name="connsiteY9" fmla="*/ 611965 h 646467"/>
                  <a:gd name="connsiteX10" fmla="*/ 153553 w 381614"/>
                  <a:gd name="connsiteY10" fmla="*/ 643584 h 64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1614" h="646467">
                    <a:moveTo>
                      <a:pt x="153553" y="643584"/>
                    </a:moveTo>
                    <a:cubicBezTo>
                      <a:pt x="104285" y="634025"/>
                      <a:pt x="55752" y="614906"/>
                      <a:pt x="13837" y="582551"/>
                    </a:cubicBezTo>
                    <a:cubicBezTo>
                      <a:pt x="601" y="572256"/>
                      <a:pt x="-3811" y="560490"/>
                      <a:pt x="3542" y="542842"/>
                    </a:cubicBezTo>
                    <a:cubicBezTo>
                      <a:pt x="84430" y="357536"/>
                      <a:pt x="177819" y="180318"/>
                      <a:pt x="319005" y="32514"/>
                    </a:cubicBezTo>
                    <a:cubicBezTo>
                      <a:pt x="331506" y="19277"/>
                      <a:pt x="340330" y="-2048"/>
                      <a:pt x="362390" y="159"/>
                    </a:cubicBezTo>
                    <a:cubicBezTo>
                      <a:pt x="371214" y="894"/>
                      <a:pt x="385186" y="12659"/>
                      <a:pt x="380774" y="25160"/>
                    </a:cubicBezTo>
                    <a:cubicBezTo>
                      <a:pt x="373420" y="47221"/>
                      <a:pt x="363126" y="85458"/>
                      <a:pt x="352831" y="86194"/>
                    </a:cubicBezTo>
                    <a:cubicBezTo>
                      <a:pt x="279296" y="87664"/>
                      <a:pt x="291062" y="150904"/>
                      <a:pt x="278561" y="189142"/>
                    </a:cubicBezTo>
                    <a:cubicBezTo>
                      <a:pt x="241794" y="300179"/>
                      <a:pt x="215321" y="414157"/>
                      <a:pt x="190320" y="528135"/>
                    </a:cubicBezTo>
                    <a:cubicBezTo>
                      <a:pt x="183702" y="556814"/>
                      <a:pt x="186643" y="584022"/>
                      <a:pt x="185172" y="611965"/>
                    </a:cubicBezTo>
                    <a:cubicBezTo>
                      <a:pt x="184437" y="631819"/>
                      <a:pt x="189584" y="654615"/>
                      <a:pt x="153553" y="643584"/>
                    </a:cubicBezTo>
                    <a:close/>
                  </a:path>
                </a:pathLst>
              </a:custGeom>
              <a:solidFill>
                <a:srgbClr val="FAF6F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77">
                <a:extLst>
                  <a:ext uri="{FF2B5EF4-FFF2-40B4-BE49-F238E27FC236}">
                    <a16:creationId xmlns="" xmlns:a16="http://schemas.microsoft.com/office/drawing/2014/main" id="{69D3ECA8-3D4C-E0AC-2902-0804A75D06F5}"/>
                  </a:ext>
                </a:extLst>
              </p:cNvPr>
              <p:cNvSpPr/>
              <p:nvPr/>
            </p:nvSpPr>
            <p:spPr>
              <a:xfrm>
                <a:off x="1577406" y="3916253"/>
                <a:ext cx="440376" cy="603006"/>
              </a:xfrm>
              <a:custGeom>
                <a:avLst/>
                <a:gdLst>
                  <a:gd name="connsiteX0" fmla="*/ 440376 w 440376"/>
                  <a:gd name="connsiteY0" fmla="*/ 526050 h 603006"/>
                  <a:gd name="connsiteX1" fmla="*/ 406551 w 440376"/>
                  <a:gd name="connsiteY1" fmla="*/ 555464 h 603006"/>
                  <a:gd name="connsiteX2" fmla="*/ 275660 w 440376"/>
                  <a:gd name="connsiteY2" fmla="*/ 601055 h 603006"/>
                  <a:gd name="connsiteX3" fmla="*/ 244775 w 440376"/>
                  <a:gd name="connsiteY3" fmla="*/ 566494 h 603006"/>
                  <a:gd name="connsiteX4" fmla="*/ 232274 w 440376"/>
                  <a:gd name="connsiteY4" fmla="*/ 436338 h 603006"/>
                  <a:gd name="connsiteX5" fmla="*/ 96971 w 440376"/>
                  <a:gd name="connsiteY5" fmla="*/ 128229 h 603006"/>
                  <a:gd name="connsiteX6" fmla="*/ 13142 w 440376"/>
                  <a:gd name="connsiteY6" fmla="*/ 35576 h 603006"/>
                  <a:gd name="connsiteX7" fmla="*/ 8730 w 440376"/>
                  <a:gd name="connsiteY7" fmla="*/ 3956 h 603006"/>
                  <a:gd name="connsiteX8" fmla="*/ 46232 w 440376"/>
                  <a:gd name="connsiteY8" fmla="*/ 7632 h 603006"/>
                  <a:gd name="connsiteX9" fmla="*/ 430817 w 440376"/>
                  <a:gd name="connsiteY9" fmla="*/ 517226 h 603006"/>
                  <a:gd name="connsiteX10" fmla="*/ 440376 w 440376"/>
                  <a:gd name="connsiteY10" fmla="*/ 526050 h 603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376" h="603006">
                    <a:moveTo>
                      <a:pt x="440376" y="526050"/>
                    </a:moveTo>
                    <a:cubicBezTo>
                      <a:pt x="429346" y="535609"/>
                      <a:pt x="419787" y="550316"/>
                      <a:pt x="406551" y="555464"/>
                    </a:cubicBezTo>
                    <a:cubicBezTo>
                      <a:pt x="363901" y="572377"/>
                      <a:pt x="319780" y="587819"/>
                      <a:pt x="275660" y="601055"/>
                    </a:cubicBezTo>
                    <a:cubicBezTo>
                      <a:pt x="246246" y="609879"/>
                      <a:pt x="233745" y="587084"/>
                      <a:pt x="244775" y="566494"/>
                    </a:cubicBezTo>
                    <a:cubicBezTo>
                      <a:pt x="270512" y="517961"/>
                      <a:pt x="248452" y="476782"/>
                      <a:pt x="232274" y="436338"/>
                    </a:cubicBezTo>
                    <a:cubicBezTo>
                      <a:pt x="188889" y="332655"/>
                      <a:pt x="143298" y="230442"/>
                      <a:pt x="96971" y="128229"/>
                    </a:cubicBezTo>
                    <a:cubicBezTo>
                      <a:pt x="77117" y="84108"/>
                      <a:pt x="19760" y="84108"/>
                      <a:pt x="13142" y="35576"/>
                    </a:cubicBezTo>
                    <a:cubicBezTo>
                      <a:pt x="11671" y="24545"/>
                      <a:pt x="-12595" y="13515"/>
                      <a:pt x="8730" y="3956"/>
                    </a:cubicBezTo>
                    <a:cubicBezTo>
                      <a:pt x="18289" y="-456"/>
                      <a:pt x="34467" y="-3398"/>
                      <a:pt x="46232" y="7632"/>
                    </a:cubicBezTo>
                    <a:cubicBezTo>
                      <a:pt x="204331" y="155437"/>
                      <a:pt x="344046" y="315742"/>
                      <a:pt x="430817" y="517226"/>
                    </a:cubicBezTo>
                    <a:cubicBezTo>
                      <a:pt x="432288" y="520167"/>
                      <a:pt x="435964" y="522373"/>
                      <a:pt x="440376" y="526050"/>
                    </a:cubicBezTo>
                    <a:close/>
                  </a:path>
                </a:pathLst>
              </a:custGeom>
              <a:solidFill>
                <a:srgbClr val="F9F2F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9" name="Freeform: Shape 78">
                <a:extLst>
                  <a:ext uri="{FF2B5EF4-FFF2-40B4-BE49-F238E27FC236}">
                    <a16:creationId xmlns="" xmlns:a16="http://schemas.microsoft.com/office/drawing/2014/main" id="{3FFD27BB-0761-8001-47C6-84CEA2BC6B3C}"/>
                  </a:ext>
                </a:extLst>
              </p:cNvPr>
              <p:cNvSpPr/>
              <p:nvPr/>
            </p:nvSpPr>
            <p:spPr>
              <a:xfrm>
                <a:off x="1544105" y="4574573"/>
                <a:ext cx="302870" cy="291550"/>
              </a:xfrm>
              <a:custGeom>
                <a:avLst/>
                <a:gdLst>
                  <a:gd name="connsiteX0" fmla="*/ 35413 w 302870"/>
                  <a:gd name="connsiteY0" fmla="*/ 288347 h 291550"/>
                  <a:gd name="connsiteX1" fmla="*/ 116 w 302870"/>
                  <a:gd name="connsiteY1" fmla="*/ 256727 h 291550"/>
                  <a:gd name="connsiteX2" fmla="*/ 852 w 302870"/>
                  <a:gd name="connsiteY2" fmla="*/ 46418 h 291550"/>
                  <a:gd name="connsiteX3" fmla="*/ 161892 w 302870"/>
                  <a:gd name="connsiteY3" fmla="*/ 92 h 291550"/>
                  <a:gd name="connsiteX4" fmla="*/ 253810 w 302870"/>
                  <a:gd name="connsiteY4" fmla="*/ 69214 h 291550"/>
                  <a:gd name="connsiteX5" fmla="*/ 301607 w 302870"/>
                  <a:gd name="connsiteY5" fmla="*/ 188340 h 291550"/>
                  <a:gd name="connsiteX6" fmla="*/ 172922 w 302870"/>
                  <a:gd name="connsiteY6" fmla="*/ 274375 h 291550"/>
                  <a:gd name="connsiteX7" fmla="*/ 35413 w 302870"/>
                  <a:gd name="connsiteY7" fmla="*/ 288347 h 29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870" h="291550">
                    <a:moveTo>
                      <a:pt x="35413" y="288347"/>
                    </a:moveTo>
                    <a:cubicBezTo>
                      <a:pt x="11147" y="291288"/>
                      <a:pt x="-1354" y="287611"/>
                      <a:pt x="116" y="256727"/>
                    </a:cubicBezTo>
                    <a:cubicBezTo>
                      <a:pt x="3058" y="186869"/>
                      <a:pt x="852" y="116276"/>
                      <a:pt x="852" y="46418"/>
                    </a:cubicBezTo>
                    <a:cubicBezTo>
                      <a:pt x="56003" y="36124"/>
                      <a:pt x="103065" y="-2114"/>
                      <a:pt x="161892" y="92"/>
                    </a:cubicBezTo>
                    <a:cubicBezTo>
                      <a:pt x="187629" y="30241"/>
                      <a:pt x="219249" y="51566"/>
                      <a:pt x="253810" y="69214"/>
                    </a:cubicBezTo>
                    <a:cubicBezTo>
                      <a:pt x="297195" y="88333"/>
                      <a:pt x="306755" y="130248"/>
                      <a:pt x="301607" y="188340"/>
                    </a:cubicBezTo>
                    <a:cubicBezTo>
                      <a:pt x="293519" y="275110"/>
                      <a:pt x="222190" y="264080"/>
                      <a:pt x="172922" y="274375"/>
                    </a:cubicBezTo>
                    <a:cubicBezTo>
                      <a:pt x="129537" y="283934"/>
                      <a:pt x="82475" y="297906"/>
                      <a:pt x="35413" y="288347"/>
                    </a:cubicBezTo>
                    <a:close/>
                  </a:path>
                </a:pathLst>
              </a:custGeom>
              <a:solidFill>
                <a:srgbClr val="68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Freeform: Shape 79">
                <a:extLst>
                  <a:ext uri="{FF2B5EF4-FFF2-40B4-BE49-F238E27FC236}">
                    <a16:creationId xmlns="" xmlns:a16="http://schemas.microsoft.com/office/drawing/2014/main" id="{BA69896A-2E25-37DC-CFF6-4CE9319E7110}"/>
                  </a:ext>
                </a:extLst>
              </p:cNvPr>
              <p:cNvSpPr/>
              <p:nvPr/>
            </p:nvSpPr>
            <p:spPr>
              <a:xfrm>
                <a:off x="127214" y="2327454"/>
                <a:ext cx="195906" cy="650598"/>
              </a:xfrm>
              <a:custGeom>
                <a:avLst/>
                <a:gdLst>
                  <a:gd name="connsiteX0" fmla="*/ 195601 w 195906"/>
                  <a:gd name="connsiteY0" fmla="*/ 0 h 650598"/>
                  <a:gd name="connsiteX1" fmla="*/ 172806 w 195906"/>
                  <a:gd name="connsiteY1" fmla="*/ 139715 h 650598"/>
                  <a:gd name="connsiteX2" fmla="*/ 183836 w 195906"/>
                  <a:gd name="connsiteY2" fmla="*/ 510329 h 650598"/>
                  <a:gd name="connsiteX3" fmla="*/ 136039 w 195906"/>
                  <a:gd name="connsiteY3" fmla="*/ 587540 h 650598"/>
                  <a:gd name="connsiteX4" fmla="*/ 114714 w 195906"/>
                  <a:gd name="connsiteY4" fmla="*/ 645632 h 650598"/>
                  <a:gd name="connsiteX5" fmla="*/ 0 w 195906"/>
                  <a:gd name="connsiteY5" fmla="*/ 599305 h 650598"/>
                  <a:gd name="connsiteX6" fmla="*/ 10295 w 195906"/>
                  <a:gd name="connsiteY6" fmla="*/ 549302 h 650598"/>
                  <a:gd name="connsiteX7" fmla="*/ 11030 w 195906"/>
                  <a:gd name="connsiteY7" fmla="*/ 368407 h 650598"/>
                  <a:gd name="connsiteX8" fmla="*/ 8089 w 195906"/>
                  <a:gd name="connsiteY8" fmla="*/ 324287 h 650598"/>
                  <a:gd name="connsiteX9" fmla="*/ 111772 w 195906"/>
                  <a:gd name="connsiteY9" fmla="*/ 213250 h 650598"/>
                  <a:gd name="connsiteX10" fmla="*/ 161776 w 195906"/>
                  <a:gd name="connsiteY10" fmla="*/ 66181 h 650598"/>
                  <a:gd name="connsiteX11" fmla="*/ 195601 w 195906"/>
                  <a:gd name="connsiteY11" fmla="*/ 0 h 650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906" h="650598">
                    <a:moveTo>
                      <a:pt x="195601" y="0"/>
                    </a:moveTo>
                    <a:cubicBezTo>
                      <a:pt x="198543" y="48533"/>
                      <a:pt x="179424" y="92653"/>
                      <a:pt x="172806" y="139715"/>
                    </a:cubicBezTo>
                    <a:cubicBezTo>
                      <a:pt x="155893" y="263989"/>
                      <a:pt x="150010" y="386791"/>
                      <a:pt x="183836" y="510329"/>
                    </a:cubicBezTo>
                    <a:cubicBezTo>
                      <a:pt x="194131" y="548567"/>
                      <a:pt x="180159" y="580922"/>
                      <a:pt x="136039" y="587540"/>
                    </a:cubicBezTo>
                    <a:cubicBezTo>
                      <a:pt x="95595" y="594158"/>
                      <a:pt x="99271" y="615483"/>
                      <a:pt x="114714" y="645632"/>
                    </a:cubicBezTo>
                    <a:cubicBezTo>
                      <a:pt x="72799" y="636072"/>
                      <a:pt x="11030" y="683870"/>
                      <a:pt x="0" y="599305"/>
                    </a:cubicBezTo>
                    <a:cubicBezTo>
                      <a:pt x="23531" y="587540"/>
                      <a:pt x="12501" y="564744"/>
                      <a:pt x="10295" y="549302"/>
                    </a:cubicBezTo>
                    <a:cubicBezTo>
                      <a:pt x="2206" y="489004"/>
                      <a:pt x="1471" y="428706"/>
                      <a:pt x="11030" y="368407"/>
                    </a:cubicBezTo>
                    <a:cubicBezTo>
                      <a:pt x="13236" y="354436"/>
                      <a:pt x="16178" y="338258"/>
                      <a:pt x="8089" y="324287"/>
                    </a:cubicBezTo>
                    <a:cubicBezTo>
                      <a:pt x="52209" y="296344"/>
                      <a:pt x="97065" y="265459"/>
                      <a:pt x="111772" y="213250"/>
                    </a:cubicBezTo>
                    <a:cubicBezTo>
                      <a:pt x="125008" y="163246"/>
                      <a:pt x="149275" y="116920"/>
                      <a:pt x="161776" y="66181"/>
                    </a:cubicBezTo>
                    <a:cubicBezTo>
                      <a:pt x="167658" y="41915"/>
                      <a:pt x="176483" y="18384"/>
                      <a:pt x="195601" y="0"/>
                    </a:cubicBezTo>
                    <a:close/>
                  </a:path>
                </a:pathLst>
              </a:custGeom>
              <a:solidFill>
                <a:srgbClr val="80706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80">
                <a:extLst>
                  <a:ext uri="{FF2B5EF4-FFF2-40B4-BE49-F238E27FC236}">
                    <a16:creationId xmlns="" xmlns:a16="http://schemas.microsoft.com/office/drawing/2014/main" id="{BB151F1F-96D6-C05D-60F6-BD451755F368}"/>
                  </a:ext>
                </a:extLst>
              </p:cNvPr>
              <p:cNvSpPr/>
              <p:nvPr/>
            </p:nvSpPr>
            <p:spPr>
              <a:xfrm>
                <a:off x="1083161" y="2823020"/>
                <a:ext cx="380908" cy="222440"/>
              </a:xfrm>
              <a:custGeom>
                <a:avLst/>
                <a:gdLst>
                  <a:gd name="connsiteX0" fmla="*/ 380908 w 380908"/>
                  <a:gd name="connsiteY0" fmla="*/ 23587 h 222440"/>
                  <a:gd name="connsiteX1" fmla="*/ 300756 w 380908"/>
                  <a:gd name="connsiteY1" fmla="*/ 197864 h 222440"/>
                  <a:gd name="connsiteX2" fmla="*/ 277225 w 380908"/>
                  <a:gd name="connsiteY2" fmla="*/ 219189 h 222440"/>
                  <a:gd name="connsiteX3" fmla="*/ 236781 w 380908"/>
                  <a:gd name="connsiteY3" fmla="*/ 219189 h 222440"/>
                  <a:gd name="connsiteX4" fmla="*/ 66916 w 380908"/>
                  <a:gd name="connsiteY4" fmla="*/ 116240 h 222440"/>
                  <a:gd name="connsiteX5" fmla="*/ 0 w 380908"/>
                  <a:gd name="connsiteY5" fmla="*/ 11822 h 222440"/>
                  <a:gd name="connsiteX6" fmla="*/ 22060 w 380908"/>
                  <a:gd name="connsiteY6" fmla="*/ 56 h 222440"/>
                  <a:gd name="connsiteX7" fmla="*/ 369143 w 380908"/>
                  <a:gd name="connsiteY7" fmla="*/ 11822 h 222440"/>
                  <a:gd name="connsiteX8" fmla="*/ 380908 w 380908"/>
                  <a:gd name="connsiteY8" fmla="*/ 23587 h 222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908" h="222440">
                    <a:moveTo>
                      <a:pt x="380908" y="23587"/>
                    </a:moveTo>
                    <a:cubicBezTo>
                      <a:pt x="340464" y="75796"/>
                      <a:pt x="311786" y="133153"/>
                      <a:pt x="300756" y="197864"/>
                    </a:cubicBezTo>
                    <a:cubicBezTo>
                      <a:pt x="297814" y="214041"/>
                      <a:pt x="295608" y="222130"/>
                      <a:pt x="277225" y="219189"/>
                    </a:cubicBezTo>
                    <a:cubicBezTo>
                      <a:pt x="263988" y="217718"/>
                      <a:pt x="250017" y="218453"/>
                      <a:pt x="236781" y="219189"/>
                    </a:cubicBezTo>
                    <a:cubicBezTo>
                      <a:pt x="156628" y="225071"/>
                      <a:pt x="77211" y="236101"/>
                      <a:pt x="66916" y="116240"/>
                    </a:cubicBezTo>
                    <a:cubicBezTo>
                      <a:pt x="63975" y="79473"/>
                      <a:pt x="23531" y="46383"/>
                      <a:pt x="0" y="11822"/>
                    </a:cubicBezTo>
                    <a:cubicBezTo>
                      <a:pt x="2941" y="-679"/>
                      <a:pt x="12501" y="56"/>
                      <a:pt x="22060" y="56"/>
                    </a:cubicBezTo>
                    <a:cubicBezTo>
                      <a:pt x="138245" y="791"/>
                      <a:pt x="254429" y="-3621"/>
                      <a:pt x="369143" y="11822"/>
                    </a:cubicBezTo>
                    <a:cubicBezTo>
                      <a:pt x="377967" y="13292"/>
                      <a:pt x="378702" y="18440"/>
                      <a:pt x="380908" y="23587"/>
                    </a:cubicBezTo>
                    <a:close/>
                  </a:path>
                </a:pathLst>
              </a:custGeom>
              <a:solidFill>
                <a:srgbClr val="FD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81">
                <a:extLst>
                  <a:ext uri="{FF2B5EF4-FFF2-40B4-BE49-F238E27FC236}">
                    <a16:creationId xmlns="" xmlns:a16="http://schemas.microsoft.com/office/drawing/2014/main" id="{F4230410-14AC-9AEF-79EE-06B5C093CF12}"/>
                  </a:ext>
                </a:extLst>
              </p:cNvPr>
              <p:cNvSpPr/>
              <p:nvPr/>
            </p:nvSpPr>
            <p:spPr>
              <a:xfrm>
                <a:off x="37338" y="3007266"/>
                <a:ext cx="283561" cy="487340"/>
              </a:xfrm>
              <a:custGeom>
                <a:avLst/>
                <a:gdLst>
                  <a:gd name="connsiteX0" fmla="*/ 250917 w 283561"/>
                  <a:gd name="connsiteY0" fmla="*/ 392319 h 487340"/>
                  <a:gd name="connsiteX1" fmla="*/ 260476 w 283561"/>
                  <a:gd name="connsiteY1" fmla="*/ 395996 h 487340"/>
                  <a:gd name="connsiteX2" fmla="*/ 278124 w 283561"/>
                  <a:gd name="connsiteY2" fmla="*/ 479090 h 487340"/>
                  <a:gd name="connsiteX3" fmla="*/ 181794 w 283561"/>
                  <a:gd name="connsiteY3" fmla="*/ 462177 h 487340"/>
                  <a:gd name="connsiteX4" fmla="*/ 30313 w 283561"/>
                  <a:gd name="connsiteY4" fmla="*/ 87152 h 487340"/>
                  <a:gd name="connsiteX5" fmla="*/ 195030 w 283561"/>
                  <a:gd name="connsiteY5" fmla="*/ 1116 h 487340"/>
                  <a:gd name="connsiteX6" fmla="*/ 215620 w 283561"/>
                  <a:gd name="connsiteY6" fmla="*/ 58473 h 487340"/>
                  <a:gd name="connsiteX7" fmla="*/ 114878 w 283561"/>
                  <a:gd name="connsiteY7" fmla="*/ 132008 h 487340"/>
                  <a:gd name="connsiteX8" fmla="*/ 250917 w 283561"/>
                  <a:gd name="connsiteY8" fmla="*/ 392319 h 48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561" h="487340">
                    <a:moveTo>
                      <a:pt x="250917" y="392319"/>
                    </a:moveTo>
                    <a:cubicBezTo>
                      <a:pt x="253858" y="393790"/>
                      <a:pt x="260476" y="395261"/>
                      <a:pt x="260476" y="395996"/>
                    </a:cubicBezTo>
                    <a:cubicBezTo>
                      <a:pt x="259741" y="426881"/>
                      <a:pt x="297243" y="462912"/>
                      <a:pt x="278124" y="479090"/>
                    </a:cubicBezTo>
                    <a:cubicBezTo>
                      <a:pt x="252387" y="501150"/>
                      <a:pt x="214149" y="473207"/>
                      <a:pt x="181794" y="462177"/>
                    </a:cubicBezTo>
                    <a:cubicBezTo>
                      <a:pt x="53844" y="417321"/>
                      <a:pt x="-54987" y="225396"/>
                      <a:pt x="30313" y="87152"/>
                    </a:cubicBezTo>
                    <a:cubicBezTo>
                      <a:pt x="61198" y="37148"/>
                      <a:pt x="139144" y="-7708"/>
                      <a:pt x="195030" y="1116"/>
                    </a:cubicBezTo>
                    <a:cubicBezTo>
                      <a:pt x="235474" y="6999"/>
                      <a:pt x="206796" y="40090"/>
                      <a:pt x="215620" y="58473"/>
                    </a:cubicBezTo>
                    <a:cubicBezTo>
                      <a:pt x="172970" y="59944"/>
                      <a:pt x="121496" y="92299"/>
                      <a:pt x="114878" y="132008"/>
                    </a:cubicBezTo>
                    <a:cubicBezTo>
                      <a:pt x="100171" y="223190"/>
                      <a:pt x="118555" y="365847"/>
                      <a:pt x="250917" y="392319"/>
                    </a:cubicBezTo>
                    <a:close/>
                  </a:path>
                </a:pathLst>
              </a:custGeom>
              <a:solidFill>
                <a:srgbClr val="FBE2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3" name="Freeform: Shape 82">
                <a:extLst>
                  <a:ext uri="{FF2B5EF4-FFF2-40B4-BE49-F238E27FC236}">
                    <a16:creationId xmlns="" xmlns:a16="http://schemas.microsoft.com/office/drawing/2014/main" id="{1BA9A3E6-AE29-76FE-FE36-0A3421B7F5C7}"/>
                  </a:ext>
                </a:extLst>
              </p:cNvPr>
              <p:cNvSpPr/>
              <p:nvPr/>
            </p:nvSpPr>
            <p:spPr>
              <a:xfrm>
                <a:off x="2179437" y="3053213"/>
                <a:ext cx="313433" cy="457618"/>
              </a:xfrm>
              <a:custGeom>
                <a:avLst/>
                <a:gdLst>
                  <a:gd name="connsiteX0" fmla="*/ 68508 w 313433"/>
                  <a:gd name="connsiteY0" fmla="*/ 58118 h 457618"/>
                  <a:gd name="connsiteX1" fmla="*/ 237637 w 313433"/>
                  <a:gd name="connsiteY1" fmla="*/ 25027 h 457618"/>
                  <a:gd name="connsiteX2" fmla="*/ 298671 w 313433"/>
                  <a:gd name="connsiteY2" fmla="*/ 253719 h 457618"/>
                  <a:gd name="connsiteX3" fmla="*/ 121 w 313433"/>
                  <a:gd name="connsiteY3" fmla="*/ 457410 h 457618"/>
                  <a:gd name="connsiteX4" fmla="*/ 22182 w 313433"/>
                  <a:gd name="connsiteY4" fmla="*/ 391964 h 457618"/>
                  <a:gd name="connsiteX5" fmla="*/ 184693 w 313433"/>
                  <a:gd name="connsiteY5" fmla="*/ 286075 h 457618"/>
                  <a:gd name="connsiteX6" fmla="*/ 68508 w 313433"/>
                  <a:gd name="connsiteY6" fmla="*/ 58118 h 457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433" h="457618">
                    <a:moveTo>
                      <a:pt x="68508" y="58118"/>
                    </a:moveTo>
                    <a:cubicBezTo>
                      <a:pt x="94245" y="-2916"/>
                      <a:pt x="183222" y="-19093"/>
                      <a:pt x="237637" y="25027"/>
                    </a:cubicBezTo>
                    <a:cubicBezTo>
                      <a:pt x="314849" y="86796"/>
                      <a:pt x="328820" y="169155"/>
                      <a:pt x="298671" y="253719"/>
                    </a:cubicBezTo>
                    <a:cubicBezTo>
                      <a:pt x="256756" y="372110"/>
                      <a:pt x="143513" y="462557"/>
                      <a:pt x="121" y="457410"/>
                    </a:cubicBezTo>
                    <a:cubicBezTo>
                      <a:pt x="-2085" y="432408"/>
                      <a:pt x="26594" y="417701"/>
                      <a:pt x="22182" y="391964"/>
                    </a:cubicBezTo>
                    <a:cubicBezTo>
                      <a:pt x="87627" y="374316"/>
                      <a:pt x="145719" y="348579"/>
                      <a:pt x="184693" y="286075"/>
                    </a:cubicBezTo>
                    <a:cubicBezTo>
                      <a:pt x="245726" y="189009"/>
                      <a:pt x="184693" y="64001"/>
                      <a:pt x="68508" y="58118"/>
                    </a:cubicBezTo>
                    <a:close/>
                  </a:path>
                </a:pathLst>
              </a:custGeom>
              <a:solidFill>
                <a:srgbClr val="FAE1C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83">
                <a:extLst>
                  <a:ext uri="{FF2B5EF4-FFF2-40B4-BE49-F238E27FC236}">
                    <a16:creationId xmlns="" xmlns:a16="http://schemas.microsoft.com/office/drawing/2014/main" id="{5ACDC505-A59B-EFD5-93F9-B9105AAC0635}"/>
                  </a:ext>
                </a:extLst>
              </p:cNvPr>
              <p:cNvSpPr/>
              <p:nvPr/>
            </p:nvSpPr>
            <p:spPr>
              <a:xfrm>
                <a:off x="769460" y="4598196"/>
                <a:ext cx="233548" cy="266514"/>
              </a:xfrm>
              <a:custGeom>
                <a:avLst/>
                <a:gdLst>
                  <a:gd name="connsiteX0" fmla="*/ 233549 w 233548"/>
                  <a:gd name="connsiteY0" fmla="*/ 34561 h 266514"/>
                  <a:gd name="connsiteX1" fmla="*/ 233549 w 233548"/>
                  <a:gd name="connsiteY1" fmla="*/ 264724 h 266514"/>
                  <a:gd name="connsiteX2" fmla="*/ 54125 w 233548"/>
                  <a:gd name="connsiteY2" fmla="*/ 252958 h 266514"/>
                  <a:gd name="connsiteX3" fmla="*/ 10004 w 233548"/>
                  <a:gd name="connsiteY3" fmla="*/ 197072 h 266514"/>
                  <a:gd name="connsiteX4" fmla="*/ 26182 w 233548"/>
                  <a:gd name="connsiteY4" fmla="*/ 69122 h 266514"/>
                  <a:gd name="connsiteX5" fmla="*/ 107070 w 233548"/>
                  <a:gd name="connsiteY5" fmla="*/ 0 h 266514"/>
                  <a:gd name="connsiteX6" fmla="*/ 233549 w 233548"/>
                  <a:gd name="connsiteY6" fmla="*/ 34561 h 266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3548" h="266514">
                    <a:moveTo>
                      <a:pt x="233549" y="34561"/>
                    </a:moveTo>
                    <a:cubicBezTo>
                      <a:pt x="233549" y="111037"/>
                      <a:pt x="233549" y="188248"/>
                      <a:pt x="233549" y="264724"/>
                    </a:cubicBezTo>
                    <a:cubicBezTo>
                      <a:pt x="173251" y="272813"/>
                      <a:pt x="114423" y="250752"/>
                      <a:pt x="54125" y="252958"/>
                    </a:cubicBezTo>
                    <a:cubicBezTo>
                      <a:pt x="20299" y="253694"/>
                      <a:pt x="12210" y="226486"/>
                      <a:pt x="10004" y="197072"/>
                    </a:cubicBezTo>
                    <a:cubicBezTo>
                      <a:pt x="7063" y="152951"/>
                      <a:pt x="-18674" y="106625"/>
                      <a:pt x="26182" y="69122"/>
                    </a:cubicBezTo>
                    <a:cubicBezTo>
                      <a:pt x="65890" y="61033"/>
                      <a:pt x="60008" y="0"/>
                      <a:pt x="107070" y="0"/>
                    </a:cubicBezTo>
                    <a:cubicBezTo>
                      <a:pt x="148984" y="11766"/>
                      <a:pt x="191634" y="22796"/>
                      <a:pt x="233549" y="34561"/>
                    </a:cubicBezTo>
                    <a:close/>
                  </a:path>
                </a:pathLst>
              </a:custGeom>
              <a:solidFill>
                <a:srgbClr val="67BD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84">
                <a:extLst>
                  <a:ext uri="{FF2B5EF4-FFF2-40B4-BE49-F238E27FC236}">
                    <a16:creationId xmlns="" xmlns:a16="http://schemas.microsoft.com/office/drawing/2014/main" id="{1945CBB5-E363-7098-0FB9-A6D531F93F3A}"/>
                  </a:ext>
                </a:extLst>
              </p:cNvPr>
              <p:cNvSpPr/>
              <p:nvPr/>
            </p:nvSpPr>
            <p:spPr>
              <a:xfrm>
                <a:off x="138979" y="1924485"/>
                <a:ext cx="414733" cy="714018"/>
              </a:xfrm>
              <a:custGeom>
                <a:avLst/>
                <a:gdLst>
                  <a:gd name="connsiteX0" fmla="*/ 183836 w 414733"/>
                  <a:gd name="connsiteY0" fmla="*/ 402968 h 714018"/>
                  <a:gd name="connsiteX1" fmla="*/ 105890 w 414733"/>
                  <a:gd name="connsiteY1" fmla="*/ 591217 h 714018"/>
                  <a:gd name="connsiteX2" fmla="*/ 0 w 414733"/>
                  <a:gd name="connsiteY2" fmla="*/ 714019 h 714018"/>
                  <a:gd name="connsiteX3" fmla="*/ 114714 w 414733"/>
                  <a:gd name="connsiteY3" fmla="*/ 346347 h 714018"/>
                  <a:gd name="connsiteX4" fmla="*/ 393409 w 414733"/>
                  <a:gd name="connsiteY4" fmla="*/ 4412 h 714018"/>
                  <a:gd name="connsiteX5" fmla="*/ 414734 w 414733"/>
                  <a:gd name="connsiteY5" fmla="*/ 0 h 714018"/>
                  <a:gd name="connsiteX6" fmla="*/ 252958 w 414733"/>
                  <a:gd name="connsiteY6" fmla="*/ 244134 h 714018"/>
                  <a:gd name="connsiteX7" fmla="*/ 183836 w 414733"/>
                  <a:gd name="connsiteY7" fmla="*/ 402968 h 7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733" h="714018">
                    <a:moveTo>
                      <a:pt x="183836" y="402968"/>
                    </a:moveTo>
                    <a:cubicBezTo>
                      <a:pt x="136774" y="456649"/>
                      <a:pt x="129421" y="527977"/>
                      <a:pt x="105890" y="591217"/>
                    </a:cubicBezTo>
                    <a:cubicBezTo>
                      <a:pt x="83829" y="648573"/>
                      <a:pt x="62504" y="696371"/>
                      <a:pt x="0" y="714019"/>
                    </a:cubicBezTo>
                    <a:cubicBezTo>
                      <a:pt x="25002" y="587540"/>
                      <a:pt x="52945" y="461796"/>
                      <a:pt x="114714" y="346347"/>
                    </a:cubicBezTo>
                    <a:cubicBezTo>
                      <a:pt x="185307" y="213985"/>
                      <a:pt x="285313" y="105890"/>
                      <a:pt x="393409" y="4412"/>
                    </a:cubicBezTo>
                    <a:cubicBezTo>
                      <a:pt x="400027" y="-1471"/>
                      <a:pt x="407380" y="735"/>
                      <a:pt x="414734" y="0"/>
                    </a:cubicBezTo>
                    <a:cubicBezTo>
                      <a:pt x="361789" y="82358"/>
                      <a:pt x="300020" y="157364"/>
                      <a:pt x="252958" y="244134"/>
                    </a:cubicBezTo>
                    <a:cubicBezTo>
                      <a:pt x="225015" y="296344"/>
                      <a:pt x="216926" y="354436"/>
                      <a:pt x="183836" y="402968"/>
                    </a:cubicBezTo>
                    <a:close/>
                  </a:path>
                </a:pathLst>
              </a:custGeom>
              <a:solidFill>
                <a:srgbClr val="96847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85">
                <a:extLst>
                  <a:ext uri="{FF2B5EF4-FFF2-40B4-BE49-F238E27FC236}">
                    <a16:creationId xmlns="" xmlns:a16="http://schemas.microsoft.com/office/drawing/2014/main" id="{58D2141A-ACB8-0AD9-FDDA-5A4914512C93}"/>
                  </a:ext>
                </a:extLst>
              </p:cNvPr>
              <p:cNvSpPr/>
              <p:nvPr/>
            </p:nvSpPr>
            <p:spPr>
              <a:xfrm>
                <a:off x="2189853" y="3111330"/>
                <a:ext cx="199301" cy="333846"/>
              </a:xfrm>
              <a:custGeom>
                <a:avLst/>
                <a:gdLst>
                  <a:gd name="connsiteX0" fmla="*/ 58092 w 199301"/>
                  <a:gd name="connsiteY0" fmla="*/ 0 h 333846"/>
                  <a:gd name="connsiteX1" fmla="*/ 197072 w 199301"/>
                  <a:gd name="connsiteY1" fmla="*/ 108096 h 333846"/>
                  <a:gd name="connsiteX2" fmla="*/ 101478 w 199301"/>
                  <a:gd name="connsiteY2" fmla="*/ 300756 h 333846"/>
                  <a:gd name="connsiteX3" fmla="*/ 11766 w 199301"/>
                  <a:gd name="connsiteY3" fmla="*/ 333846 h 333846"/>
                  <a:gd name="connsiteX4" fmla="*/ 0 w 199301"/>
                  <a:gd name="connsiteY4" fmla="*/ 264724 h 333846"/>
                  <a:gd name="connsiteX5" fmla="*/ 11766 w 199301"/>
                  <a:gd name="connsiteY5" fmla="*/ 138245 h 333846"/>
                  <a:gd name="connsiteX6" fmla="*/ 43385 w 199301"/>
                  <a:gd name="connsiteY6" fmla="*/ 61769 h 333846"/>
                  <a:gd name="connsiteX7" fmla="*/ 58092 w 199301"/>
                  <a:gd name="connsiteY7" fmla="*/ 0 h 333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01" h="333846">
                    <a:moveTo>
                      <a:pt x="58092" y="0"/>
                    </a:moveTo>
                    <a:cubicBezTo>
                      <a:pt x="122067" y="8089"/>
                      <a:pt x="189719" y="60298"/>
                      <a:pt x="197072" y="108096"/>
                    </a:cubicBezTo>
                    <a:cubicBezTo>
                      <a:pt x="209573" y="182365"/>
                      <a:pt x="168394" y="259576"/>
                      <a:pt x="101478" y="300756"/>
                    </a:cubicBezTo>
                    <a:cubicBezTo>
                      <a:pt x="72799" y="318404"/>
                      <a:pt x="39709" y="318404"/>
                      <a:pt x="11766" y="333846"/>
                    </a:cubicBezTo>
                    <a:cubicBezTo>
                      <a:pt x="9560" y="310315"/>
                      <a:pt x="47062" y="280901"/>
                      <a:pt x="0" y="264724"/>
                    </a:cubicBezTo>
                    <a:cubicBezTo>
                      <a:pt x="20590" y="224280"/>
                      <a:pt x="9560" y="180159"/>
                      <a:pt x="11766" y="138245"/>
                    </a:cubicBezTo>
                    <a:cubicBezTo>
                      <a:pt x="61034" y="131627"/>
                      <a:pt x="22060" y="85300"/>
                      <a:pt x="43385" y="61769"/>
                    </a:cubicBezTo>
                    <a:cubicBezTo>
                      <a:pt x="51474" y="53680"/>
                      <a:pt x="59563" y="22796"/>
                      <a:pt x="58092" y="0"/>
                    </a:cubicBezTo>
                    <a:close/>
                  </a:path>
                </a:pathLst>
              </a:custGeom>
              <a:solidFill>
                <a:srgbClr val="F6B8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86">
                <a:extLst>
                  <a:ext uri="{FF2B5EF4-FFF2-40B4-BE49-F238E27FC236}">
                    <a16:creationId xmlns="" xmlns:a16="http://schemas.microsoft.com/office/drawing/2014/main" id="{695AB20A-B811-F4A0-AA7A-779040C02586}"/>
                  </a:ext>
                </a:extLst>
              </p:cNvPr>
              <p:cNvSpPr/>
              <p:nvPr/>
            </p:nvSpPr>
            <p:spPr>
              <a:xfrm>
                <a:off x="920995" y="5024521"/>
                <a:ext cx="278350" cy="185522"/>
              </a:xfrm>
              <a:custGeom>
                <a:avLst/>
                <a:gdLst>
                  <a:gd name="connsiteX0" fmla="*/ 173197 w 278350"/>
                  <a:gd name="connsiteY0" fmla="*/ 184745 h 185522"/>
                  <a:gd name="connsiteX1" fmla="*/ 391 w 278350"/>
                  <a:gd name="connsiteY1" fmla="*/ 24440 h 185522"/>
                  <a:gd name="connsiteX2" fmla="*/ 32011 w 278350"/>
                  <a:gd name="connsiteY2" fmla="*/ 2380 h 185522"/>
                  <a:gd name="connsiteX3" fmla="*/ 255555 w 278350"/>
                  <a:gd name="connsiteY3" fmla="*/ 4586 h 185522"/>
                  <a:gd name="connsiteX4" fmla="*/ 278351 w 278350"/>
                  <a:gd name="connsiteY4" fmla="*/ 20764 h 185522"/>
                  <a:gd name="connsiteX5" fmla="*/ 278351 w 278350"/>
                  <a:gd name="connsiteY5" fmla="*/ 153125 h 185522"/>
                  <a:gd name="connsiteX6" fmla="*/ 243054 w 278350"/>
                  <a:gd name="connsiteY6" fmla="*/ 185481 h 185522"/>
                  <a:gd name="connsiteX7" fmla="*/ 173197 w 278350"/>
                  <a:gd name="connsiteY7" fmla="*/ 184745 h 185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350" h="185522">
                    <a:moveTo>
                      <a:pt x="173197" y="184745"/>
                    </a:moveTo>
                    <a:cubicBezTo>
                      <a:pt x="72454" y="184745"/>
                      <a:pt x="12892" y="129595"/>
                      <a:pt x="391" y="24440"/>
                    </a:cubicBezTo>
                    <a:cubicBezTo>
                      <a:pt x="-2551" y="-1297"/>
                      <a:pt x="11421" y="-2767"/>
                      <a:pt x="32011" y="2380"/>
                    </a:cubicBezTo>
                    <a:cubicBezTo>
                      <a:pt x="106280" y="20764"/>
                      <a:pt x="181285" y="16352"/>
                      <a:pt x="255555" y="4586"/>
                    </a:cubicBezTo>
                    <a:cubicBezTo>
                      <a:pt x="275409" y="1645"/>
                      <a:pt x="278351" y="2380"/>
                      <a:pt x="278351" y="20764"/>
                    </a:cubicBezTo>
                    <a:cubicBezTo>
                      <a:pt x="277615" y="64884"/>
                      <a:pt x="277615" y="109005"/>
                      <a:pt x="278351" y="153125"/>
                    </a:cubicBezTo>
                    <a:cubicBezTo>
                      <a:pt x="278351" y="177392"/>
                      <a:pt x="265850" y="186216"/>
                      <a:pt x="243054" y="185481"/>
                    </a:cubicBezTo>
                    <a:cubicBezTo>
                      <a:pt x="219523" y="183275"/>
                      <a:pt x="196727" y="184010"/>
                      <a:pt x="173197" y="184745"/>
                    </a:cubicBezTo>
                    <a:close/>
                  </a:path>
                </a:pathLst>
              </a:custGeom>
              <a:solidFill>
                <a:srgbClr val="FBF6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87">
                <a:extLst>
                  <a:ext uri="{FF2B5EF4-FFF2-40B4-BE49-F238E27FC236}">
                    <a16:creationId xmlns="" xmlns:a16="http://schemas.microsoft.com/office/drawing/2014/main" id="{25F3BE7B-BB9E-8209-62E4-CDC13D0A9E3A}"/>
                  </a:ext>
                </a:extLst>
              </p:cNvPr>
              <p:cNvSpPr/>
              <p:nvPr/>
            </p:nvSpPr>
            <p:spPr>
              <a:xfrm>
                <a:off x="102204" y="1792124"/>
                <a:ext cx="609608" cy="1135370"/>
              </a:xfrm>
              <a:custGeom>
                <a:avLst/>
                <a:gdLst>
                  <a:gd name="connsiteX0" fmla="*/ 451510 w 609608"/>
                  <a:gd name="connsiteY0" fmla="*/ 132362 h 1135370"/>
                  <a:gd name="connsiteX1" fmla="*/ 425773 w 609608"/>
                  <a:gd name="connsiteY1" fmla="*/ 140451 h 1135370"/>
                  <a:gd name="connsiteX2" fmla="*/ 77220 w 609608"/>
                  <a:gd name="connsiteY2" fmla="*/ 662545 h 1135370"/>
                  <a:gd name="connsiteX3" fmla="*/ 36040 w 609608"/>
                  <a:gd name="connsiteY3" fmla="*/ 847116 h 1135370"/>
                  <a:gd name="connsiteX4" fmla="*/ 35305 w 609608"/>
                  <a:gd name="connsiteY4" fmla="*/ 1103751 h 1135370"/>
                  <a:gd name="connsiteX5" fmla="*/ 24275 w 609608"/>
                  <a:gd name="connsiteY5" fmla="*/ 1135371 h 1135370"/>
                  <a:gd name="connsiteX6" fmla="*/ 8 w 609608"/>
                  <a:gd name="connsiteY6" fmla="*/ 914768 h 1135370"/>
                  <a:gd name="connsiteX7" fmla="*/ 116928 w 609608"/>
                  <a:gd name="connsiteY7" fmla="*/ 478709 h 1135370"/>
                  <a:gd name="connsiteX8" fmla="*/ 344885 w 609608"/>
                  <a:gd name="connsiteY8" fmla="*/ 175012 h 1135370"/>
                  <a:gd name="connsiteX9" fmla="*/ 609609 w 609608"/>
                  <a:gd name="connsiteY9" fmla="*/ 0 h 1135370"/>
                  <a:gd name="connsiteX10" fmla="*/ 451510 w 609608"/>
                  <a:gd name="connsiteY10" fmla="*/ 132362 h 113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8" h="1135370">
                    <a:moveTo>
                      <a:pt x="451510" y="132362"/>
                    </a:moveTo>
                    <a:cubicBezTo>
                      <a:pt x="441950" y="132362"/>
                      <a:pt x="433861" y="133097"/>
                      <a:pt x="425773" y="140451"/>
                    </a:cubicBezTo>
                    <a:cubicBezTo>
                      <a:pt x="266938" y="286049"/>
                      <a:pt x="136782" y="451501"/>
                      <a:pt x="77220" y="662545"/>
                    </a:cubicBezTo>
                    <a:cubicBezTo>
                      <a:pt x="60307" y="722843"/>
                      <a:pt x="50012" y="785347"/>
                      <a:pt x="36040" y="847116"/>
                    </a:cubicBezTo>
                    <a:cubicBezTo>
                      <a:pt x="36776" y="932416"/>
                      <a:pt x="25010" y="1018451"/>
                      <a:pt x="35305" y="1103751"/>
                    </a:cubicBezTo>
                    <a:cubicBezTo>
                      <a:pt x="36776" y="1114046"/>
                      <a:pt x="46335" y="1130959"/>
                      <a:pt x="24275" y="1135371"/>
                    </a:cubicBezTo>
                    <a:cubicBezTo>
                      <a:pt x="13980" y="1061837"/>
                      <a:pt x="744" y="989037"/>
                      <a:pt x="8" y="914768"/>
                    </a:cubicBezTo>
                    <a:cubicBezTo>
                      <a:pt x="-727" y="758140"/>
                      <a:pt x="46335" y="614012"/>
                      <a:pt x="116928" y="478709"/>
                    </a:cubicBezTo>
                    <a:cubicBezTo>
                      <a:pt x="175756" y="366201"/>
                      <a:pt x="248555" y="260312"/>
                      <a:pt x="344885" y="175012"/>
                    </a:cubicBezTo>
                    <a:cubicBezTo>
                      <a:pt x="424302" y="105154"/>
                      <a:pt x="507396" y="38973"/>
                      <a:pt x="609609" y="0"/>
                    </a:cubicBezTo>
                    <a:cubicBezTo>
                      <a:pt x="557399" y="44121"/>
                      <a:pt x="504454" y="88241"/>
                      <a:pt x="451510" y="132362"/>
                    </a:cubicBezTo>
                    <a:close/>
                  </a:path>
                </a:pathLst>
              </a:custGeom>
              <a:solidFill>
                <a:srgbClr val="DFCC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88">
                <a:extLst>
                  <a:ext uri="{FF2B5EF4-FFF2-40B4-BE49-F238E27FC236}">
                    <a16:creationId xmlns="" xmlns:a16="http://schemas.microsoft.com/office/drawing/2014/main" id="{D3501884-8F57-08BC-6E40-04877E191EE0}"/>
                  </a:ext>
                </a:extLst>
              </p:cNvPr>
              <p:cNvSpPr/>
              <p:nvPr/>
            </p:nvSpPr>
            <p:spPr>
              <a:xfrm>
                <a:off x="284487" y="2601002"/>
                <a:ext cx="420411" cy="452971"/>
              </a:xfrm>
              <a:custGeom>
                <a:avLst/>
                <a:gdLst>
                  <a:gd name="connsiteX0" fmla="*/ 326583 w 420411"/>
                  <a:gd name="connsiteY0" fmla="*/ 314727 h 452971"/>
                  <a:gd name="connsiteX1" fmla="*/ 305994 w 420411"/>
                  <a:gd name="connsiteY1" fmla="*/ 303697 h 452971"/>
                  <a:gd name="connsiteX2" fmla="*/ 24357 w 420411"/>
                  <a:gd name="connsiteY2" fmla="*/ 418411 h 452971"/>
                  <a:gd name="connsiteX3" fmla="*/ 15533 w 420411"/>
                  <a:gd name="connsiteY3" fmla="*/ 452972 h 452971"/>
                  <a:gd name="connsiteX4" fmla="*/ 59654 w 420411"/>
                  <a:gd name="connsiteY4" fmla="*/ 325757 h 452971"/>
                  <a:gd name="connsiteX5" fmla="*/ 241284 w 420411"/>
                  <a:gd name="connsiteY5" fmla="*/ 264724 h 452971"/>
                  <a:gd name="connsiteX6" fmla="*/ 339084 w 420411"/>
                  <a:gd name="connsiteY6" fmla="*/ 135303 h 452971"/>
                  <a:gd name="connsiteX7" fmla="*/ 405265 w 420411"/>
                  <a:gd name="connsiteY7" fmla="*/ 0 h 452971"/>
                  <a:gd name="connsiteX8" fmla="*/ 418501 w 420411"/>
                  <a:gd name="connsiteY8" fmla="*/ 201484 h 452971"/>
                  <a:gd name="connsiteX9" fmla="*/ 413354 w 420411"/>
                  <a:gd name="connsiteY9" fmla="*/ 220603 h 452971"/>
                  <a:gd name="connsiteX10" fmla="*/ 326583 w 420411"/>
                  <a:gd name="connsiteY10" fmla="*/ 314727 h 452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0411" h="452971">
                    <a:moveTo>
                      <a:pt x="326583" y="314727"/>
                    </a:moveTo>
                    <a:cubicBezTo>
                      <a:pt x="325113" y="301491"/>
                      <a:pt x="315553" y="300756"/>
                      <a:pt x="305994" y="303697"/>
                    </a:cubicBezTo>
                    <a:cubicBezTo>
                      <a:pt x="206722" y="328699"/>
                      <a:pt x="109657" y="358848"/>
                      <a:pt x="24357" y="418411"/>
                    </a:cubicBezTo>
                    <a:cubicBezTo>
                      <a:pt x="8180" y="429441"/>
                      <a:pt x="19945" y="441942"/>
                      <a:pt x="15533" y="452972"/>
                    </a:cubicBezTo>
                    <a:cubicBezTo>
                      <a:pt x="-14616" y="382379"/>
                      <a:pt x="-1380" y="349288"/>
                      <a:pt x="59654" y="325757"/>
                    </a:cubicBezTo>
                    <a:cubicBezTo>
                      <a:pt x="119216" y="302226"/>
                      <a:pt x="179515" y="282372"/>
                      <a:pt x="241284" y="264724"/>
                    </a:cubicBezTo>
                    <a:cubicBezTo>
                      <a:pt x="300846" y="247076"/>
                      <a:pt x="316289" y="187513"/>
                      <a:pt x="339084" y="135303"/>
                    </a:cubicBezTo>
                    <a:cubicBezTo>
                      <a:pt x="358203" y="91183"/>
                      <a:pt x="367027" y="40444"/>
                      <a:pt x="405265" y="0"/>
                    </a:cubicBezTo>
                    <a:cubicBezTo>
                      <a:pt x="415560" y="71328"/>
                      <a:pt x="393500" y="137509"/>
                      <a:pt x="418501" y="201484"/>
                    </a:cubicBezTo>
                    <a:cubicBezTo>
                      <a:pt x="420707" y="208102"/>
                      <a:pt x="422913" y="216926"/>
                      <a:pt x="413354" y="220603"/>
                    </a:cubicBezTo>
                    <a:cubicBezTo>
                      <a:pt x="367763" y="236781"/>
                      <a:pt x="358203" y="286049"/>
                      <a:pt x="326583" y="314727"/>
                    </a:cubicBezTo>
                    <a:close/>
                  </a:path>
                </a:pathLst>
              </a:custGeom>
              <a:solidFill>
                <a:srgbClr val="F0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0" name="Freeform: Shape 89">
                <a:extLst>
                  <a:ext uri="{FF2B5EF4-FFF2-40B4-BE49-F238E27FC236}">
                    <a16:creationId xmlns="" xmlns:a16="http://schemas.microsoft.com/office/drawing/2014/main" id="{3FBBCE5B-5F21-E4EC-7EFD-87E015A8BCBA}"/>
                  </a:ext>
                </a:extLst>
              </p:cNvPr>
              <p:cNvSpPr/>
              <p:nvPr/>
            </p:nvSpPr>
            <p:spPr>
              <a:xfrm>
                <a:off x="1614079" y="3121454"/>
                <a:ext cx="311050" cy="200432"/>
              </a:xfrm>
              <a:custGeom>
                <a:avLst/>
                <a:gdLst>
                  <a:gd name="connsiteX0" fmla="*/ 0 w 311050"/>
                  <a:gd name="connsiteY0" fmla="*/ 186213 h 200432"/>
                  <a:gd name="connsiteX1" fmla="*/ 22060 w 311050"/>
                  <a:gd name="connsiteY1" fmla="*/ 177389 h 200432"/>
                  <a:gd name="connsiteX2" fmla="*/ 34561 w 311050"/>
                  <a:gd name="connsiteY2" fmla="*/ 70764 h 200432"/>
                  <a:gd name="connsiteX3" fmla="*/ 150010 w 311050"/>
                  <a:gd name="connsiteY3" fmla="*/ 1642 h 200432"/>
                  <a:gd name="connsiteX4" fmla="*/ 311050 w 311050"/>
                  <a:gd name="connsiteY4" fmla="*/ 36203 h 200432"/>
                  <a:gd name="connsiteX5" fmla="*/ 9559 w 311050"/>
                  <a:gd name="connsiteY5" fmla="*/ 197243 h 200432"/>
                  <a:gd name="connsiteX6" fmla="*/ 0 w 311050"/>
                  <a:gd name="connsiteY6" fmla="*/ 186213 h 20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1050" h="200432">
                    <a:moveTo>
                      <a:pt x="0" y="186213"/>
                    </a:moveTo>
                    <a:cubicBezTo>
                      <a:pt x="8824" y="185478"/>
                      <a:pt x="26472" y="183272"/>
                      <a:pt x="22060" y="177389"/>
                    </a:cubicBezTo>
                    <a:cubicBezTo>
                      <a:pt x="-7353" y="136945"/>
                      <a:pt x="30149" y="106061"/>
                      <a:pt x="34561" y="70764"/>
                    </a:cubicBezTo>
                    <a:cubicBezTo>
                      <a:pt x="86035" y="70029"/>
                      <a:pt x="120596" y="39880"/>
                      <a:pt x="150010" y="1642"/>
                    </a:cubicBezTo>
                    <a:cubicBezTo>
                      <a:pt x="208102" y="-5712"/>
                      <a:pt x="260312" y="12672"/>
                      <a:pt x="311050" y="36203"/>
                    </a:cubicBezTo>
                    <a:cubicBezTo>
                      <a:pt x="239722" y="169300"/>
                      <a:pt x="156628" y="213421"/>
                      <a:pt x="9559" y="197243"/>
                    </a:cubicBezTo>
                    <a:cubicBezTo>
                      <a:pt x="5883" y="197243"/>
                      <a:pt x="2941" y="189890"/>
                      <a:pt x="0" y="186213"/>
                    </a:cubicBezTo>
                    <a:close/>
                  </a:path>
                </a:pathLst>
              </a:custGeom>
              <a:solidFill>
                <a:srgbClr val="F6B0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90">
                <a:extLst>
                  <a:ext uri="{FF2B5EF4-FFF2-40B4-BE49-F238E27FC236}">
                    <a16:creationId xmlns="" xmlns:a16="http://schemas.microsoft.com/office/drawing/2014/main" id="{29D98830-23A5-0B47-EDB9-86F79D3EC7C3}"/>
                  </a:ext>
                </a:extLst>
              </p:cNvPr>
              <p:cNvSpPr/>
              <p:nvPr/>
            </p:nvSpPr>
            <p:spPr>
              <a:xfrm>
                <a:off x="1093844" y="3215014"/>
                <a:ext cx="374511" cy="161040"/>
              </a:xfrm>
              <a:custGeom>
                <a:avLst/>
                <a:gdLst>
                  <a:gd name="connsiteX0" fmla="*/ 312869 w 374511"/>
                  <a:gd name="connsiteY0" fmla="*/ 0 h 161040"/>
                  <a:gd name="connsiteX1" fmla="*/ 347430 w 374511"/>
                  <a:gd name="connsiteY1" fmla="*/ 150010 h 161040"/>
                  <a:gd name="connsiteX2" fmla="*/ 265071 w 374511"/>
                  <a:gd name="connsiteY2" fmla="*/ 128685 h 161040"/>
                  <a:gd name="connsiteX3" fmla="*/ 40791 w 374511"/>
                  <a:gd name="connsiteY3" fmla="*/ 137509 h 161040"/>
                  <a:gd name="connsiteX4" fmla="*/ 24614 w 374511"/>
                  <a:gd name="connsiteY4" fmla="*/ 161040 h 161040"/>
                  <a:gd name="connsiteX5" fmla="*/ 59175 w 374511"/>
                  <a:gd name="connsiteY5" fmla="*/ 0 h 161040"/>
                  <a:gd name="connsiteX6" fmla="*/ 87118 w 374511"/>
                  <a:gd name="connsiteY6" fmla="*/ 23531 h 161040"/>
                  <a:gd name="connsiteX7" fmla="*/ 307721 w 374511"/>
                  <a:gd name="connsiteY7" fmla="*/ 19854 h 161040"/>
                  <a:gd name="connsiteX8" fmla="*/ 312869 w 374511"/>
                  <a:gd name="connsiteY8" fmla="*/ 0 h 16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4511" h="161040">
                    <a:moveTo>
                      <a:pt x="312869" y="0"/>
                    </a:moveTo>
                    <a:cubicBezTo>
                      <a:pt x="387138" y="60298"/>
                      <a:pt x="388609" y="68387"/>
                      <a:pt x="347430" y="150010"/>
                    </a:cubicBezTo>
                    <a:cubicBezTo>
                      <a:pt x="323899" y="127950"/>
                      <a:pt x="291544" y="132362"/>
                      <a:pt x="265071" y="128685"/>
                    </a:cubicBezTo>
                    <a:cubicBezTo>
                      <a:pt x="190802" y="119861"/>
                      <a:pt x="115061" y="122067"/>
                      <a:pt x="40791" y="137509"/>
                    </a:cubicBezTo>
                    <a:cubicBezTo>
                      <a:pt x="24614" y="141186"/>
                      <a:pt x="24614" y="149275"/>
                      <a:pt x="24614" y="161040"/>
                    </a:cubicBezTo>
                    <a:cubicBezTo>
                      <a:pt x="-20977" y="102213"/>
                      <a:pt x="348" y="14707"/>
                      <a:pt x="59175" y="0"/>
                    </a:cubicBezTo>
                    <a:cubicBezTo>
                      <a:pt x="64322" y="13236"/>
                      <a:pt x="71676" y="19854"/>
                      <a:pt x="87118" y="23531"/>
                    </a:cubicBezTo>
                    <a:cubicBezTo>
                      <a:pt x="161388" y="43385"/>
                      <a:pt x="234187" y="39709"/>
                      <a:pt x="307721" y="19854"/>
                    </a:cubicBezTo>
                    <a:cubicBezTo>
                      <a:pt x="314339" y="18384"/>
                      <a:pt x="312133" y="7353"/>
                      <a:pt x="312869" y="0"/>
                    </a:cubicBezTo>
                    <a:close/>
                  </a:path>
                </a:pathLst>
              </a:custGeom>
              <a:solidFill>
                <a:srgbClr val="EE5E7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91">
                <a:extLst>
                  <a:ext uri="{FF2B5EF4-FFF2-40B4-BE49-F238E27FC236}">
                    <a16:creationId xmlns="" xmlns:a16="http://schemas.microsoft.com/office/drawing/2014/main" id="{066A4662-F218-EB97-C1AA-8CB96AD32B01}"/>
                  </a:ext>
                </a:extLst>
              </p:cNvPr>
              <p:cNvSpPr/>
              <p:nvPr/>
            </p:nvSpPr>
            <p:spPr>
              <a:xfrm>
                <a:off x="1415876" y="5001164"/>
                <a:ext cx="285187" cy="175825"/>
              </a:xfrm>
              <a:custGeom>
                <a:avLst/>
                <a:gdLst>
                  <a:gd name="connsiteX0" fmla="*/ 1866 w 285187"/>
                  <a:gd name="connsiteY0" fmla="*/ 15442 h 175825"/>
                  <a:gd name="connsiteX1" fmla="*/ 148199 w 285187"/>
                  <a:gd name="connsiteY1" fmla="*/ 19854 h 175825"/>
                  <a:gd name="connsiteX2" fmla="*/ 284973 w 285187"/>
                  <a:gd name="connsiteY2" fmla="*/ 0 h 175825"/>
                  <a:gd name="connsiteX3" fmla="*/ 265854 w 285187"/>
                  <a:gd name="connsiteY3" fmla="*/ 59563 h 175825"/>
                  <a:gd name="connsiteX4" fmla="*/ 56281 w 285187"/>
                  <a:gd name="connsiteY4" fmla="*/ 169129 h 175825"/>
                  <a:gd name="connsiteX5" fmla="*/ 1131 w 285187"/>
                  <a:gd name="connsiteY5" fmla="*/ 94124 h 175825"/>
                  <a:gd name="connsiteX6" fmla="*/ 1866 w 285187"/>
                  <a:gd name="connsiteY6" fmla="*/ 15442 h 175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187" h="175825">
                    <a:moveTo>
                      <a:pt x="1866" y="15442"/>
                    </a:moveTo>
                    <a:cubicBezTo>
                      <a:pt x="51869" y="29414"/>
                      <a:pt x="100402" y="27208"/>
                      <a:pt x="148199" y="19854"/>
                    </a:cubicBezTo>
                    <a:cubicBezTo>
                      <a:pt x="193791" y="12501"/>
                      <a:pt x="237911" y="735"/>
                      <a:pt x="284973" y="0"/>
                    </a:cubicBezTo>
                    <a:cubicBezTo>
                      <a:pt x="287179" y="23531"/>
                      <a:pt x="271737" y="40444"/>
                      <a:pt x="265854" y="59563"/>
                    </a:cubicBezTo>
                    <a:cubicBezTo>
                      <a:pt x="232764" y="165452"/>
                      <a:pt x="167318" y="189719"/>
                      <a:pt x="56281" y="169129"/>
                    </a:cubicBezTo>
                    <a:cubicBezTo>
                      <a:pt x="-340" y="158834"/>
                      <a:pt x="-2546" y="136039"/>
                      <a:pt x="1131" y="94124"/>
                    </a:cubicBezTo>
                    <a:cubicBezTo>
                      <a:pt x="4072" y="69123"/>
                      <a:pt x="1866" y="44121"/>
                      <a:pt x="1866" y="15442"/>
                    </a:cubicBezTo>
                    <a:close/>
                  </a:path>
                </a:pathLst>
              </a:custGeom>
              <a:solidFill>
                <a:srgbClr val="F7F1F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92">
                <a:extLst>
                  <a:ext uri="{FF2B5EF4-FFF2-40B4-BE49-F238E27FC236}">
                    <a16:creationId xmlns="" xmlns:a16="http://schemas.microsoft.com/office/drawing/2014/main" id="{96631C00-3CCB-E0A1-50E0-51330A4122F9}"/>
                  </a:ext>
                </a:extLst>
              </p:cNvPr>
              <p:cNvSpPr/>
              <p:nvPr/>
            </p:nvSpPr>
            <p:spPr>
              <a:xfrm>
                <a:off x="144832" y="3065563"/>
                <a:ext cx="166217" cy="334022"/>
              </a:xfrm>
              <a:custGeom>
                <a:avLst/>
                <a:gdLst>
                  <a:gd name="connsiteX0" fmla="*/ 143422 w 166217"/>
                  <a:gd name="connsiteY0" fmla="*/ 334022 h 334022"/>
                  <a:gd name="connsiteX1" fmla="*/ 47827 w 166217"/>
                  <a:gd name="connsiteY1" fmla="*/ 19295 h 334022"/>
                  <a:gd name="connsiteX2" fmla="*/ 108861 w 166217"/>
                  <a:gd name="connsiteY2" fmla="*/ 176 h 334022"/>
                  <a:gd name="connsiteX3" fmla="*/ 129450 w 166217"/>
                  <a:gd name="connsiteY3" fmla="*/ 123714 h 334022"/>
                  <a:gd name="connsiteX4" fmla="*/ 166218 w 166217"/>
                  <a:gd name="connsiteY4" fmla="*/ 150186 h 334022"/>
                  <a:gd name="connsiteX5" fmla="*/ 166218 w 166217"/>
                  <a:gd name="connsiteY5" fmla="*/ 265635 h 334022"/>
                  <a:gd name="connsiteX6" fmla="*/ 143422 w 166217"/>
                  <a:gd name="connsiteY6" fmla="*/ 334022 h 33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217" h="334022">
                    <a:moveTo>
                      <a:pt x="143422" y="334022"/>
                    </a:moveTo>
                    <a:cubicBezTo>
                      <a:pt x="6648" y="292107"/>
                      <a:pt x="-47032" y="111213"/>
                      <a:pt x="47827" y="19295"/>
                    </a:cubicBezTo>
                    <a:cubicBezTo>
                      <a:pt x="67682" y="176"/>
                      <a:pt x="86801" y="-559"/>
                      <a:pt x="108861" y="176"/>
                    </a:cubicBezTo>
                    <a:cubicBezTo>
                      <a:pt x="127980" y="39149"/>
                      <a:pt x="125038" y="82534"/>
                      <a:pt x="129450" y="123714"/>
                    </a:cubicBezTo>
                    <a:cubicBezTo>
                      <a:pt x="133127" y="156069"/>
                      <a:pt x="148569" y="149451"/>
                      <a:pt x="166218" y="150186"/>
                    </a:cubicBezTo>
                    <a:cubicBezTo>
                      <a:pt x="139745" y="188424"/>
                      <a:pt x="154452" y="226662"/>
                      <a:pt x="166218" y="265635"/>
                    </a:cubicBezTo>
                    <a:cubicBezTo>
                      <a:pt x="118420" y="274459"/>
                      <a:pt x="155187" y="311962"/>
                      <a:pt x="143422" y="334022"/>
                    </a:cubicBezTo>
                    <a:close/>
                  </a:path>
                </a:pathLst>
              </a:custGeom>
              <a:solidFill>
                <a:srgbClr val="F6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93">
                <a:extLst>
                  <a:ext uri="{FF2B5EF4-FFF2-40B4-BE49-F238E27FC236}">
                    <a16:creationId xmlns="" xmlns:a16="http://schemas.microsoft.com/office/drawing/2014/main" id="{84D3A320-1F0C-CF85-6C4C-205DF7955FC0}"/>
                  </a:ext>
                </a:extLst>
              </p:cNvPr>
              <p:cNvSpPr/>
              <p:nvPr/>
            </p:nvSpPr>
            <p:spPr>
              <a:xfrm>
                <a:off x="622836" y="3088535"/>
                <a:ext cx="241955" cy="230162"/>
              </a:xfrm>
              <a:custGeom>
                <a:avLst/>
                <a:gdLst>
                  <a:gd name="connsiteX0" fmla="*/ 0 w 241955"/>
                  <a:gd name="connsiteY0" fmla="*/ 22796 h 230162"/>
                  <a:gd name="connsiteX1" fmla="*/ 117655 w 241955"/>
                  <a:gd name="connsiteY1" fmla="*/ 22060 h 230162"/>
                  <a:gd name="connsiteX2" fmla="*/ 150010 w 241955"/>
                  <a:gd name="connsiteY2" fmla="*/ 0 h 230162"/>
                  <a:gd name="connsiteX3" fmla="*/ 241928 w 241955"/>
                  <a:gd name="connsiteY3" fmla="*/ 103684 h 230162"/>
                  <a:gd name="connsiteX4" fmla="*/ 219132 w 241955"/>
                  <a:gd name="connsiteY4" fmla="*/ 230163 h 230162"/>
                  <a:gd name="connsiteX5" fmla="*/ 0 w 241955"/>
                  <a:gd name="connsiteY5" fmla="*/ 22796 h 230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955" h="230162">
                    <a:moveTo>
                      <a:pt x="0" y="22796"/>
                    </a:moveTo>
                    <a:cubicBezTo>
                      <a:pt x="38973" y="11766"/>
                      <a:pt x="77211" y="2941"/>
                      <a:pt x="117655" y="22060"/>
                    </a:cubicBezTo>
                    <a:cubicBezTo>
                      <a:pt x="130891" y="28678"/>
                      <a:pt x="153687" y="28678"/>
                      <a:pt x="150010" y="0"/>
                    </a:cubicBezTo>
                    <a:cubicBezTo>
                      <a:pt x="171335" y="43385"/>
                      <a:pt x="190454" y="87506"/>
                      <a:pt x="241928" y="103684"/>
                    </a:cubicBezTo>
                    <a:cubicBezTo>
                      <a:pt x="242663" y="147804"/>
                      <a:pt x="228692" y="188248"/>
                      <a:pt x="219132" y="230163"/>
                    </a:cubicBezTo>
                    <a:cubicBezTo>
                      <a:pt x="105890" y="203690"/>
                      <a:pt x="22796" y="144863"/>
                      <a:pt x="0" y="22796"/>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94">
                <a:extLst>
                  <a:ext uri="{FF2B5EF4-FFF2-40B4-BE49-F238E27FC236}">
                    <a16:creationId xmlns="" xmlns:a16="http://schemas.microsoft.com/office/drawing/2014/main" id="{9B7C6AB3-2FE7-0834-FC0C-A45AF9C13A95}"/>
                  </a:ext>
                </a:extLst>
              </p:cNvPr>
              <p:cNvSpPr/>
              <p:nvPr/>
            </p:nvSpPr>
            <p:spPr>
              <a:xfrm>
                <a:off x="1118457" y="3336979"/>
                <a:ext cx="322815" cy="129386"/>
              </a:xfrm>
              <a:custGeom>
                <a:avLst/>
                <a:gdLst>
                  <a:gd name="connsiteX0" fmla="*/ 0 w 322815"/>
                  <a:gd name="connsiteY0" fmla="*/ 39810 h 129386"/>
                  <a:gd name="connsiteX1" fmla="*/ 59563 w 322815"/>
                  <a:gd name="connsiteY1" fmla="*/ 12603 h 129386"/>
                  <a:gd name="connsiteX2" fmla="*/ 322816 w 322815"/>
                  <a:gd name="connsiteY2" fmla="*/ 28045 h 129386"/>
                  <a:gd name="connsiteX3" fmla="*/ 96330 w 322815"/>
                  <a:gd name="connsiteY3" fmla="*/ 117757 h 129386"/>
                  <a:gd name="connsiteX4" fmla="*/ 0 w 322815"/>
                  <a:gd name="connsiteY4" fmla="*/ 39810 h 1293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815" h="129386">
                    <a:moveTo>
                      <a:pt x="0" y="39810"/>
                    </a:moveTo>
                    <a:cubicBezTo>
                      <a:pt x="0" y="-9458"/>
                      <a:pt x="42650" y="16279"/>
                      <a:pt x="59563" y="12603"/>
                    </a:cubicBezTo>
                    <a:cubicBezTo>
                      <a:pt x="147804" y="-6516"/>
                      <a:pt x="236781" y="-5781"/>
                      <a:pt x="322816" y="28045"/>
                    </a:cubicBezTo>
                    <a:cubicBezTo>
                      <a:pt x="288255" y="115551"/>
                      <a:pt x="202220" y="149377"/>
                      <a:pt x="96330" y="117757"/>
                    </a:cubicBezTo>
                    <a:cubicBezTo>
                      <a:pt x="52945" y="104521"/>
                      <a:pt x="24266" y="75107"/>
                      <a:pt x="0" y="39810"/>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95">
                <a:extLst>
                  <a:ext uri="{FF2B5EF4-FFF2-40B4-BE49-F238E27FC236}">
                    <a16:creationId xmlns="" xmlns:a16="http://schemas.microsoft.com/office/drawing/2014/main" id="{A0EAEAFB-5A62-2617-DF60-A645F22FCF15}"/>
                  </a:ext>
                </a:extLst>
              </p:cNvPr>
              <p:cNvSpPr/>
              <p:nvPr/>
            </p:nvSpPr>
            <p:spPr>
              <a:xfrm>
                <a:off x="506720" y="3099565"/>
                <a:ext cx="288921" cy="266345"/>
              </a:xfrm>
              <a:custGeom>
                <a:avLst/>
                <a:gdLst>
                  <a:gd name="connsiteX0" fmla="*/ 288922 w 288921"/>
                  <a:gd name="connsiteY0" fmla="*/ 253694 h 266345"/>
                  <a:gd name="connsiteX1" fmla="*/ 77878 w 288921"/>
                  <a:gd name="connsiteY1" fmla="*/ 244134 h 266345"/>
                  <a:gd name="connsiteX2" fmla="*/ 56553 w 288921"/>
                  <a:gd name="connsiteY2" fmla="*/ 36032 h 266345"/>
                  <a:gd name="connsiteX3" fmla="*/ 70525 w 288921"/>
                  <a:gd name="connsiteY3" fmla="*/ 0 h 266345"/>
                  <a:gd name="connsiteX4" fmla="*/ 88908 w 288921"/>
                  <a:gd name="connsiteY4" fmla="*/ 62504 h 266345"/>
                  <a:gd name="connsiteX5" fmla="*/ 288922 w 288921"/>
                  <a:gd name="connsiteY5" fmla="*/ 253694 h 266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21" h="266345">
                    <a:moveTo>
                      <a:pt x="288922" y="253694"/>
                    </a:moveTo>
                    <a:cubicBezTo>
                      <a:pt x="218329" y="260312"/>
                      <a:pt x="148471" y="283107"/>
                      <a:pt x="77878" y="244134"/>
                    </a:cubicBezTo>
                    <a:cubicBezTo>
                      <a:pt x="-22864" y="188983"/>
                      <a:pt x="-21393" y="99271"/>
                      <a:pt x="56553" y="36032"/>
                    </a:cubicBezTo>
                    <a:cubicBezTo>
                      <a:pt x="74201" y="22060"/>
                      <a:pt x="64642" y="11030"/>
                      <a:pt x="70525" y="0"/>
                    </a:cubicBezTo>
                    <a:cubicBezTo>
                      <a:pt x="99203" y="13236"/>
                      <a:pt x="83025" y="42650"/>
                      <a:pt x="88908" y="62504"/>
                    </a:cubicBezTo>
                    <a:cubicBezTo>
                      <a:pt x="119793" y="166188"/>
                      <a:pt x="201416" y="212514"/>
                      <a:pt x="288922" y="253694"/>
                    </a:cubicBezTo>
                    <a:close/>
                  </a:path>
                </a:pathLst>
              </a:custGeom>
              <a:solidFill>
                <a:srgbClr val="F6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96">
                <a:extLst>
                  <a:ext uri="{FF2B5EF4-FFF2-40B4-BE49-F238E27FC236}">
                    <a16:creationId xmlns="" xmlns:a16="http://schemas.microsoft.com/office/drawing/2014/main" id="{75CAA55A-39C3-0FFC-DF04-FA2AA0A04B7B}"/>
                  </a:ext>
                </a:extLst>
              </p:cNvPr>
              <p:cNvSpPr/>
              <p:nvPr/>
            </p:nvSpPr>
            <p:spPr>
              <a:xfrm>
                <a:off x="1590548" y="4183462"/>
                <a:ext cx="207066" cy="357377"/>
              </a:xfrm>
              <a:custGeom>
                <a:avLst/>
                <a:gdLst>
                  <a:gd name="connsiteX0" fmla="*/ 69122 w 207066"/>
                  <a:gd name="connsiteY0" fmla="*/ 357377 h 357377"/>
                  <a:gd name="connsiteX1" fmla="*/ 43385 w 207066"/>
                  <a:gd name="connsiteY1" fmla="*/ 119861 h 357377"/>
                  <a:gd name="connsiteX2" fmla="*/ 0 w 207066"/>
                  <a:gd name="connsiteY2" fmla="*/ 0 h 357377"/>
                  <a:gd name="connsiteX3" fmla="*/ 156628 w 207066"/>
                  <a:gd name="connsiteY3" fmla="*/ 133832 h 357377"/>
                  <a:gd name="connsiteX4" fmla="*/ 206632 w 207066"/>
                  <a:gd name="connsiteY4" fmla="*/ 260312 h 357377"/>
                  <a:gd name="connsiteX5" fmla="*/ 184571 w 207066"/>
                  <a:gd name="connsiteY5" fmla="*/ 288255 h 357377"/>
                  <a:gd name="connsiteX6" fmla="*/ 69122 w 207066"/>
                  <a:gd name="connsiteY6" fmla="*/ 357377 h 357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7066" h="357377">
                    <a:moveTo>
                      <a:pt x="69122" y="357377"/>
                    </a:moveTo>
                    <a:cubicBezTo>
                      <a:pt x="99271" y="274283"/>
                      <a:pt x="74270" y="196337"/>
                      <a:pt x="43385" y="119861"/>
                    </a:cubicBezTo>
                    <a:cubicBezTo>
                      <a:pt x="27943" y="80152"/>
                      <a:pt x="2941" y="44121"/>
                      <a:pt x="0" y="0"/>
                    </a:cubicBezTo>
                    <a:cubicBezTo>
                      <a:pt x="56621" y="38973"/>
                      <a:pt x="97801" y="94859"/>
                      <a:pt x="156628" y="133832"/>
                    </a:cubicBezTo>
                    <a:cubicBezTo>
                      <a:pt x="190454" y="156628"/>
                      <a:pt x="197072" y="214720"/>
                      <a:pt x="206632" y="260312"/>
                    </a:cubicBezTo>
                    <a:cubicBezTo>
                      <a:pt x="209573" y="274283"/>
                      <a:pt x="197072" y="280901"/>
                      <a:pt x="184571" y="288255"/>
                    </a:cubicBezTo>
                    <a:cubicBezTo>
                      <a:pt x="146333" y="310315"/>
                      <a:pt x="118390" y="350759"/>
                      <a:pt x="69122" y="357377"/>
                    </a:cubicBezTo>
                    <a:close/>
                  </a:path>
                </a:pathLst>
              </a:custGeom>
              <a:solidFill>
                <a:srgbClr val="F4CF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97">
                <a:extLst>
                  <a:ext uri="{FF2B5EF4-FFF2-40B4-BE49-F238E27FC236}">
                    <a16:creationId xmlns="" xmlns:a16="http://schemas.microsoft.com/office/drawing/2014/main" id="{B82EEA10-C778-EF27-F797-3A7E60B76D0E}"/>
                  </a:ext>
                </a:extLst>
              </p:cNvPr>
              <p:cNvSpPr/>
              <p:nvPr/>
            </p:nvSpPr>
            <p:spPr>
              <a:xfrm>
                <a:off x="873588" y="4896010"/>
                <a:ext cx="327619" cy="100731"/>
              </a:xfrm>
              <a:custGeom>
                <a:avLst/>
                <a:gdLst>
                  <a:gd name="connsiteX0" fmla="*/ 0 w 327619"/>
                  <a:gd name="connsiteY0" fmla="*/ 0 h 100731"/>
                  <a:gd name="connsiteX1" fmla="*/ 307374 w 327619"/>
                  <a:gd name="connsiteY1" fmla="*/ 13971 h 100731"/>
                  <a:gd name="connsiteX2" fmla="*/ 323551 w 327619"/>
                  <a:gd name="connsiteY2" fmla="*/ 57357 h 100731"/>
                  <a:gd name="connsiteX3" fmla="*/ 306638 w 327619"/>
                  <a:gd name="connsiteY3" fmla="*/ 94859 h 100731"/>
                  <a:gd name="connsiteX4" fmla="*/ 46327 w 327619"/>
                  <a:gd name="connsiteY4" fmla="*/ 94124 h 100731"/>
                  <a:gd name="connsiteX5" fmla="*/ 24266 w 327619"/>
                  <a:gd name="connsiteY5" fmla="*/ 77211 h 100731"/>
                  <a:gd name="connsiteX6" fmla="*/ 0 w 327619"/>
                  <a:gd name="connsiteY6" fmla="*/ 0 h 100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619" h="100731">
                    <a:moveTo>
                      <a:pt x="0" y="0"/>
                    </a:moveTo>
                    <a:cubicBezTo>
                      <a:pt x="105154" y="7353"/>
                      <a:pt x="205896" y="17648"/>
                      <a:pt x="307374" y="13971"/>
                    </a:cubicBezTo>
                    <a:cubicBezTo>
                      <a:pt x="341199" y="12501"/>
                      <a:pt x="322081" y="42650"/>
                      <a:pt x="323551" y="57357"/>
                    </a:cubicBezTo>
                    <a:cubicBezTo>
                      <a:pt x="324287" y="69122"/>
                      <a:pt x="338258" y="89712"/>
                      <a:pt x="306638" y="94859"/>
                    </a:cubicBezTo>
                    <a:cubicBezTo>
                      <a:pt x="219132" y="108831"/>
                      <a:pt x="133097" y="93389"/>
                      <a:pt x="46327" y="94124"/>
                    </a:cubicBezTo>
                    <a:cubicBezTo>
                      <a:pt x="32355" y="94124"/>
                      <a:pt x="27208" y="91918"/>
                      <a:pt x="24266" y="77211"/>
                    </a:cubicBezTo>
                    <a:cubicBezTo>
                      <a:pt x="20590" y="52945"/>
                      <a:pt x="10295" y="30149"/>
                      <a:pt x="0" y="0"/>
                    </a:cubicBezTo>
                    <a:close/>
                  </a:path>
                </a:pathLst>
              </a:custGeom>
              <a:solidFill>
                <a:srgbClr val="F6D6C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9" name="Freeform: Shape 98">
                <a:extLst>
                  <a:ext uri="{FF2B5EF4-FFF2-40B4-BE49-F238E27FC236}">
                    <a16:creationId xmlns="" xmlns:a16="http://schemas.microsoft.com/office/drawing/2014/main" id="{CD94CD5A-2CB7-2938-841A-FF5C6A71EA94}"/>
                  </a:ext>
                </a:extLst>
              </p:cNvPr>
              <p:cNvSpPr/>
              <p:nvPr/>
            </p:nvSpPr>
            <p:spPr>
              <a:xfrm>
                <a:off x="1393582" y="4882774"/>
                <a:ext cx="343299" cy="102142"/>
              </a:xfrm>
              <a:custGeom>
                <a:avLst/>
                <a:gdLst>
                  <a:gd name="connsiteX0" fmla="*/ 343300 w 343299"/>
                  <a:gd name="connsiteY0" fmla="*/ 0 h 102142"/>
                  <a:gd name="connsiteX1" fmla="*/ 250647 w 343299"/>
                  <a:gd name="connsiteY1" fmla="*/ 86770 h 102142"/>
                  <a:gd name="connsiteX2" fmla="*/ 28573 w 343299"/>
                  <a:gd name="connsiteY2" fmla="*/ 95595 h 102142"/>
                  <a:gd name="connsiteX3" fmla="*/ 2100 w 343299"/>
                  <a:gd name="connsiteY3" fmla="*/ 42650 h 102142"/>
                  <a:gd name="connsiteX4" fmla="*/ 21955 w 343299"/>
                  <a:gd name="connsiteY4" fmla="*/ 26472 h 102142"/>
                  <a:gd name="connsiteX5" fmla="*/ 343300 w 343299"/>
                  <a:gd name="connsiteY5" fmla="*/ 0 h 10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299" h="102142">
                    <a:moveTo>
                      <a:pt x="343300" y="0"/>
                    </a:moveTo>
                    <a:cubicBezTo>
                      <a:pt x="337417" y="61033"/>
                      <a:pt x="304327" y="77211"/>
                      <a:pt x="250647" y="86770"/>
                    </a:cubicBezTo>
                    <a:cubicBezTo>
                      <a:pt x="175642" y="100007"/>
                      <a:pt x="103578" y="108831"/>
                      <a:pt x="28573" y="95595"/>
                    </a:cubicBezTo>
                    <a:cubicBezTo>
                      <a:pt x="-841" y="90447"/>
                      <a:pt x="13131" y="59563"/>
                      <a:pt x="2100" y="42650"/>
                    </a:cubicBezTo>
                    <a:cubicBezTo>
                      <a:pt x="-5253" y="30884"/>
                      <a:pt x="7983" y="25737"/>
                      <a:pt x="21955" y="26472"/>
                    </a:cubicBezTo>
                    <a:cubicBezTo>
                      <a:pt x="130786" y="30149"/>
                      <a:pt x="238881" y="25002"/>
                      <a:pt x="343300" y="0"/>
                    </a:cubicBezTo>
                    <a:close/>
                  </a:path>
                </a:pathLst>
              </a:custGeom>
              <a:solidFill>
                <a:srgbClr val="F1D1B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0" name="Freeform: Shape 99">
                <a:extLst>
                  <a:ext uri="{FF2B5EF4-FFF2-40B4-BE49-F238E27FC236}">
                    <a16:creationId xmlns="" xmlns:a16="http://schemas.microsoft.com/office/drawing/2014/main" id="{84706C5A-C421-8029-DC16-3FE0827E7490}"/>
                  </a:ext>
                </a:extLst>
              </p:cNvPr>
              <p:cNvSpPr/>
              <p:nvPr/>
            </p:nvSpPr>
            <p:spPr>
              <a:xfrm>
                <a:off x="990508" y="2775278"/>
                <a:ext cx="544889" cy="71328"/>
              </a:xfrm>
              <a:custGeom>
                <a:avLst/>
                <a:gdLst>
                  <a:gd name="connsiteX0" fmla="*/ 473561 w 544889"/>
                  <a:gd name="connsiteY0" fmla="*/ 71328 h 71328"/>
                  <a:gd name="connsiteX1" fmla="*/ 380908 w 544889"/>
                  <a:gd name="connsiteY1" fmla="*/ 55886 h 71328"/>
                  <a:gd name="connsiteX2" fmla="*/ 93389 w 544889"/>
                  <a:gd name="connsiteY2" fmla="*/ 59563 h 71328"/>
                  <a:gd name="connsiteX3" fmla="*/ 0 w 544889"/>
                  <a:gd name="connsiteY3" fmla="*/ 0 h 71328"/>
                  <a:gd name="connsiteX4" fmla="*/ 544890 w 544889"/>
                  <a:gd name="connsiteY4" fmla="*/ 16913 h 71328"/>
                  <a:gd name="connsiteX5" fmla="*/ 473561 w 544889"/>
                  <a:gd name="connsiteY5" fmla="*/ 71328 h 71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4889" h="71328">
                    <a:moveTo>
                      <a:pt x="473561" y="71328"/>
                    </a:moveTo>
                    <a:cubicBezTo>
                      <a:pt x="447089" y="43385"/>
                      <a:pt x="411057" y="60298"/>
                      <a:pt x="380908" y="55886"/>
                    </a:cubicBezTo>
                    <a:cubicBezTo>
                      <a:pt x="286049" y="44121"/>
                      <a:pt x="188983" y="36032"/>
                      <a:pt x="93389" y="59563"/>
                    </a:cubicBezTo>
                    <a:cubicBezTo>
                      <a:pt x="66916" y="42650"/>
                      <a:pt x="39709" y="25737"/>
                      <a:pt x="0" y="0"/>
                    </a:cubicBezTo>
                    <a:cubicBezTo>
                      <a:pt x="190454" y="7353"/>
                      <a:pt x="365466" y="-10295"/>
                      <a:pt x="544890" y="16913"/>
                    </a:cubicBezTo>
                    <a:cubicBezTo>
                      <a:pt x="519153" y="36032"/>
                      <a:pt x="496357" y="53680"/>
                      <a:pt x="473561" y="71328"/>
                    </a:cubicBezTo>
                    <a:close/>
                  </a:path>
                </a:pathLst>
              </a:custGeom>
              <a:solidFill>
                <a:srgbClr val="F1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1" name="Freeform: Shape 100">
                <a:extLst>
                  <a:ext uri="{FF2B5EF4-FFF2-40B4-BE49-F238E27FC236}">
                    <a16:creationId xmlns="" xmlns:a16="http://schemas.microsoft.com/office/drawing/2014/main" id="{56756B78-19BC-2092-A11D-D227649BDD1A}"/>
                  </a:ext>
                </a:extLst>
              </p:cNvPr>
              <p:cNvSpPr/>
              <p:nvPr/>
            </p:nvSpPr>
            <p:spPr>
              <a:xfrm>
                <a:off x="786644" y="4206258"/>
                <a:ext cx="147241" cy="345611"/>
              </a:xfrm>
              <a:custGeom>
                <a:avLst/>
                <a:gdLst>
                  <a:gd name="connsiteX0" fmla="*/ 147242 w 147241"/>
                  <a:gd name="connsiteY0" fmla="*/ 0 h 345611"/>
                  <a:gd name="connsiteX1" fmla="*/ 95033 w 147241"/>
                  <a:gd name="connsiteY1" fmla="*/ 174276 h 345611"/>
                  <a:gd name="connsiteX2" fmla="*/ 100915 w 147241"/>
                  <a:gd name="connsiteY2" fmla="*/ 345612 h 345611"/>
                  <a:gd name="connsiteX3" fmla="*/ 11939 w 147241"/>
                  <a:gd name="connsiteY3" fmla="*/ 296344 h 345611"/>
                  <a:gd name="connsiteX4" fmla="*/ 909 w 147241"/>
                  <a:gd name="connsiteY4" fmla="*/ 252958 h 345611"/>
                  <a:gd name="connsiteX5" fmla="*/ 125182 w 147241"/>
                  <a:gd name="connsiteY5" fmla="*/ 27943 h 345611"/>
                  <a:gd name="connsiteX6" fmla="*/ 147242 w 147241"/>
                  <a:gd name="connsiteY6" fmla="*/ 0 h 34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7241" h="345611">
                    <a:moveTo>
                      <a:pt x="147242" y="0"/>
                    </a:moveTo>
                    <a:cubicBezTo>
                      <a:pt x="142830" y="61769"/>
                      <a:pt x="103121" y="113978"/>
                      <a:pt x="95033" y="174276"/>
                    </a:cubicBezTo>
                    <a:cubicBezTo>
                      <a:pt x="86944" y="231633"/>
                      <a:pt x="79590" y="289725"/>
                      <a:pt x="100915" y="345612"/>
                    </a:cubicBezTo>
                    <a:cubicBezTo>
                      <a:pt x="63413" y="342670"/>
                      <a:pt x="40617" y="314727"/>
                      <a:pt x="11939" y="296344"/>
                    </a:cubicBezTo>
                    <a:cubicBezTo>
                      <a:pt x="-3504" y="286784"/>
                      <a:pt x="173" y="271342"/>
                      <a:pt x="909" y="252958"/>
                    </a:cubicBezTo>
                    <a:cubicBezTo>
                      <a:pt x="6056" y="156628"/>
                      <a:pt x="62677" y="91183"/>
                      <a:pt x="125182" y="27943"/>
                    </a:cubicBezTo>
                    <a:cubicBezTo>
                      <a:pt x="134741" y="19854"/>
                      <a:pt x="128858" y="735"/>
                      <a:pt x="147242" y="0"/>
                    </a:cubicBezTo>
                    <a:close/>
                  </a:path>
                </a:pathLst>
              </a:custGeom>
              <a:solidFill>
                <a:srgbClr val="F3D0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Freeform: Shape 101">
                <a:extLst>
                  <a:ext uri="{FF2B5EF4-FFF2-40B4-BE49-F238E27FC236}">
                    <a16:creationId xmlns="" xmlns:a16="http://schemas.microsoft.com/office/drawing/2014/main" id="{AC0D8DF9-FB25-66FE-1163-1FDB7C0A06AC}"/>
                  </a:ext>
                </a:extLst>
              </p:cNvPr>
              <p:cNvSpPr/>
              <p:nvPr/>
            </p:nvSpPr>
            <p:spPr>
              <a:xfrm>
                <a:off x="1717763" y="3180453"/>
                <a:ext cx="266603" cy="209456"/>
              </a:xfrm>
              <a:custGeom>
                <a:avLst/>
                <a:gdLst>
                  <a:gd name="connsiteX0" fmla="*/ 241928 w 266603"/>
                  <a:gd name="connsiteY0" fmla="*/ 0 h 209456"/>
                  <a:gd name="connsiteX1" fmla="*/ 206632 w 266603"/>
                  <a:gd name="connsiteY1" fmla="*/ 177953 h 209456"/>
                  <a:gd name="connsiteX2" fmla="*/ 0 w 266603"/>
                  <a:gd name="connsiteY2" fmla="*/ 184571 h 209456"/>
                  <a:gd name="connsiteX3" fmla="*/ 81623 w 266603"/>
                  <a:gd name="connsiteY3" fmla="*/ 155893 h 209456"/>
                  <a:gd name="connsiteX4" fmla="*/ 241928 w 266603"/>
                  <a:gd name="connsiteY4" fmla="*/ 0 h 20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603" h="209456">
                    <a:moveTo>
                      <a:pt x="241928" y="0"/>
                    </a:moveTo>
                    <a:cubicBezTo>
                      <a:pt x="294138" y="107360"/>
                      <a:pt x="254429" y="137509"/>
                      <a:pt x="206632" y="177953"/>
                    </a:cubicBezTo>
                    <a:cubicBezTo>
                      <a:pt x="158834" y="218397"/>
                      <a:pt x="47062" y="219133"/>
                      <a:pt x="0" y="184571"/>
                    </a:cubicBezTo>
                    <a:cubicBezTo>
                      <a:pt x="23531" y="163982"/>
                      <a:pt x="54415" y="165452"/>
                      <a:pt x="81623" y="155893"/>
                    </a:cubicBezTo>
                    <a:cubicBezTo>
                      <a:pt x="161776" y="130156"/>
                      <a:pt x="200749" y="64710"/>
                      <a:pt x="241928" y="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Freeform: Shape 102">
                <a:extLst>
                  <a:ext uri="{FF2B5EF4-FFF2-40B4-BE49-F238E27FC236}">
                    <a16:creationId xmlns="" xmlns:a16="http://schemas.microsoft.com/office/drawing/2014/main" id="{7522C7C5-EC70-5B8A-0FDB-5F4EEFC55793}"/>
                  </a:ext>
                </a:extLst>
              </p:cNvPr>
              <p:cNvSpPr/>
              <p:nvPr/>
            </p:nvSpPr>
            <p:spPr>
              <a:xfrm>
                <a:off x="1906011" y="2854695"/>
                <a:ext cx="320971" cy="187512"/>
              </a:xfrm>
              <a:custGeom>
                <a:avLst/>
                <a:gdLst>
                  <a:gd name="connsiteX0" fmla="*/ 307374 w 320971"/>
                  <a:gd name="connsiteY0" fmla="*/ 187513 h 187512"/>
                  <a:gd name="connsiteX1" fmla="*/ 178688 w 320971"/>
                  <a:gd name="connsiteY1" fmla="*/ 121332 h 187512"/>
                  <a:gd name="connsiteX2" fmla="*/ 65446 w 320971"/>
                  <a:gd name="connsiteY2" fmla="*/ 106625 h 187512"/>
                  <a:gd name="connsiteX3" fmla="*/ 0 w 320971"/>
                  <a:gd name="connsiteY3" fmla="*/ 0 h 187512"/>
                  <a:gd name="connsiteX4" fmla="*/ 277224 w 320971"/>
                  <a:gd name="connsiteY4" fmla="*/ 92653 h 187512"/>
                  <a:gd name="connsiteX5" fmla="*/ 307374 w 320971"/>
                  <a:gd name="connsiteY5" fmla="*/ 187513 h 187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1" h="187512">
                    <a:moveTo>
                      <a:pt x="307374" y="187513"/>
                    </a:moveTo>
                    <a:cubicBezTo>
                      <a:pt x="277960" y="140451"/>
                      <a:pt x="223544" y="130891"/>
                      <a:pt x="178688" y="121332"/>
                    </a:cubicBezTo>
                    <a:cubicBezTo>
                      <a:pt x="143392" y="113978"/>
                      <a:pt x="107360" y="71328"/>
                      <a:pt x="65446" y="106625"/>
                    </a:cubicBezTo>
                    <a:cubicBezTo>
                      <a:pt x="45591" y="74270"/>
                      <a:pt x="25737" y="41915"/>
                      <a:pt x="0" y="0"/>
                    </a:cubicBezTo>
                    <a:cubicBezTo>
                      <a:pt x="102948" y="25737"/>
                      <a:pt x="191189" y="55151"/>
                      <a:pt x="277224" y="92653"/>
                    </a:cubicBezTo>
                    <a:cubicBezTo>
                      <a:pt x="325757" y="114714"/>
                      <a:pt x="330905" y="132362"/>
                      <a:pt x="307374" y="187513"/>
                    </a:cubicBezTo>
                    <a:close/>
                  </a:path>
                </a:pathLst>
              </a:custGeom>
              <a:solidFill>
                <a:srgbClr val="EDB5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4" name="Freeform: Shape 103">
                <a:extLst>
                  <a:ext uri="{FF2B5EF4-FFF2-40B4-BE49-F238E27FC236}">
                    <a16:creationId xmlns="" xmlns:a16="http://schemas.microsoft.com/office/drawing/2014/main" id="{C48CA1D0-64CC-C2CD-5EE3-7FFADCFD42A9}"/>
                  </a:ext>
                </a:extLst>
              </p:cNvPr>
              <p:cNvSpPr/>
              <p:nvPr/>
            </p:nvSpPr>
            <p:spPr>
              <a:xfrm>
                <a:off x="1544957" y="2799566"/>
                <a:ext cx="345611" cy="116163"/>
              </a:xfrm>
              <a:custGeom>
                <a:avLst/>
                <a:gdLst>
                  <a:gd name="connsiteX0" fmla="*/ 345612 w 345611"/>
                  <a:gd name="connsiteY0" fmla="*/ 116163 h 116163"/>
                  <a:gd name="connsiteX1" fmla="*/ 106625 w 345611"/>
                  <a:gd name="connsiteY1" fmla="*/ 66895 h 116163"/>
                  <a:gd name="connsiteX2" fmla="*/ 0 w 345611"/>
                  <a:gd name="connsiteY2" fmla="*/ 47041 h 116163"/>
                  <a:gd name="connsiteX3" fmla="*/ 127214 w 345611"/>
                  <a:gd name="connsiteY3" fmla="*/ 2185 h 116163"/>
                  <a:gd name="connsiteX4" fmla="*/ 338258 w 345611"/>
                  <a:gd name="connsiteY4" fmla="*/ 90426 h 116163"/>
                  <a:gd name="connsiteX5" fmla="*/ 345612 w 345611"/>
                  <a:gd name="connsiteY5" fmla="*/ 116163 h 116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1" h="116163">
                    <a:moveTo>
                      <a:pt x="345612" y="116163"/>
                    </a:moveTo>
                    <a:cubicBezTo>
                      <a:pt x="266194" y="99986"/>
                      <a:pt x="186777" y="83073"/>
                      <a:pt x="106625" y="66895"/>
                    </a:cubicBezTo>
                    <a:cubicBezTo>
                      <a:pt x="71328" y="59542"/>
                      <a:pt x="35296" y="53659"/>
                      <a:pt x="0" y="47041"/>
                    </a:cubicBezTo>
                    <a:cubicBezTo>
                      <a:pt x="33090" y="5127"/>
                      <a:pt x="80152" y="-5168"/>
                      <a:pt x="127214" y="2185"/>
                    </a:cubicBezTo>
                    <a:cubicBezTo>
                      <a:pt x="203690" y="13951"/>
                      <a:pt x="282372" y="25716"/>
                      <a:pt x="338258" y="90426"/>
                    </a:cubicBezTo>
                    <a:cubicBezTo>
                      <a:pt x="344876" y="98515"/>
                      <a:pt x="345612" y="106604"/>
                      <a:pt x="345612" y="116163"/>
                    </a:cubicBezTo>
                    <a:close/>
                  </a:path>
                </a:pathLst>
              </a:custGeom>
              <a:solidFill>
                <a:srgbClr val="EFB7A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5" name="Freeform: Shape 104">
                <a:extLst>
                  <a:ext uri="{FF2B5EF4-FFF2-40B4-BE49-F238E27FC236}">
                    <a16:creationId xmlns="" xmlns:a16="http://schemas.microsoft.com/office/drawing/2014/main" id="{FC870312-FCA5-6DC9-6FAC-A31BD2E945C0}"/>
                  </a:ext>
                </a:extLst>
              </p:cNvPr>
              <p:cNvSpPr/>
              <p:nvPr/>
            </p:nvSpPr>
            <p:spPr>
              <a:xfrm>
                <a:off x="1275086" y="3939133"/>
                <a:ext cx="236003" cy="98528"/>
              </a:xfrm>
              <a:custGeom>
                <a:avLst/>
                <a:gdLst>
                  <a:gd name="connsiteX0" fmla="*/ 0 w 236003"/>
                  <a:gd name="connsiteY0" fmla="*/ 26667 h 98528"/>
                  <a:gd name="connsiteX1" fmla="*/ 200014 w 236003"/>
                  <a:gd name="connsiteY1" fmla="*/ 3135 h 98528"/>
                  <a:gd name="connsiteX2" fmla="*/ 233839 w 236003"/>
                  <a:gd name="connsiteY2" fmla="*/ 11224 h 98528"/>
                  <a:gd name="connsiteX3" fmla="*/ 225751 w 236003"/>
                  <a:gd name="connsiteY3" fmla="*/ 53139 h 98528"/>
                  <a:gd name="connsiteX4" fmla="*/ 59563 w 236003"/>
                  <a:gd name="connsiteY4" fmla="*/ 74464 h 98528"/>
                  <a:gd name="connsiteX5" fmla="*/ 0 w 236003"/>
                  <a:gd name="connsiteY5" fmla="*/ 26667 h 9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6003" h="98528">
                    <a:moveTo>
                      <a:pt x="0" y="26667"/>
                    </a:moveTo>
                    <a:cubicBezTo>
                      <a:pt x="77211" y="-8630"/>
                      <a:pt x="139715" y="4606"/>
                      <a:pt x="200014" y="3135"/>
                    </a:cubicBezTo>
                    <a:cubicBezTo>
                      <a:pt x="211044" y="2400"/>
                      <a:pt x="228692" y="-7159"/>
                      <a:pt x="233839" y="11224"/>
                    </a:cubicBezTo>
                    <a:cubicBezTo>
                      <a:pt x="237516" y="25196"/>
                      <a:pt x="237516" y="39168"/>
                      <a:pt x="225751" y="53139"/>
                    </a:cubicBezTo>
                    <a:cubicBezTo>
                      <a:pt x="185307" y="103142"/>
                      <a:pt x="110302" y="114172"/>
                      <a:pt x="59563" y="74464"/>
                    </a:cubicBezTo>
                    <a:cubicBezTo>
                      <a:pt x="41915" y="60492"/>
                      <a:pt x="24266" y="46521"/>
                      <a:pt x="0" y="26667"/>
                    </a:cubicBezTo>
                    <a:close/>
                  </a:path>
                </a:pathLst>
              </a:custGeom>
              <a:solidFill>
                <a:srgbClr val="EEE5E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6" name="Freeform: Shape 105">
                <a:extLst>
                  <a:ext uri="{FF2B5EF4-FFF2-40B4-BE49-F238E27FC236}">
                    <a16:creationId xmlns="" xmlns:a16="http://schemas.microsoft.com/office/drawing/2014/main" id="{8DF9CBA0-288E-AB14-3E4E-C1C5D1F545A6}"/>
                  </a:ext>
                </a:extLst>
              </p:cNvPr>
              <p:cNvSpPr/>
              <p:nvPr/>
            </p:nvSpPr>
            <p:spPr>
              <a:xfrm>
                <a:off x="1042112" y="3929822"/>
                <a:ext cx="204294" cy="111855"/>
              </a:xfrm>
              <a:custGeom>
                <a:avLst/>
                <a:gdLst>
                  <a:gd name="connsiteX0" fmla="*/ 204295 w 204294"/>
                  <a:gd name="connsiteY0" fmla="*/ 33772 h 111855"/>
                  <a:gd name="connsiteX1" fmla="*/ 121937 w 204294"/>
                  <a:gd name="connsiteY1" fmla="*/ 110248 h 111855"/>
                  <a:gd name="connsiteX2" fmla="*/ 7958 w 204294"/>
                  <a:gd name="connsiteY2" fmla="*/ 52891 h 111855"/>
                  <a:gd name="connsiteX3" fmla="*/ 6488 w 204294"/>
                  <a:gd name="connsiteY3" fmla="*/ 10241 h 111855"/>
                  <a:gd name="connsiteX4" fmla="*/ 41049 w 204294"/>
                  <a:gd name="connsiteY4" fmla="*/ 12447 h 111855"/>
                  <a:gd name="connsiteX5" fmla="*/ 166057 w 204294"/>
                  <a:gd name="connsiteY5" fmla="*/ 10977 h 111855"/>
                  <a:gd name="connsiteX6" fmla="*/ 204295 w 204294"/>
                  <a:gd name="connsiteY6" fmla="*/ 33772 h 111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294" h="111855">
                    <a:moveTo>
                      <a:pt x="204295" y="33772"/>
                    </a:moveTo>
                    <a:cubicBezTo>
                      <a:pt x="185911" y="72010"/>
                      <a:pt x="164586" y="100689"/>
                      <a:pt x="121937" y="110248"/>
                    </a:cubicBezTo>
                    <a:cubicBezTo>
                      <a:pt x="82963" y="119072"/>
                      <a:pt x="17518" y="90394"/>
                      <a:pt x="7958" y="52891"/>
                    </a:cubicBezTo>
                    <a:cubicBezTo>
                      <a:pt x="5017" y="41126"/>
                      <a:pt x="-7484" y="28625"/>
                      <a:pt x="6488" y="10241"/>
                    </a:cubicBezTo>
                    <a:cubicBezTo>
                      <a:pt x="24871" y="-14025"/>
                      <a:pt x="30019" y="12447"/>
                      <a:pt x="41049" y="12447"/>
                    </a:cubicBezTo>
                    <a:cubicBezTo>
                      <a:pt x="82963" y="12447"/>
                      <a:pt x="124878" y="13918"/>
                      <a:pt x="166057" y="10977"/>
                    </a:cubicBezTo>
                    <a:cubicBezTo>
                      <a:pt x="188117" y="9506"/>
                      <a:pt x="196206" y="21272"/>
                      <a:pt x="204295" y="33772"/>
                    </a:cubicBezTo>
                    <a:close/>
                  </a:path>
                </a:pathLst>
              </a:custGeom>
              <a:solidFill>
                <a:srgbClr val="F0EBE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7" name="Freeform: Shape 106">
                <a:extLst>
                  <a:ext uri="{FF2B5EF4-FFF2-40B4-BE49-F238E27FC236}">
                    <a16:creationId xmlns="" xmlns:a16="http://schemas.microsoft.com/office/drawing/2014/main" id="{A6904803-6D3F-294B-475B-887FB411A055}"/>
                  </a:ext>
                </a:extLst>
              </p:cNvPr>
              <p:cNvSpPr/>
              <p:nvPr/>
            </p:nvSpPr>
            <p:spPr>
              <a:xfrm>
                <a:off x="1155011" y="3084865"/>
                <a:ext cx="251741" cy="107801"/>
              </a:xfrm>
              <a:custGeom>
                <a:avLst/>
                <a:gdLst>
                  <a:gd name="connsiteX0" fmla="*/ 170814 w 251741"/>
                  <a:gd name="connsiteY0" fmla="*/ 3670 h 107801"/>
                  <a:gd name="connsiteX1" fmla="*/ 251701 w 251741"/>
                  <a:gd name="connsiteY1" fmla="*/ 89705 h 107801"/>
                  <a:gd name="connsiteX2" fmla="*/ 225229 w 251741"/>
                  <a:gd name="connsiteY2" fmla="*/ 107353 h 107801"/>
                  <a:gd name="connsiteX3" fmla="*/ 24480 w 251741"/>
                  <a:gd name="connsiteY3" fmla="*/ 107353 h 107801"/>
                  <a:gd name="connsiteX4" fmla="*/ 8303 w 251741"/>
                  <a:gd name="connsiteY4" fmla="*/ 75733 h 107801"/>
                  <a:gd name="connsiteX5" fmla="*/ 78896 w 251741"/>
                  <a:gd name="connsiteY5" fmla="*/ 2934 h 107801"/>
                  <a:gd name="connsiteX6" fmla="*/ 66395 w 251741"/>
                  <a:gd name="connsiteY6" fmla="*/ 64703 h 107801"/>
                  <a:gd name="connsiteX7" fmla="*/ 184050 w 251741"/>
                  <a:gd name="connsiteY7" fmla="*/ 64703 h 107801"/>
                  <a:gd name="connsiteX8" fmla="*/ 170814 w 251741"/>
                  <a:gd name="connsiteY8" fmla="*/ 3670 h 10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741" h="107801">
                    <a:moveTo>
                      <a:pt x="170814" y="3670"/>
                    </a:moveTo>
                    <a:cubicBezTo>
                      <a:pt x="213464" y="3670"/>
                      <a:pt x="253172" y="46320"/>
                      <a:pt x="251701" y="89705"/>
                    </a:cubicBezTo>
                    <a:cubicBezTo>
                      <a:pt x="250966" y="110294"/>
                      <a:pt x="239201" y="108088"/>
                      <a:pt x="225229" y="107353"/>
                    </a:cubicBezTo>
                    <a:cubicBezTo>
                      <a:pt x="158313" y="106618"/>
                      <a:pt x="91396" y="106618"/>
                      <a:pt x="24480" y="107353"/>
                    </a:cubicBezTo>
                    <a:cubicBezTo>
                      <a:pt x="-6404" y="108088"/>
                      <a:pt x="-3463" y="102206"/>
                      <a:pt x="8303" y="75733"/>
                    </a:cubicBezTo>
                    <a:cubicBezTo>
                      <a:pt x="23745" y="41172"/>
                      <a:pt x="11979" y="-13243"/>
                      <a:pt x="78896" y="2934"/>
                    </a:cubicBezTo>
                    <a:cubicBezTo>
                      <a:pt x="73013" y="22789"/>
                      <a:pt x="36246" y="37495"/>
                      <a:pt x="66395" y="64703"/>
                    </a:cubicBezTo>
                    <a:cubicBezTo>
                      <a:pt x="86249" y="83087"/>
                      <a:pt x="164931" y="83087"/>
                      <a:pt x="184050" y="64703"/>
                    </a:cubicBezTo>
                    <a:cubicBezTo>
                      <a:pt x="213464" y="37495"/>
                      <a:pt x="176696" y="23524"/>
                      <a:pt x="170814" y="3670"/>
                    </a:cubicBezTo>
                    <a:close/>
                  </a:path>
                </a:pathLst>
              </a:custGeom>
              <a:solidFill>
                <a:srgbClr val="F0D9C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8" name="Freeform: Shape 107">
                <a:extLst>
                  <a:ext uri="{FF2B5EF4-FFF2-40B4-BE49-F238E27FC236}">
                    <a16:creationId xmlns="" xmlns:a16="http://schemas.microsoft.com/office/drawing/2014/main" id="{C4D218D8-C97B-5ED5-D987-1F5859631E0A}"/>
                  </a:ext>
                </a:extLst>
              </p:cNvPr>
              <p:cNvSpPr/>
              <p:nvPr/>
            </p:nvSpPr>
            <p:spPr>
              <a:xfrm>
                <a:off x="843439" y="3931974"/>
                <a:ext cx="157571" cy="319874"/>
              </a:xfrm>
              <a:custGeom>
                <a:avLst/>
                <a:gdLst>
                  <a:gd name="connsiteX0" fmla="*/ 0 w 157571"/>
                  <a:gd name="connsiteY0" fmla="*/ 319875 h 319874"/>
                  <a:gd name="connsiteX1" fmla="*/ 154422 w 157571"/>
                  <a:gd name="connsiteY1" fmla="*/ 0 h 319874"/>
                  <a:gd name="connsiteX2" fmla="*/ 82359 w 157571"/>
                  <a:gd name="connsiteY2" fmla="*/ 216926 h 319874"/>
                  <a:gd name="connsiteX3" fmla="*/ 0 w 157571"/>
                  <a:gd name="connsiteY3" fmla="*/ 319875 h 319874"/>
                </a:gdLst>
                <a:ahLst/>
                <a:cxnLst>
                  <a:cxn ang="0">
                    <a:pos x="connsiteX0" y="connsiteY0"/>
                  </a:cxn>
                  <a:cxn ang="0">
                    <a:pos x="connsiteX1" y="connsiteY1"/>
                  </a:cxn>
                  <a:cxn ang="0">
                    <a:pos x="connsiteX2" y="connsiteY2"/>
                  </a:cxn>
                  <a:cxn ang="0">
                    <a:pos x="connsiteX3" y="connsiteY3"/>
                  </a:cxn>
                </a:cxnLst>
                <a:rect l="l" t="t" r="r" b="b"/>
                <a:pathLst>
                  <a:path w="157571" h="319874">
                    <a:moveTo>
                      <a:pt x="0" y="319875"/>
                    </a:moveTo>
                    <a:cubicBezTo>
                      <a:pt x="0" y="260312"/>
                      <a:pt x="82359" y="90447"/>
                      <a:pt x="154422" y="0"/>
                    </a:cubicBezTo>
                    <a:cubicBezTo>
                      <a:pt x="166188" y="70593"/>
                      <a:pt x="145598" y="142657"/>
                      <a:pt x="82359" y="216926"/>
                    </a:cubicBezTo>
                    <a:cubicBezTo>
                      <a:pt x="53680" y="250017"/>
                      <a:pt x="41179" y="296344"/>
                      <a:pt x="0" y="319875"/>
                    </a:cubicBezTo>
                    <a:close/>
                  </a:path>
                </a:pathLst>
              </a:custGeom>
              <a:solidFill>
                <a:srgbClr val="EACB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9" name="Freeform: Shape 108">
                <a:extLst>
                  <a:ext uri="{FF2B5EF4-FFF2-40B4-BE49-F238E27FC236}">
                    <a16:creationId xmlns="" xmlns:a16="http://schemas.microsoft.com/office/drawing/2014/main" id="{BCBF681A-44BD-A009-C6A7-A4045EAFDFB5}"/>
                  </a:ext>
                </a:extLst>
              </p:cNvPr>
              <p:cNvSpPr/>
              <p:nvPr/>
            </p:nvSpPr>
            <p:spPr>
              <a:xfrm>
                <a:off x="1548719" y="3951829"/>
                <a:ext cx="183014" cy="301490"/>
              </a:xfrm>
              <a:custGeom>
                <a:avLst/>
                <a:gdLst>
                  <a:gd name="connsiteX0" fmla="*/ 183015 w 183014"/>
                  <a:gd name="connsiteY0" fmla="*/ 301491 h 301490"/>
                  <a:gd name="connsiteX1" fmla="*/ 5062 w 183014"/>
                  <a:gd name="connsiteY1" fmla="*/ 0 h 301490"/>
                  <a:gd name="connsiteX2" fmla="*/ 183015 w 183014"/>
                  <a:gd name="connsiteY2" fmla="*/ 301491 h 301490"/>
                </a:gdLst>
                <a:ahLst/>
                <a:cxnLst>
                  <a:cxn ang="0">
                    <a:pos x="connsiteX0" y="connsiteY0"/>
                  </a:cxn>
                  <a:cxn ang="0">
                    <a:pos x="connsiteX1" y="connsiteY1"/>
                  </a:cxn>
                  <a:cxn ang="0">
                    <a:pos x="connsiteX2" y="connsiteY2"/>
                  </a:cxn>
                </a:cxnLst>
                <a:rect l="l" t="t" r="r" b="b"/>
                <a:pathLst>
                  <a:path w="183014" h="301490">
                    <a:moveTo>
                      <a:pt x="183015" y="301491"/>
                    </a:moveTo>
                    <a:cubicBezTo>
                      <a:pt x="85214" y="254429"/>
                      <a:pt x="-25087" y="75005"/>
                      <a:pt x="5062" y="0"/>
                    </a:cubicBezTo>
                    <a:cubicBezTo>
                      <a:pt x="39623" y="119861"/>
                      <a:pt x="131541" y="194131"/>
                      <a:pt x="183015" y="301491"/>
                    </a:cubicBezTo>
                    <a:close/>
                  </a:path>
                </a:pathLst>
              </a:custGeom>
              <a:solidFill>
                <a:srgbClr val="E2C42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0" name="Freeform: Shape 109">
                <a:extLst>
                  <a:ext uri="{FF2B5EF4-FFF2-40B4-BE49-F238E27FC236}">
                    <a16:creationId xmlns="" xmlns:a16="http://schemas.microsoft.com/office/drawing/2014/main" id="{5A329264-C322-A48B-B9A5-BCD368D062A8}"/>
                  </a:ext>
                </a:extLst>
              </p:cNvPr>
              <p:cNvSpPr/>
              <p:nvPr/>
            </p:nvSpPr>
            <p:spPr>
              <a:xfrm>
                <a:off x="1835277" y="4508696"/>
                <a:ext cx="181231" cy="89533"/>
              </a:xfrm>
              <a:custGeom>
                <a:avLst/>
                <a:gdLst>
                  <a:gd name="connsiteX0" fmla="*/ 86175 w 181231"/>
                  <a:gd name="connsiteY0" fmla="*/ 89500 h 89533"/>
                  <a:gd name="connsiteX1" fmla="*/ 70733 w 181231"/>
                  <a:gd name="connsiteY1" fmla="*/ 89500 h 89533"/>
                  <a:gd name="connsiteX2" fmla="*/ 140 w 181231"/>
                  <a:gd name="connsiteY2" fmla="*/ 60086 h 89533"/>
                  <a:gd name="connsiteX3" fmla="*/ 59703 w 181231"/>
                  <a:gd name="connsiteY3" fmla="*/ 34349 h 89533"/>
                  <a:gd name="connsiteX4" fmla="*/ 140591 w 181231"/>
                  <a:gd name="connsiteY4" fmla="*/ 5671 h 89533"/>
                  <a:gd name="connsiteX5" fmla="*/ 173681 w 181231"/>
                  <a:gd name="connsiteY5" fmla="*/ 6406 h 89533"/>
                  <a:gd name="connsiteX6" fmla="*/ 176623 w 181231"/>
                  <a:gd name="connsiteY6" fmla="*/ 41703 h 89533"/>
                  <a:gd name="connsiteX7" fmla="*/ 86175 w 181231"/>
                  <a:gd name="connsiteY7" fmla="*/ 89500 h 89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231" h="89533">
                    <a:moveTo>
                      <a:pt x="86175" y="89500"/>
                    </a:moveTo>
                    <a:cubicBezTo>
                      <a:pt x="74410" y="89500"/>
                      <a:pt x="72939" y="89500"/>
                      <a:pt x="70733" y="89500"/>
                    </a:cubicBezTo>
                    <a:cubicBezTo>
                      <a:pt x="42790" y="89500"/>
                      <a:pt x="3082" y="91706"/>
                      <a:pt x="140" y="60086"/>
                    </a:cubicBezTo>
                    <a:cubicBezTo>
                      <a:pt x="-2801" y="28467"/>
                      <a:pt x="41319" y="38026"/>
                      <a:pt x="59703" y="34349"/>
                    </a:cubicBezTo>
                    <a:cubicBezTo>
                      <a:pt x="89852" y="29937"/>
                      <a:pt x="110442" y="6406"/>
                      <a:pt x="140591" y="5671"/>
                    </a:cubicBezTo>
                    <a:cubicBezTo>
                      <a:pt x="151621" y="5671"/>
                      <a:pt x="161180" y="-7565"/>
                      <a:pt x="173681" y="6406"/>
                    </a:cubicBezTo>
                    <a:cubicBezTo>
                      <a:pt x="183976" y="18172"/>
                      <a:pt x="182505" y="28467"/>
                      <a:pt x="176623" y="41703"/>
                    </a:cubicBezTo>
                    <a:cubicBezTo>
                      <a:pt x="158975" y="90971"/>
                      <a:pt x="116324" y="86559"/>
                      <a:pt x="86175" y="89500"/>
                    </a:cubicBezTo>
                    <a:close/>
                  </a:path>
                </a:pathLst>
              </a:custGeom>
              <a:solidFill>
                <a:srgbClr val="E8C8B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1" name="Freeform: Shape 110">
                <a:extLst>
                  <a:ext uri="{FF2B5EF4-FFF2-40B4-BE49-F238E27FC236}">
                    <a16:creationId xmlns="" xmlns:a16="http://schemas.microsoft.com/office/drawing/2014/main" id="{43447F86-342E-0AEA-6A48-C8E397E72925}"/>
                  </a:ext>
                </a:extLst>
              </p:cNvPr>
              <p:cNvSpPr/>
              <p:nvPr/>
            </p:nvSpPr>
            <p:spPr>
              <a:xfrm>
                <a:off x="1208186" y="3088535"/>
                <a:ext cx="142305" cy="75924"/>
              </a:xfrm>
              <a:custGeom>
                <a:avLst/>
                <a:gdLst>
                  <a:gd name="connsiteX0" fmla="*/ 117638 w 142305"/>
                  <a:gd name="connsiteY0" fmla="*/ 0 h 75924"/>
                  <a:gd name="connsiteX1" fmla="*/ 131610 w 142305"/>
                  <a:gd name="connsiteY1" fmla="*/ 61034 h 75924"/>
                  <a:gd name="connsiteX2" fmla="*/ 11014 w 142305"/>
                  <a:gd name="connsiteY2" fmla="*/ 61034 h 75924"/>
                  <a:gd name="connsiteX3" fmla="*/ 24985 w 142305"/>
                  <a:gd name="connsiteY3" fmla="*/ 0 h 75924"/>
                  <a:gd name="connsiteX4" fmla="*/ 117638 w 142305"/>
                  <a:gd name="connsiteY4" fmla="*/ 0 h 7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05" h="75924">
                    <a:moveTo>
                      <a:pt x="117638" y="0"/>
                    </a:moveTo>
                    <a:cubicBezTo>
                      <a:pt x="122786" y="19854"/>
                      <a:pt x="160288" y="32355"/>
                      <a:pt x="131610" y="61034"/>
                    </a:cubicBezTo>
                    <a:cubicBezTo>
                      <a:pt x="111756" y="80888"/>
                      <a:pt x="31603" y="80888"/>
                      <a:pt x="11014" y="61034"/>
                    </a:cubicBezTo>
                    <a:cubicBezTo>
                      <a:pt x="-18400" y="33090"/>
                      <a:pt x="19838" y="20590"/>
                      <a:pt x="24985" y="0"/>
                    </a:cubicBezTo>
                    <a:cubicBezTo>
                      <a:pt x="55869" y="0"/>
                      <a:pt x="86754" y="0"/>
                      <a:pt x="117638" y="0"/>
                    </a:cubicBezTo>
                    <a:close/>
                  </a:path>
                </a:pathLst>
              </a:custGeom>
              <a:solidFill>
                <a:srgbClr val="F18A8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2" name="Freeform: Shape 111">
                <a:extLst>
                  <a:ext uri="{FF2B5EF4-FFF2-40B4-BE49-F238E27FC236}">
                    <a16:creationId xmlns="" xmlns:a16="http://schemas.microsoft.com/office/drawing/2014/main" id="{BBE9AE2F-40CA-7942-696A-BD202D8E404E}"/>
                  </a:ext>
                </a:extLst>
              </p:cNvPr>
              <p:cNvSpPr/>
              <p:nvPr/>
            </p:nvSpPr>
            <p:spPr>
              <a:xfrm>
                <a:off x="1705997" y="4521974"/>
                <a:ext cx="125008" cy="122548"/>
              </a:xfrm>
              <a:custGeom>
                <a:avLst/>
                <a:gdLst>
                  <a:gd name="connsiteX0" fmla="*/ 91918 w 125008"/>
                  <a:gd name="connsiteY0" fmla="*/ 122548 h 122548"/>
                  <a:gd name="connsiteX1" fmla="*/ 0 w 125008"/>
                  <a:gd name="connsiteY1" fmla="*/ 53426 h 122548"/>
                  <a:gd name="connsiteX2" fmla="*/ 26472 w 125008"/>
                  <a:gd name="connsiteY2" fmla="*/ 21806 h 122548"/>
                  <a:gd name="connsiteX3" fmla="*/ 77946 w 125008"/>
                  <a:gd name="connsiteY3" fmla="*/ 481 h 122548"/>
                  <a:gd name="connsiteX4" fmla="*/ 91918 w 125008"/>
                  <a:gd name="connsiteY4" fmla="*/ 49749 h 122548"/>
                  <a:gd name="connsiteX5" fmla="*/ 125008 w 125008"/>
                  <a:gd name="connsiteY5" fmla="*/ 106371 h 122548"/>
                  <a:gd name="connsiteX6" fmla="*/ 91918 w 125008"/>
                  <a:gd name="connsiteY6" fmla="*/ 122548 h 12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08" h="122548">
                    <a:moveTo>
                      <a:pt x="91918" y="122548"/>
                    </a:moveTo>
                    <a:cubicBezTo>
                      <a:pt x="56621" y="104900"/>
                      <a:pt x="25002" y="83575"/>
                      <a:pt x="0" y="53426"/>
                    </a:cubicBezTo>
                    <a:cubicBezTo>
                      <a:pt x="18384" y="51220"/>
                      <a:pt x="10295" y="26954"/>
                      <a:pt x="26472" y="21806"/>
                    </a:cubicBezTo>
                    <a:cubicBezTo>
                      <a:pt x="44121" y="15188"/>
                      <a:pt x="63240" y="-3195"/>
                      <a:pt x="77946" y="481"/>
                    </a:cubicBezTo>
                    <a:cubicBezTo>
                      <a:pt x="98536" y="4893"/>
                      <a:pt x="94859" y="32101"/>
                      <a:pt x="91918" y="49749"/>
                    </a:cubicBezTo>
                    <a:cubicBezTo>
                      <a:pt x="86771" y="79163"/>
                      <a:pt x="115449" y="86516"/>
                      <a:pt x="125008" y="106371"/>
                    </a:cubicBezTo>
                    <a:cubicBezTo>
                      <a:pt x="119861" y="121078"/>
                      <a:pt x="93389" y="97547"/>
                      <a:pt x="91918" y="122548"/>
                    </a:cubicBezTo>
                    <a:close/>
                  </a:path>
                </a:pathLst>
              </a:custGeom>
              <a:solidFill>
                <a:srgbClr val="62B2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 name="Freeform: Shape 112">
                <a:extLst>
                  <a:ext uri="{FF2B5EF4-FFF2-40B4-BE49-F238E27FC236}">
                    <a16:creationId xmlns="" xmlns:a16="http://schemas.microsoft.com/office/drawing/2014/main" id="{CF92FA40-D4E9-668D-A5EF-907C1594C35A}"/>
                  </a:ext>
                </a:extLst>
              </p:cNvPr>
              <p:cNvSpPr/>
              <p:nvPr/>
            </p:nvSpPr>
            <p:spPr>
              <a:xfrm>
                <a:off x="1153019" y="3215014"/>
                <a:ext cx="253693" cy="35596"/>
              </a:xfrm>
              <a:custGeom>
                <a:avLst/>
                <a:gdLst>
                  <a:gd name="connsiteX0" fmla="*/ 253694 w 253693"/>
                  <a:gd name="connsiteY0" fmla="*/ 0 h 35596"/>
                  <a:gd name="connsiteX1" fmla="*/ 238987 w 253693"/>
                  <a:gd name="connsiteY1" fmla="*/ 24266 h 35596"/>
                  <a:gd name="connsiteX2" fmla="*/ 45591 w 253693"/>
                  <a:gd name="connsiteY2" fmla="*/ 33090 h 35596"/>
                  <a:gd name="connsiteX3" fmla="*/ 0 w 253693"/>
                  <a:gd name="connsiteY3" fmla="*/ 0 h 35596"/>
                  <a:gd name="connsiteX4" fmla="*/ 253694 w 253693"/>
                  <a:gd name="connsiteY4" fmla="*/ 0 h 35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693" h="35596">
                    <a:moveTo>
                      <a:pt x="253694" y="0"/>
                    </a:moveTo>
                    <a:cubicBezTo>
                      <a:pt x="252958" y="10295"/>
                      <a:pt x="255164" y="19119"/>
                      <a:pt x="238987" y="24266"/>
                    </a:cubicBezTo>
                    <a:cubicBezTo>
                      <a:pt x="175012" y="43385"/>
                      <a:pt x="109566" y="32355"/>
                      <a:pt x="45591" y="33090"/>
                    </a:cubicBezTo>
                    <a:cubicBezTo>
                      <a:pt x="32355" y="33090"/>
                      <a:pt x="5147" y="25002"/>
                      <a:pt x="0" y="0"/>
                    </a:cubicBezTo>
                    <a:cubicBezTo>
                      <a:pt x="84565" y="0"/>
                      <a:pt x="169129" y="0"/>
                      <a:pt x="253694" y="0"/>
                    </a:cubicBezTo>
                    <a:close/>
                  </a:path>
                </a:pathLst>
              </a:custGeom>
              <a:solidFill>
                <a:srgbClr val="E2D5D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4" name="Freeform: Shape 113">
                <a:extLst>
                  <a:ext uri="{FF2B5EF4-FFF2-40B4-BE49-F238E27FC236}">
                    <a16:creationId xmlns="" xmlns:a16="http://schemas.microsoft.com/office/drawing/2014/main" id="{D80FC068-3E26-4E86-16AE-AF8527F913EA}"/>
                  </a:ext>
                </a:extLst>
              </p:cNvPr>
              <p:cNvSpPr/>
              <p:nvPr/>
            </p:nvSpPr>
            <p:spPr>
              <a:xfrm>
                <a:off x="598519" y="4551247"/>
                <a:ext cx="139898" cy="94858"/>
              </a:xfrm>
              <a:custGeom>
                <a:avLst/>
                <a:gdLst>
                  <a:gd name="connsiteX0" fmla="*/ 139766 w 139898"/>
                  <a:gd name="connsiteY0" fmla="*/ 63126 h 94858"/>
                  <a:gd name="connsiteX1" fmla="*/ 120647 w 139898"/>
                  <a:gd name="connsiteY1" fmla="*/ 92540 h 94858"/>
                  <a:gd name="connsiteX2" fmla="*/ 786 w 139898"/>
                  <a:gd name="connsiteY2" fmla="*/ 27094 h 94858"/>
                  <a:gd name="connsiteX3" fmla="*/ 16964 w 139898"/>
                  <a:gd name="connsiteY3" fmla="*/ 3563 h 94858"/>
                  <a:gd name="connsiteX4" fmla="*/ 126530 w 139898"/>
                  <a:gd name="connsiteY4" fmla="*/ 46948 h 94858"/>
                  <a:gd name="connsiteX5" fmla="*/ 139766 w 139898"/>
                  <a:gd name="connsiteY5" fmla="*/ 63126 h 9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98" h="94858">
                    <a:moveTo>
                      <a:pt x="139766" y="63126"/>
                    </a:moveTo>
                    <a:cubicBezTo>
                      <a:pt x="141237" y="80774"/>
                      <a:pt x="130207" y="88128"/>
                      <a:pt x="120647" y="92540"/>
                    </a:cubicBezTo>
                    <a:cubicBezTo>
                      <a:pt x="91233" y="105776"/>
                      <a:pt x="6669" y="59449"/>
                      <a:pt x="786" y="27094"/>
                    </a:cubicBezTo>
                    <a:cubicBezTo>
                      <a:pt x="-685" y="17535"/>
                      <a:pt x="-2155" y="-9673"/>
                      <a:pt x="16964" y="3563"/>
                    </a:cubicBezTo>
                    <a:cubicBezTo>
                      <a:pt x="50790" y="26359"/>
                      <a:pt x="91969" y="27829"/>
                      <a:pt x="126530" y="46948"/>
                    </a:cubicBezTo>
                    <a:cubicBezTo>
                      <a:pt x="138295" y="52096"/>
                      <a:pt x="139766" y="57243"/>
                      <a:pt x="139766" y="63126"/>
                    </a:cubicBezTo>
                    <a:close/>
                  </a:path>
                </a:pathLst>
              </a:custGeom>
              <a:solidFill>
                <a:srgbClr val="E3CAB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Freeform: Shape 114">
                <a:extLst>
                  <a:ext uri="{FF2B5EF4-FFF2-40B4-BE49-F238E27FC236}">
                    <a16:creationId xmlns="" xmlns:a16="http://schemas.microsoft.com/office/drawing/2014/main" id="{D263EE47-7861-D08E-6565-476154DA664A}"/>
                  </a:ext>
                </a:extLst>
              </p:cNvPr>
              <p:cNvSpPr/>
              <p:nvPr/>
            </p:nvSpPr>
            <p:spPr>
              <a:xfrm>
                <a:off x="778312" y="4552218"/>
                <a:ext cx="98217" cy="115099"/>
              </a:xfrm>
              <a:custGeom>
                <a:avLst/>
                <a:gdLst>
                  <a:gd name="connsiteX0" fmla="*/ 98218 w 98217"/>
                  <a:gd name="connsiteY0" fmla="*/ 45977 h 115099"/>
                  <a:gd name="connsiteX1" fmla="*/ 17330 w 98217"/>
                  <a:gd name="connsiteY1" fmla="*/ 115100 h 115099"/>
                  <a:gd name="connsiteX2" fmla="*/ 5564 w 98217"/>
                  <a:gd name="connsiteY2" fmla="*/ 14358 h 115099"/>
                  <a:gd name="connsiteX3" fmla="*/ 27625 w 98217"/>
                  <a:gd name="connsiteY3" fmla="*/ 4798 h 115099"/>
                  <a:gd name="connsiteX4" fmla="*/ 98218 w 98217"/>
                  <a:gd name="connsiteY4" fmla="*/ 45977 h 1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17" h="115099">
                    <a:moveTo>
                      <a:pt x="98218" y="45977"/>
                    </a:moveTo>
                    <a:cubicBezTo>
                      <a:pt x="53362" y="47448"/>
                      <a:pt x="57038" y="107011"/>
                      <a:pt x="17330" y="115100"/>
                    </a:cubicBezTo>
                    <a:cubicBezTo>
                      <a:pt x="-6201" y="83480"/>
                      <a:pt x="-1054" y="48919"/>
                      <a:pt x="5564" y="14358"/>
                    </a:cubicBezTo>
                    <a:cubicBezTo>
                      <a:pt x="8506" y="-1820"/>
                      <a:pt x="15124" y="-3291"/>
                      <a:pt x="27625" y="4798"/>
                    </a:cubicBezTo>
                    <a:cubicBezTo>
                      <a:pt x="50420" y="20240"/>
                      <a:pt x="79834" y="22446"/>
                      <a:pt x="98218" y="45977"/>
                    </a:cubicBezTo>
                    <a:close/>
                  </a:path>
                </a:pathLst>
              </a:custGeom>
              <a:solidFill>
                <a:srgbClr val="68B6D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6" name="Freeform: Shape 115">
                <a:extLst>
                  <a:ext uri="{FF2B5EF4-FFF2-40B4-BE49-F238E27FC236}">
                    <a16:creationId xmlns="" xmlns:a16="http://schemas.microsoft.com/office/drawing/2014/main" id="{33D0E0D9-CBE4-54CC-03F9-BDADC47FD470}"/>
                  </a:ext>
                </a:extLst>
              </p:cNvPr>
              <p:cNvSpPr/>
              <p:nvPr/>
            </p:nvSpPr>
            <p:spPr>
              <a:xfrm>
                <a:off x="1256702" y="4005693"/>
                <a:ext cx="34561" cy="212330"/>
              </a:xfrm>
              <a:custGeom>
                <a:avLst/>
                <a:gdLst>
                  <a:gd name="connsiteX0" fmla="*/ 34561 w 34561"/>
                  <a:gd name="connsiteY0" fmla="*/ 15994 h 212330"/>
                  <a:gd name="connsiteX1" fmla="*/ 23531 w 34561"/>
                  <a:gd name="connsiteY1" fmla="*/ 128501 h 212330"/>
                  <a:gd name="connsiteX2" fmla="*/ 11766 w 34561"/>
                  <a:gd name="connsiteY2" fmla="*/ 212330 h 212330"/>
                  <a:gd name="connsiteX3" fmla="*/ 11030 w 34561"/>
                  <a:gd name="connsiteY3" fmla="*/ 48349 h 212330"/>
                  <a:gd name="connsiteX4" fmla="*/ 0 w 34561"/>
                  <a:gd name="connsiteY4" fmla="*/ 15994 h 212330"/>
                  <a:gd name="connsiteX5" fmla="*/ 34561 w 34561"/>
                  <a:gd name="connsiteY5" fmla="*/ 15994 h 21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1" h="212330">
                    <a:moveTo>
                      <a:pt x="34561" y="15994"/>
                    </a:moveTo>
                    <a:cubicBezTo>
                      <a:pt x="10295" y="51290"/>
                      <a:pt x="27208" y="90999"/>
                      <a:pt x="23531" y="128501"/>
                    </a:cubicBezTo>
                    <a:cubicBezTo>
                      <a:pt x="20590" y="156444"/>
                      <a:pt x="22796" y="184387"/>
                      <a:pt x="11766" y="212330"/>
                    </a:cubicBezTo>
                    <a:cubicBezTo>
                      <a:pt x="11766" y="157915"/>
                      <a:pt x="12501" y="102764"/>
                      <a:pt x="11030" y="48349"/>
                    </a:cubicBezTo>
                    <a:cubicBezTo>
                      <a:pt x="11030" y="37319"/>
                      <a:pt x="22060" y="20406"/>
                      <a:pt x="0" y="15994"/>
                    </a:cubicBezTo>
                    <a:cubicBezTo>
                      <a:pt x="11766" y="-5331"/>
                      <a:pt x="22796" y="-5331"/>
                      <a:pt x="34561" y="15994"/>
                    </a:cubicBezTo>
                    <a:close/>
                  </a:path>
                </a:pathLst>
              </a:custGeom>
              <a:solidFill>
                <a:srgbClr val="808181"/>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7" name="Freeform: Shape 116">
                <a:extLst>
                  <a:ext uri="{FF2B5EF4-FFF2-40B4-BE49-F238E27FC236}">
                    <a16:creationId xmlns="" xmlns:a16="http://schemas.microsoft.com/office/drawing/2014/main" id="{75168B05-1FAE-A1F4-DC48-EDACB1D99A26}"/>
                  </a:ext>
                </a:extLst>
              </p:cNvPr>
              <p:cNvSpPr/>
              <p:nvPr/>
            </p:nvSpPr>
            <p:spPr>
              <a:xfrm>
                <a:off x="1676982" y="2699538"/>
                <a:ext cx="29572" cy="66043"/>
              </a:xfrm>
              <a:custGeom>
                <a:avLst/>
                <a:gdLst>
                  <a:gd name="connsiteX0" fmla="*/ 7690 w 29572"/>
                  <a:gd name="connsiteY0" fmla="*/ 0 h 66043"/>
                  <a:gd name="connsiteX1" fmla="*/ 23132 w 29572"/>
                  <a:gd name="connsiteY1" fmla="*/ 63240 h 66043"/>
                  <a:gd name="connsiteX2" fmla="*/ 4013 w 29572"/>
                  <a:gd name="connsiteY2" fmla="*/ 37502 h 66043"/>
                  <a:gd name="connsiteX3" fmla="*/ 7690 w 29572"/>
                  <a:gd name="connsiteY3" fmla="*/ 0 h 66043"/>
                </a:gdLst>
                <a:ahLst/>
                <a:cxnLst>
                  <a:cxn ang="0">
                    <a:pos x="connsiteX0" y="connsiteY0"/>
                  </a:cxn>
                  <a:cxn ang="0">
                    <a:pos x="connsiteX1" y="connsiteY1"/>
                  </a:cxn>
                  <a:cxn ang="0">
                    <a:pos x="connsiteX2" y="connsiteY2"/>
                  </a:cxn>
                  <a:cxn ang="0">
                    <a:pos x="connsiteX3" y="connsiteY3"/>
                  </a:cxn>
                </a:cxnLst>
                <a:rect l="l" t="t" r="r" b="b"/>
                <a:pathLst>
                  <a:path w="29572" h="66043">
                    <a:moveTo>
                      <a:pt x="7690" y="0"/>
                    </a:moveTo>
                    <a:cubicBezTo>
                      <a:pt x="8425" y="22060"/>
                      <a:pt x="43722" y="41915"/>
                      <a:pt x="23132" y="63240"/>
                    </a:cubicBezTo>
                    <a:cubicBezTo>
                      <a:pt x="16514" y="70593"/>
                      <a:pt x="-9958" y="63975"/>
                      <a:pt x="4013" y="37502"/>
                    </a:cubicBezTo>
                    <a:cubicBezTo>
                      <a:pt x="9161" y="26472"/>
                      <a:pt x="6955" y="12501"/>
                      <a:pt x="7690" y="0"/>
                    </a:cubicBezTo>
                    <a:close/>
                  </a:path>
                </a:pathLst>
              </a:custGeom>
              <a:solidFill>
                <a:srgbClr val="9A858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8" name="Freeform: Shape 117">
                <a:extLst>
                  <a:ext uri="{FF2B5EF4-FFF2-40B4-BE49-F238E27FC236}">
                    <a16:creationId xmlns="" xmlns:a16="http://schemas.microsoft.com/office/drawing/2014/main" id="{5C7C5815-860A-72F2-D469-F5D95EA708AB}"/>
                  </a:ext>
                </a:extLst>
              </p:cNvPr>
              <p:cNvSpPr/>
              <p:nvPr/>
            </p:nvSpPr>
            <p:spPr>
              <a:xfrm>
                <a:off x="1625845" y="3351564"/>
                <a:ext cx="57356" cy="15155"/>
              </a:xfrm>
              <a:custGeom>
                <a:avLst/>
                <a:gdLst>
                  <a:gd name="connsiteX0" fmla="*/ 57357 w 57356"/>
                  <a:gd name="connsiteY0" fmla="*/ 13460 h 15155"/>
                  <a:gd name="connsiteX1" fmla="*/ 0 w 57356"/>
                  <a:gd name="connsiteY1" fmla="*/ 1695 h 15155"/>
                  <a:gd name="connsiteX2" fmla="*/ 57357 w 57356"/>
                  <a:gd name="connsiteY2" fmla="*/ 13460 h 15155"/>
                </a:gdLst>
                <a:ahLst/>
                <a:cxnLst>
                  <a:cxn ang="0">
                    <a:pos x="connsiteX0" y="connsiteY0"/>
                  </a:cxn>
                  <a:cxn ang="0">
                    <a:pos x="connsiteX1" y="connsiteY1"/>
                  </a:cxn>
                  <a:cxn ang="0">
                    <a:pos x="connsiteX2" y="connsiteY2"/>
                  </a:cxn>
                </a:cxnLst>
                <a:rect l="l" t="t" r="r" b="b"/>
                <a:pathLst>
                  <a:path w="57356" h="15155">
                    <a:moveTo>
                      <a:pt x="57357" y="13460"/>
                    </a:moveTo>
                    <a:cubicBezTo>
                      <a:pt x="38973" y="6107"/>
                      <a:pt x="14707" y="28167"/>
                      <a:pt x="0" y="1695"/>
                    </a:cubicBezTo>
                    <a:cubicBezTo>
                      <a:pt x="18384" y="9048"/>
                      <a:pt x="42650" y="-13012"/>
                      <a:pt x="57357" y="13460"/>
                    </a:cubicBezTo>
                    <a:close/>
                  </a:path>
                </a:pathLst>
              </a:custGeom>
              <a:solidFill>
                <a:srgbClr val="F2AE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9" name="Freeform: Shape 118">
                <a:extLst>
                  <a:ext uri="{FF2B5EF4-FFF2-40B4-BE49-F238E27FC236}">
                    <a16:creationId xmlns="" xmlns:a16="http://schemas.microsoft.com/office/drawing/2014/main" id="{319AAF61-C33A-62A1-BD58-D5CC6EA62EB7}"/>
                  </a:ext>
                </a:extLst>
              </p:cNvPr>
              <p:cNvSpPr/>
              <p:nvPr/>
            </p:nvSpPr>
            <p:spPr>
              <a:xfrm>
                <a:off x="992714" y="4146662"/>
                <a:ext cx="170599" cy="27247"/>
              </a:xfrm>
              <a:custGeom>
                <a:avLst/>
                <a:gdLst>
                  <a:gd name="connsiteX0" fmla="*/ 86035 w 170599"/>
                  <a:gd name="connsiteY0" fmla="*/ 27241 h 27247"/>
                  <a:gd name="connsiteX1" fmla="*/ 0 w 170599"/>
                  <a:gd name="connsiteY1" fmla="*/ 11063 h 27247"/>
                  <a:gd name="connsiteX2" fmla="*/ 86771 w 170599"/>
                  <a:gd name="connsiteY2" fmla="*/ 3710 h 27247"/>
                  <a:gd name="connsiteX3" fmla="*/ 170600 w 170599"/>
                  <a:gd name="connsiteY3" fmla="*/ 14005 h 27247"/>
                  <a:gd name="connsiteX4" fmla="*/ 86035 w 170599"/>
                  <a:gd name="connsiteY4" fmla="*/ 27241 h 27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599" h="27247">
                    <a:moveTo>
                      <a:pt x="86035" y="27241"/>
                    </a:moveTo>
                    <a:cubicBezTo>
                      <a:pt x="58828" y="14005"/>
                      <a:pt x="24266" y="44154"/>
                      <a:pt x="0" y="11063"/>
                    </a:cubicBezTo>
                    <a:cubicBezTo>
                      <a:pt x="27208" y="-8056"/>
                      <a:pt x="58092" y="3710"/>
                      <a:pt x="86771" y="3710"/>
                    </a:cubicBezTo>
                    <a:cubicBezTo>
                      <a:pt x="114714" y="3710"/>
                      <a:pt x="145598" y="-9526"/>
                      <a:pt x="170600" y="14005"/>
                    </a:cubicBezTo>
                    <a:cubicBezTo>
                      <a:pt x="145598" y="38271"/>
                      <a:pt x="113978" y="16946"/>
                      <a:pt x="86035" y="27241"/>
                    </a:cubicBezTo>
                    <a:close/>
                  </a:path>
                </a:pathLst>
              </a:custGeom>
              <a:solidFill>
                <a:srgbClr val="908F8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0" name="Freeform: Shape 119">
                <a:extLst>
                  <a:ext uri="{FF2B5EF4-FFF2-40B4-BE49-F238E27FC236}">
                    <a16:creationId xmlns="" xmlns:a16="http://schemas.microsoft.com/office/drawing/2014/main" id="{14361E32-0B19-C537-9A58-D6D968BA917C}"/>
                  </a:ext>
                </a:extLst>
              </p:cNvPr>
              <p:cNvSpPr/>
              <p:nvPr/>
            </p:nvSpPr>
            <p:spPr>
              <a:xfrm>
                <a:off x="1302112" y="4160644"/>
                <a:ext cx="67854" cy="68578"/>
              </a:xfrm>
              <a:custGeom>
                <a:avLst/>
                <a:gdLst>
                  <a:gd name="connsiteX0" fmla="*/ 181 w 67854"/>
                  <a:gd name="connsiteY0" fmla="*/ 33848 h 68578"/>
                  <a:gd name="connsiteX1" fmla="*/ 27389 w 67854"/>
                  <a:gd name="connsiteY1" fmla="*/ 22 h 68578"/>
                  <a:gd name="connsiteX2" fmla="*/ 67833 w 67854"/>
                  <a:gd name="connsiteY2" fmla="*/ 36789 h 68578"/>
                  <a:gd name="connsiteX3" fmla="*/ 28124 w 67854"/>
                  <a:gd name="connsiteY3" fmla="*/ 68409 h 68578"/>
                  <a:gd name="connsiteX4" fmla="*/ 181 w 67854"/>
                  <a:gd name="connsiteY4" fmla="*/ 33848 h 68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54" h="68578">
                    <a:moveTo>
                      <a:pt x="181" y="33848"/>
                    </a:moveTo>
                    <a:cubicBezTo>
                      <a:pt x="-1290" y="14729"/>
                      <a:pt x="6064" y="758"/>
                      <a:pt x="27389" y="22"/>
                    </a:cubicBezTo>
                    <a:cubicBezTo>
                      <a:pt x="50920" y="-713"/>
                      <a:pt x="68568" y="16935"/>
                      <a:pt x="67833" y="36789"/>
                    </a:cubicBezTo>
                    <a:cubicBezTo>
                      <a:pt x="67097" y="50761"/>
                      <a:pt x="50920" y="70615"/>
                      <a:pt x="28124" y="68409"/>
                    </a:cubicBezTo>
                    <a:cubicBezTo>
                      <a:pt x="6799" y="66939"/>
                      <a:pt x="-554" y="53702"/>
                      <a:pt x="181" y="33848"/>
                    </a:cubicBezTo>
                    <a:close/>
                  </a:path>
                </a:pathLst>
              </a:custGeom>
              <a:solidFill>
                <a:srgbClr val="373737"/>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1" name="Freeform: Shape 120">
                <a:extLst>
                  <a:ext uri="{FF2B5EF4-FFF2-40B4-BE49-F238E27FC236}">
                    <a16:creationId xmlns="" xmlns:a16="http://schemas.microsoft.com/office/drawing/2014/main" id="{8F6B55F7-C955-FD28-8FD6-642C1CEB7CB5}"/>
                  </a:ext>
                </a:extLst>
              </p:cNvPr>
              <p:cNvSpPr/>
              <p:nvPr/>
            </p:nvSpPr>
            <p:spPr>
              <a:xfrm>
                <a:off x="1302553" y="4079763"/>
                <a:ext cx="65920" cy="59347"/>
              </a:xfrm>
              <a:custGeom>
                <a:avLst/>
                <a:gdLst>
                  <a:gd name="connsiteX0" fmla="*/ 65921 w 65920"/>
                  <a:gd name="connsiteY0" fmla="*/ 27958 h 59347"/>
                  <a:gd name="connsiteX1" fmla="*/ 24742 w 65920"/>
                  <a:gd name="connsiteY1" fmla="*/ 58107 h 59347"/>
                  <a:gd name="connsiteX2" fmla="*/ 475 w 65920"/>
                  <a:gd name="connsiteY2" fmla="*/ 26487 h 59347"/>
                  <a:gd name="connsiteX3" fmla="*/ 41655 w 65920"/>
                  <a:gd name="connsiteY3" fmla="*/ 15 h 59347"/>
                  <a:gd name="connsiteX4" fmla="*/ 65921 w 65920"/>
                  <a:gd name="connsiteY4" fmla="*/ 27958 h 593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920" h="59347">
                    <a:moveTo>
                      <a:pt x="65921" y="27958"/>
                    </a:moveTo>
                    <a:cubicBezTo>
                      <a:pt x="58567" y="52224"/>
                      <a:pt x="46067" y="63255"/>
                      <a:pt x="24742" y="58107"/>
                    </a:cubicBezTo>
                    <a:cubicBezTo>
                      <a:pt x="8564" y="54430"/>
                      <a:pt x="-2466" y="44136"/>
                      <a:pt x="475" y="26487"/>
                    </a:cubicBezTo>
                    <a:cubicBezTo>
                      <a:pt x="4152" y="2221"/>
                      <a:pt x="21800" y="15"/>
                      <a:pt x="41655" y="15"/>
                    </a:cubicBezTo>
                    <a:cubicBezTo>
                      <a:pt x="66656" y="-720"/>
                      <a:pt x="51949" y="25752"/>
                      <a:pt x="65921" y="27958"/>
                    </a:cubicBezTo>
                    <a:close/>
                  </a:path>
                </a:pathLst>
              </a:custGeom>
              <a:solidFill>
                <a:srgbClr val="26232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2" name="Freeform: Shape 121">
                <a:extLst>
                  <a:ext uri="{FF2B5EF4-FFF2-40B4-BE49-F238E27FC236}">
                    <a16:creationId xmlns="" xmlns:a16="http://schemas.microsoft.com/office/drawing/2014/main" id="{F7B0B7CE-E697-D176-8814-512FAB7A9384}"/>
                  </a:ext>
                </a:extLst>
              </p:cNvPr>
              <p:cNvSpPr/>
              <p:nvPr/>
            </p:nvSpPr>
            <p:spPr>
              <a:xfrm>
                <a:off x="1015509" y="4117281"/>
                <a:ext cx="102212" cy="5882"/>
              </a:xfrm>
              <a:custGeom>
                <a:avLst/>
                <a:gdLst>
                  <a:gd name="connsiteX0" fmla="*/ 0 w 102212"/>
                  <a:gd name="connsiteY0" fmla="*/ 0 h 5882"/>
                  <a:gd name="connsiteX1" fmla="*/ 102213 w 102212"/>
                  <a:gd name="connsiteY1" fmla="*/ 0 h 5882"/>
                  <a:gd name="connsiteX2" fmla="*/ 102213 w 102212"/>
                  <a:gd name="connsiteY2" fmla="*/ 5883 h 5882"/>
                  <a:gd name="connsiteX3" fmla="*/ 0 w 102212"/>
                  <a:gd name="connsiteY3" fmla="*/ 5883 h 5882"/>
                  <a:gd name="connsiteX4" fmla="*/ 0 w 102212"/>
                  <a:gd name="connsiteY4" fmla="*/ 0 h 5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12" h="5882">
                    <a:moveTo>
                      <a:pt x="0" y="0"/>
                    </a:moveTo>
                    <a:cubicBezTo>
                      <a:pt x="33826" y="0"/>
                      <a:pt x="67652" y="0"/>
                      <a:pt x="102213" y="0"/>
                    </a:cubicBezTo>
                    <a:cubicBezTo>
                      <a:pt x="102213" y="2206"/>
                      <a:pt x="102213" y="3677"/>
                      <a:pt x="102213" y="5883"/>
                    </a:cubicBezTo>
                    <a:cubicBezTo>
                      <a:pt x="68387" y="5883"/>
                      <a:pt x="34561" y="5883"/>
                      <a:pt x="0" y="5883"/>
                    </a:cubicBezTo>
                    <a:cubicBezTo>
                      <a:pt x="0" y="3677"/>
                      <a:pt x="0" y="1471"/>
                      <a:pt x="0" y="0"/>
                    </a:cubicBezTo>
                    <a:close/>
                  </a:path>
                </a:pathLst>
              </a:custGeom>
              <a:solidFill>
                <a:srgbClr val="605E5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3" name="Freeform: Shape 122">
                <a:extLst>
                  <a:ext uri="{FF2B5EF4-FFF2-40B4-BE49-F238E27FC236}">
                    <a16:creationId xmlns="" xmlns:a16="http://schemas.microsoft.com/office/drawing/2014/main" id="{7290C51E-9507-6ECE-EB56-075540EADA30}"/>
                  </a:ext>
                </a:extLst>
              </p:cNvPr>
              <p:cNvSpPr/>
              <p:nvPr/>
            </p:nvSpPr>
            <p:spPr>
              <a:xfrm>
                <a:off x="772846" y="2942483"/>
                <a:ext cx="229545" cy="250450"/>
              </a:xfrm>
              <a:custGeom>
                <a:avLst/>
                <a:gdLst>
                  <a:gd name="connsiteX0" fmla="*/ 91918 w 229545"/>
                  <a:gd name="connsiteY0" fmla="*/ 249735 h 250450"/>
                  <a:gd name="connsiteX1" fmla="*/ 0 w 229545"/>
                  <a:gd name="connsiteY1" fmla="*/ 146052 h 250450"/>
                  <a:gd name="connsiteX2" fmla="*/ 77946 w 229545"/>
                  <a:gd name="connsiteY2" fmla="*/ 7807 h 250450"/>
                  <a:gd name="connsiteX3" fmla="*/ 219868 w 229545"/>
                  <a:gd name="connsiteY3" fmla="*/ 71782 h 250450"/>
                  <a:gd name="connsiteX4" fmla="*/ 157364 w 229545"/>
                  <a:gd name="connsiteY4" fmla="*/ 238705 h 250450"/>
                  <a:gd name="connsiteX5" fmla="*/ 91918 w 229545"/>
                  <a:gd name="connsiteY5" fmla="*/ 249735 h 25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545" h="250450">
                    <a:moveTo>
                      <a:pt x="91918" y="249735"/>
                    </a:moveTo>
                    <a:cubicBezTo>
                      <a:pt x="41179" y="232823"/>
                      <a:pt x="20590" y="189437"/>
                      <a:pt x="0" y="146052"/>
                    </a:cubicBezTo>
                    <a:cubicBezTo>
                      <a:pt x="2941" y="87224"/>
                      <a:pt x="11030" y="31338"/>
                      <a:pt x="77946" y="7807"/>
                    </a:cubicBezTo>
                    <a:cubicBezTo>
                      <a:pt x="141186" y="-14253"/>
                      <a:pt x="197807" y="11484"/>
                      <a:pt x="219868" y="71782"/>
                    </a:cubicBezTo>
                    <a:cubicBezTo>
                      <a:pt x="245605" y="143111"/>
                      <a:pt x="218397" y="215910"/>
                      <a:pt x="157364" y="238705"/>
                    </a:cubicBezTo>
                    <a:cubicBezTo>
                      <a:pt x="135303" y="246059"/>
                      <a:pt x="114714" y="252677"/>
                      <a:pt x="91918" y="249735"/>
                    </a:cubicBezTo>
                    <a:close/>
                  </a:path>
                </a:pathLst>
              </a:custGeom>
              <a:solidFill>
                <a:srgbClr val="2622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4" name="Freeform: Shape 123">
                <a:extLst>
                  <a:ext uri="{FF2B5EF4-FFF2-40B4-BE49-F238E27FC236}">
                    <a16:creationId xmlns="" xmlns:a16="http://schemas.microsoft.com/office/drawing/2014/main" id="{866CDF97-DECC-39D2-2822-22B0E1ADEFE5}"/>
                  </a:ext>
                </a:extLst>
              </p:cNvPr>
              <p:cNvSpPr/>
              <p:nvPr/>
            </p:nvSpPr>
            <p:spPr>
              <a:xfrm>
                <a:off x="1540575" y="2938895"/>
                <a:ext cx="231144" cy="253323"/>
              </a:xfrm>
              <a:custGeom>
                <a:avLst/>
                <a:gdLst>
                  <a:gd name="connsiteX0" fmla="*/ 222779 w 231144"/>
                  <a:gd name="connsiteY0" fmla="*/ 184201 h 253323"/>
                  <a:gd name="connsiteX1" fmla="*/ 107330 w 231144"/>
                  <a:gd name="connsiteY1" fmla="*/ 253324 h 253323"/>
                  <a:gd name="connsiteX2" fmla="*/ 4382 w 231144"/>
                  <a:gd name="connsiteY2" fmla="*/ 157729 h 253323"/>
                  <a:gd name="connsiteX3" fmla="*/ 52915 w 231144"/>
                  <a:gd name="connsiteY3" fmla="*/ 23896 h 253323"/>
                  <a:gd name="connsiteX4" fmla="*/ 202189 w 231144"/>
                  <a:gd name="connsiteY4" fmla="*/ 63605 h 253323"/>
                  <a:gd name="connsiteX5" fmla="*/ 166158 w 231144"/>
                  <a:gd name="connsiteY5" fmla="*/ 76841 h 253323"/>
                  <a:gd name="connsiteX6" fmla="*/ 188953 w 231144"/>
                  <a:gd name="connsiteY6" fmla="*/ 103313 h 253323"/>
                  <a:gd name="connsiteX7" fmla="*/ 211013 w 231144"/>
                  <a:gd name="connsiteY7" fmla="*/ 86400 h 253323"/>
                  <a:gd name="connsiteX8" fmla="*/ 201454 w 231144"/>
                  <a:gd name="connsiteY8" fmla="*/ 64340 h 253323"/>
                  <a:gd name="connsiteX9" fmla="*/ 222779 w 231144"/>
                  <a:gd name="connsiteY9" fmla="*/ 184201 h 253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1144" h="253323">
                    <a:moveTo>
                      <a:pt x="222779" y="184201"/>
                    </a:moveTo>
                    <a:cubicBezTo>
                      <a:pt x="193365" y="222439"/>
                      <a:pt x="159539" y="252588"/>
                      <a:pt x="107330" y="253324"/>
                    </a:cubicBezTo>
                    <a:cubicBezTo>
                      <a:pt x="52179" y="243764"/>
                      <a:pt x="16883" y="206261"/>
                      <a:pt x="4382" y="157729"/>
                    </a:cubicBezTo>
                    <a:cubicBezTo>
                      <a:pt x="-8854" y="107725"/>
                      <a:pt x="8059" y="59928"/>
                      <a:pt x="52915" y="23896"/>
                    </a:cubicBezTo>
                    <a:cubicBezTo>
                      <a:pt x="108801" y="-20224"/>
                      <a:pt x="183070" y="-1105"/>
                      <a:pt x="202189" y="63605"/>
                    </a:cubicBezTo>
                    <a:cubicBezTo>
                      <a:pt x="177188" y="56987"/>
                      <a:pt x="169099" y="65811"/>
                      <a:pt x="166158" y="76841"/>
                    </a:cubicBezTo>
                    <a:cubicBezTo>
                      <a:pt x="162481" y="93019"/>
                      <a:pt x="175717" y="100372"/>
                      <a:pt x="188953" y="103313"/>
                    </a:cubicBezTo>
                    <a:cubicBezTo>
                      <a:pt x="199983" y="105519"/>
                      <a:pt x="209543" y="103313"/>
                      <a:pt x="211013" y="86400"/>
                    </a:cubicBezTo>
                    <a:cubicBezTo>
                      <a:pt x="212484" y="68752"/>
                      <a:pt x="199248" y="66546"/>
                      <a:pt x="201454" y="64340"/>
                    </a:cubicBezTo>
                    <a:cubicBezTo>
                      <a:pt x="247781" y="104049"/>
                      <a:pt x="227191" y="144493"/>
                      <a:pt x="222779" y="184201"/>
                    </a:cubicBezTo>
                    <a:close/>
                  </a:path>
                </a:pathLst>
              </a:custGeom>
              <a:solidFill>
                <a:srgbClr val="26212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5" name="Freeform: Shape 124">
                <a:extLst>
                  <a:ext uri="{FF2B5EF4-FFF2-40B4-BE49-F238E27FC236}">
                    <a16:creationId xmlns="" xmlns:a16="http://schemas.microsoft.com/office/drawing/2014/main" id="{81E9C9CC-4B33-BB35-C64F-8761FEBDA9C1}"/>
                  </a:ext>
                </a:extLst>
              </p:cNvPr>
              <p:cNvSpPr/>
              <p:nvPr/>
            </p:nvSpPr>
            <p:spPr>
              <a:xfrm>
                <a:off x="795944" y="2994286"/>
                <a:ext cx="56435" cy="49186"/>
              </a:xfrm>
              <a:custGeom>
                <a:avLst/>
                <a:gdLst>
                  <a:gd name="connsiteX0" fmla="*/ 21023 w 56435"/>
                  <a:gd name="connsiteY0" fmla="*/ 125 h 49186"/>
                  <a:gd name="connsiteX1" fmla="*/ 56319 w 56435"/>
                  <a:gd name="connsiteY1" fmla="*/ 25862 h 49186"/>
                  <a:gd name="connsiteX2" fmla="*/ 23964 w 56435"/>
                  <a:gd name="connsiteY2" fmla="*/ 48658 h 49186"/>
                  <a:gd name="connsiteX3" fmla="*/ 433 w 56435"/>
                  <a:gd name="connsiteY3" fmla="*/ 22185 h 49186"/>
                  <a:gd name="connsiteX4" fmla="*/ 21023 w 56435"/>
                  <a:gd name="connsiteY4" fmla="*/ 125 h 4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435" h="49186">
                    <a:moveTo>
                      <a:pt x="21023" y="125"/>
                    </a:moveTo>
                    <a:cubicBezTo>
                      <a:pt x="45289" y="3066"/>
                      <a:pt x="57790" y="11890"/>
                      <a:pt x="56319" y="25862"/>
                    </a:cubicBezTo>
                    <a:cubicBezTo>
                      <a:pt x="54849" y="42040"/>
                      <a:pt x="40877" y="51599"/>
                      <a:pt x="23964" y="48658"/>
                    </a:cubicBezTo>
                    <a:cubicBezTo>
                      <a:pt x="9993" y="46452"/>
                      <a:pt x="-2508" y="36892"/>
                      <a:pt x="433" y="22185"/>
                    </a:cubicBezTo>
                    <a:cubicBezTo>
                      <a:pt x="3374" y="10420"/>
                      <a:pt x="13669" y="-1346"/>
                      <a:pt x="21023" y="125"/>
                    </a:cubicBezTo>
                    <a:close/>
                  </a:path>
                </a:pathLst>
              </a:custGeom>
              <a:solidFill>
                <a:srgbClr val="CEC9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6" name="Freeform: Shape 125">
                <a:extLst>
                  <a:ext uri="{FF2B5EF4-FFF2-40B4-BE49-F238E27FC236}">
                    <a16:creationId xmlns="" xmlns:a16="http://schemas.microsoft.com/office/drawing/2014/main" id="{C7B14492-5645-433E-5E89-46BE15129C05}"/>
                  </a:ext>
                </a:extLst>
              </p:cNvPr>
              <p:cNvSpPr/>
              <p:nvPr/>
            </p:nvSpPr>
            <p:spPr>
              <a:xfrm>
                <a:off x="1706700" y="2996547"/>
                <a:ext cx="47160" cy="46514"/>
              </a:xfrm>
              <a:custGeom>
                <a:avLst/>
                <a:gdLst>
                  <a:gd name="connsiteX0" fmla="*/ 44889 w 47160"/>
                  <a:gd name="connsiteY0" fmla="*/ 25807 h 46514"/>
                  <a:gd name="connsiteX1" fmla="*/ 25770 w 47160"/>
                  <a:gd name="connsiteY1" fmla="*/ 46397 h 46514"/>
                  <a:gd name="connsiteX2" fmla="*/ 33 w 47160"/>
                  <a:gd name="connsiteY2" fmla="*/ 22130 h 46514"/>
                  <a:gd name="connsiteX3" fmla="*/ 25770 w 47160"/>
                  <a:gd name="connsiteY3" fmla="*/ 1540 h 46514"/>
                  <a:gd name="connsiteX4" fmla="*/ 44889 w 47160"/>
                  <a:gd name="connsiteY4" fmla="*/ 25807 h 46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60" h="46514">
                    <a:moveTo>
                      <a:pt x="44889" y="25807"/>
                    </a:moveTo>
                    <a:cubicBezTo>
                      <a:pt x="48565" y="44926"/>
                      <a:pt x="38271" y="47132"/>
                      <a:pt x="25770" y="46397"/>
                    </a:cubicBezTo>
                    <a:cubicBezTo>
                      <a:pt x="11063" y="45661"/>
                      <a:pt x="-703" y="35366"/>
                      <a:pt x="33" y="22130"/>
                    </a:cubicBezTo>
                    <a:cubicBezTo>
                      <a:pt x="768" y="11100"/>
                      <a:pt x="11063" y="-5078"/>
                      <a:pt x="25770" y="1540"/>
                    </a:cubicBezTo>
                    <a:cubicBezTo>
                      <a:pt x="34594" y="5217"/>
                      <a:pt x="53713" y="8894"/>
                      <a:pt x="44889" y="25807"/>
                    </a:cubicBezTo>
                    <a:close/>
                  </a:path>
                </a:pathLst>
              </a:custGeom>
              <a:solidFill>
                <a:srgbClr val="E4E1E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1" name="Graphic 1068">
              <a:extLst>
                <a:ext uri="{FF2B5EF4-FFF2-40B4-BE49-F238E27FC236}">
                  <a16:creationId xmlns="" xmlns:a16="http://schemas.microsoft.com/office/drawing/2014/main" id="{118F0FA7-CAB6-382E-5D32-4533DE69AC47}"/>
                </a:ext>
              </a:extLst>
            </p:cNvPr>
            <p:cNvGrpSpPr/>
            <p:nvPr/>
          </p:nvGrpSpPr>
          <p:grpSpPr>
            <a:xfrm>
              <a:off x="6653998" y="4348837"/>
              <a:ext cx="1678895" cy="2411490"/>
              <a:chOff x="6160880" y="1636652"/>
              <a:chExt cx="2521524" cy="3621804"/>
            </a:xfrm>
          </p:grpSpPr>
          <p:sp>
            <p:nvSpPr>
              <p:cNvPr id="12" name="Freeform: Shape 11">
                <a:extLst>
                  <a:ext uri="{FF2B5EF4-FFF2-40B4-BE49-F238E27FC236}">
                    <a16:creationId xmlns="" xmlns:a16="http://schemas.microsoft.com/office/drawing/2014/main" id="{C7092DBB-1AB9-BBF0-47AE-5790E503C4F4}"/>
                  </a:ext>
                </a:extLst>
              </p:cNvPr>
              <p:cNvSpPr/>
              <p:nvPr/>
            </p:nvSpPr>
            <p:spPr>
              <a:xfrm>
                <a:off x="6160880" y="1636652"/>
                <a:ext cx="2521524" cy="3621804"/>
              </a:xfrm>
              <a:custGeom>
                <a:avLst/>
                <a:gdLst>
                  <a:gd name="connsiteX0" fmla="*/ 2033791 w 2521524"/>
                  <a:gd name="connsiteY0" fmla="*/ 2673289 h 3621804"/>
                  <a:gd name="connsiteX1" fmla="*/ 1999230 w 2521524"/>
                  <a:gd name="connsiteY1" fmla="*/ 2769619 h 3621804"/>
                  <a:gd name="connsiteX2" fmla="*/ 2005848 w 2521524"/>
                  <a:gd name="connsiteY2" fmla="*/ 2957132 h 3621804"/>
                  <a:gd name="connsiteX3" fmla="*/ 2006583 w 2521524"/>
                  <a:gd name="connsiteY3" fmla="*/ 2999782 h 3621804"/>
                  <a:gd name="connsiteX4" fmla="*/ 1993347 w 2521524"/>
                  <a:gd name="connsiteY4" fmla="*/ 3067433 h 3621804"/>
                  <a:gd name="connsiteX5" fmla="*/ 1830837 w 2521524"/>
                  <a:gd name="connsiteY5" fmla="*/ 3133614 h 3621804"/>
                  <a:gd name="connsiteX6" fmla="*/ 1774215 w 2521524"/>
                  <a:gd name="connsiteY6" fmla="*/ 3190236 h 3621804"/>
                  <a:gd name="connsiteX7" fmla="*/ 1710975 w 2521524"/>
                  <a:gd name="connsiteY7" fmla="*/ 3411574 h 3621804"/>
                  <a:gd name="connsiteX8" fmla="*/ 1640382 w 2521524"/>
                  <a:gd name="connsiteY8" fmla="*/ 3530700 h 3621804"/>
                  <a:gd name="connsiteX9" fmla="*/ 1575672 w 2521524"/>
                  <a:gd name="connsiteY9" fmla="*/ 3571879 h 3621804"/>
                  <a:gd name="connsiteX10" fmla="*/ 1372717 w 2521524"/>
                  <a:gd name="connsiteY10" fmla="*/ 3561584 h 3621804"/>
                  <a:gd name="connsiteX11" fmla="*/ 1353598 w 2521524"/>
                  <a:gd name="connsiteY11" fmla="*/ 3528494 h 3621804"/>
                  <a:gd name="connsiteX12" fmla="*/ 1365364 w 2521524"/>
                  <a:gd name="connsiteY12" fmla="*/ 3416721 h 3621804"/>
                  <a:gd name="connsiteX13" fmla="*/ 1350657 w 2521524"/>
                  <a:gd name="connsiteY13" fmla="*/ 3371130 h 3621804"/>
                  <a:gd name="connsiteX14" fmla="*/ 1341833 w 2521524"/>
                  <a:gd name="connsiteY14" fmla="*/ 3254210 h 3621804"/>
                  <a:gd name="connsiteX15" fmla="*/ 1323449 w 2521524"/>
                  <a:gd name="connsiteY15" fmla="*/ 3239504 h 3621804"/>
                  <a:gd name="connsiteX16" fmla="*/ 1228590 w 2521524"/>
                  <a:gd name="connsiteY16" fmla="*/ 3249799 h 3621804"/>
                  <a:gd name="connsiteX17" fmla="*/ 1204323 w 2521524"/>
                  <a:gd name="connsiteY17" fmla="*/ 3278477 h 3621804"/>
                  <a:gd name="connsiteX18" fmla="*/ 1204323 w 2521524"/>
                  <a:gd name="connsiteY18" fmla="*/ 3415986 h 3621804"/>
                  <a:gd name="connsiteX19" fmla="*/ 1214618 w 2521524"/>
                  <a:gd name="connsiteY19" fmla="*/ 3540259 h 3621804"/>
                  <a:gd name="connsiteX20" fmla="*/ 1188146 w 2521524"/>
                  <a:gd name="connsiteY20" fmla="*/ 3591733 h 3621804"/>
                  <a:gd name="connsiteX21" fmla="*/ 952100 w 2521524"/>
                  <a:gd name="connsiteY21" fmla="*/ 3599822 h 3621804"/>
                  <a:gd name="connsiteX22" fmla="*/ 881508 w 2521524"/>
                  <a:gd name="connsiteY22" fmla="*/ 3488050 h 3621804"/>
                  <a:gd name="connsiteX23" fmla="*/ 857976 w 2521524"/>
                  <a:gd name="connsiteY23" fmla="*/ 3434370 h 3621804"/>
                  <a:gd name="connsiteX24" fmla="*/ 797678 w 2521524"/>
                  <a:gd name="connsiteY24" fmla="*/ 3234356 h 3621804"/>
                  <a:gd name="connsiteX25" fmla="*/ 699878 w 2521524"/>
                  <a:gd name="connsiteY25" fmla="*/ 3196118 h 3621804"/>
                  <a:gd name="connsiteX26" fmla="*/ 586634 w 2521524"/>
                  <a:gd name="connsiteY26" fmla="*/ 3136555 h 3621804"/>
                  <a:gd name="connsiteX27" fmla="*/ 568251 w 2521524"/>
                  <a:gd name="connsiteY27" fmla="*/ 3049050 h 3621804"/>
                  <a:gd name="connsiteX28" fmla="*/ 581487 w 2521524"/>
                  <a:gd name="connsiteY28" fmla="*/ 3021842 h 3621804"/>
                  <a:gd name="connsiteX29" fmla="*/ 513836 w 2521524"/>
                  <a:gd name="connsiteY29" fmla="*/ 2875508 h 3621804"/>
                  <a:gd name="connsiteX30" fmla="*/ 510159 w 2521524"/>
                  <a:gd name="connsiteY30" fmla="*/ 2798297 h 3621804"/>
                  <a:gd name="connsiteX31" fmla="*/ 464567 w 2521524"/>
                  <a:gd name="connsiteY31" fmla="*/ 2730646 h 3621804"/>
                  <a:gd name="connsiteX32" fmla="*/ 225581 w 2521524"/>
                  <a:gd name="connsiteY32" fmla="*/ 2676230 h 3621804"/>
                  <a:gd name="connsiteX33" fmla="*/ 63805 w 2521524"/>
                  <a:gd name="connsiteY33" fmla="*/ 2411507 h 3621804"/>
                  <a:gd name="connsiteX34" fmla="*/ 75570 w 2521524"/>
                  <a:gd name="connsiteY34" fmla="*/ 1953387 h 3621804"/>
                  <a:gd name="connsiteX35" fmla="*/ 29244 w 2521524"/>
                  <a:gd name="connsiteY35" fmla="*/ 1710724 h 3621804"/>
                  <a:gd name="connsiteX36" fmla="*/ 66011 w 2521524"/>
                  <a:gd name="connsiteY36" fmla="*/ 1422469 h 3621804"/>
                  <a:gd name="connsiteX37" fmla="*/ 62334 w 2521524"/>
                  <a:gd name="connsiteY37" fmla="*/ 1360700 h 3621804"/>
                  <a:gd name="connsiteX38" fmla="*/ 84395 w 2521524"/>
                  <a:gd name="connsiteY38" fmla="*/ 1065092 h 3621804"/>
                  <a:gd name="connsiteX39" fmla="*/ 167488 w 2521524"/>
                  <a:gd name="connsiteY39" fmla="*/ 706244 h 3621804"/>
                  <a:gd name="connsiteX40" fmla="*/ 474127 w 2521524"/>
                  <a:gd name="connsiteY40" fmla="*/ 284892 h 3621804"/>
                  <a:gd name="connsiteX41" fmla="*/ 718996 w 2521524"/>
                  <a:gd name="connsiteY41" fmla="*/ 123116 h 3621804"/>
                  <a:gd name="connsiteX42" fmla="*/ 1099905 w 2521524"/>
                  <a:gd name="connsiteY42" fmla="*/ 9138 h 3621804"/>
                  <a:gd name="connsiteX43" fmla="*/ 1689650 w 2521524"/>
                  <a:gd name="connsiteY43" fmla="*/ 68701 h 3621804"/>
                  <a:gd name="connsiteX44" fmla="*/ 2277190 w 2521524"/>
                  <a:gd name="connsiteY44" fmla="*/ 541527 h 3621804"/>
                  <a:gd name="connsiteX45" fmla="*/ 2469850 w 2521524"/>
                  <a:gd name="connsiteY45" fmla="*/ 1033472 h 3621804"/>
                  <a:gd name="connsiteX46" fmla="*/ 2472791 w 2521524"/>
                  <a:gd name="connsiteY46" fmla="*/ 1432764 h 3621804"/>
                  <a:gd name="connsiteX47" fmla="*/ 2481616 w 2521524"/>
                  <a:gd name="connsiteY47" fmla="*/ 1468796 h 3621804"/>
                  <a:gd name="connsiteX48" fmla="*/ 2449261 w 2521524"/>
                  <a:gd name="connsiteY48" fmla="*/ 1818819 h 3621804"/>
                  <a:gd name="connsiteX49" fmla="*/ 2449261 w 2521524"/>
                  <a:gd name="connsiteY49" fmla="*/ 1923238 h 3621804"/>
                  <a:gd name="connsiteX50" fmla="*/ 2472056 w 2521524"/>
                  <a:gd name="connsiteY50" fmla="*/ 2138694 h 3621804"/>
                  <a:gd name="connsiteX51" fmla="*/ 2470586 w 2521524"/>
                  <a:gd name="connsiteY51" fmla="*/ 2415183 h 3621804"/>
                  <a:gd name="connsiteX52" fmla="*/ 2341165 w 2521524"/>
                  <a:gd name="connsiteY52" fmla="*/ 2660788 h 3621804"/>
                  <a:gd name="connsiteX53" fmla="*/ 2252923 w 2521524"/>
                  <a:gd name="connsiteY53" fmla="*/ 2685054 h 3621804"/>
                  <a:gd name="connsiteX54" fmla="*/ 2269101 w 2521524"/>
                  <a:gd name="connsiteY54" fmla="*/ 2649758 h 3621804"/>
                  <a:gd name="connsiteX55" fmla="*/ 2436024 w 2521524"/>
                  <a:gd name="connsiteY55" fmla="*/ 2392388 h 3621804"/>
                  <a:gd name="connsiteX56" fmla="*/ 2414699 w 2521524"/>
                  <a:gd name="connsiteY56" fmla="*/ 1896030 h 3621804"/>
                  <a:gd name="connsiteX57" fmla="*/ 2374255 w 2521524"/>
                  <a:gd name="connsiteY57" fmla="*/ 1878382 h 3621804"/>
                  <a:gd name="connsiteX58" fmla="*/ 2238216 w 2521524"/>
                  <a:gd name="connsiteY58" fmla="*/ 1935739 h 3621804"/>
                  <a:gd name="connsiteX59" fmla="*/ 2123503 w 2521524"/>
                  <a:gd name="connsiteY59" fmla="*/ 1994566 h 3621804"/>
                  <a:gd name="connsiteX60" fmla="*/ 1763920 w 2521524"/>
                  <a:gd name="connsiteY60" fmla="*/ 2257819 h 3621804"/>
                  <a:gd name="connsiteX61" fmla="*/ 1685973 w 2521524"/>
                  <a:gd name="connsiteY61" fmla="*/ 2284292 h 3621804"/>
                  <a:gd name="connsiteX62" fmla="*/ 1865397 w 2521524"/>
                  <a:gd name="connsiteY62" fmla="*/ 2532838 h 3621804"/>
                  <a:gd name="connsiteX63" fmla="*/ 1935255 w 2521524"/>
                  <a:gd name="connsiteY63" fmla="*/ 2641669 h 3621804"/>
                  <a:gd name="connsiteX64" fmla="*/ 1982317 w 2521524"/>
                  <a:gd name="connsiteY64" fmla="*/ 2661523 h 3621804"/>
                  <a:gd name="connsiteX65" fmla="*/ 1998494 w 2521524"/>
                  <a:gd name="connsiteY65" fmla="*/ 2621080 h 3621804"/>
                  <a:gd name="connsiteX66" fmla="*/ 2003642 w 2521524"/>
                  <a:gd name="connsiteY66" fmla="*/ 2537250 h 3621804"/>
                  <a:gd name="connsiteX67" fmla="*/ 2033791 w 2521524"/>
                  <a:gd name="connsiteY67" fmla="*/ 2673289 h 3621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21524" h="3621804">
                    <a:moveTo>
                      <a:pt x="2033791" y="2673289"/>
                    </a:moveTo>
                    <a:cubicBezTo>
                      <a:pt x="1980846" y="2702703"/>
                      <a:pt x="1971287" y="2726234"/>
                      <a:pt x="1999230" y="2769619"/>
                    </a:cubicBezTo>
                    <a:cubicBezTo>
                      <a:pt x="2039674" y="2831388"/>
                      <a:pt x="2023496" y="2895363"/>
                      <a:pt x="2005848" y="2957132"/>
                    </a:cubicBezTo>
                    <a:cubicBezTo>
                      <a:pt x="2000701" y="2974780"/>
                      <a:pt x="1990406" y="2981398"/>
                      <a:pt x="2006583" y="2999782"/>
                    </a:cubicBezTo>
                    <a:cubicBezTo>
                      <a:pt x="2027173" y="3023312"/>
                      <a:pt x="2031585" y="3046844"/>
                      <a:pt x="1993347" y="3067433"/>
                    </a:cubicBezTo>
                    <a:cubicBezTo>
                      <a:pt x="1941138" y="3095376"/>
                      <a:pt x="1888193" y="3118907"/>
                      <a:pt x="1830837" y="3133614"/>
                    </a:cubicBezTo>
                    <a:cubicBezTo>
                      <a:pt x="1799217" y="3141703"/>
                      <a:pt x="1782303" y="3154204"/>
                      <a:pt x="1774215" y="3190236"/>
                    </a:cubicBezTo>
                    <a:cubicBezTo>
                      <a:pt x="1758037" y="3265241"/>
                      <a:pt x="1732300" y="3338040"/>
                      <a:pt x="1710975" y="3411574"/>
                    </a:cubicBezTo>
                    <a:cubicBezTo>
                      <a:pt x="1679355" y="3446871"/>
                      <a:pt x="1668325" y="3493933"/>
                      <a:pt x="1640382" y="3530700"/>
                    </a:cubicBezTo>
                    <a:cubicBezTo>
                      <a:pt x="1623469" y="3553495"/>
                      <a:pt x="1602880" y="3571144"/>
                      <a:pt x="1575672" y="3571879"/>
                    </a:cubicBezTo>
                    <a:cubicBezTo>
                      <a:pt x="1508021" y="3573350"/>
                      <a:pt x="1439633" y="3575556"/>
                      <a:pt x="1372717" y="3561584"/>
                    </a:cubicBezTo>
                    <a:cubicBezTo>
                      <a:pt x="1349186" y="3556437"/>
                      <a:pt x="1354334" y="3542465"/>
                      <a:pt x="1353598" y="3528494"/>
                    </a:cubicBezTo>
                    <a:cubicBezTo>
                      <a:pt x="1349922" y="3490256"/>
                      <a:pt x="1371982" y="3454959"/>
                      <a:pt x="1365364" y="3416721"/>
                    </a:cubicBezTo>
                    <a:cubicBezTo>
                      <a:pt x="1362422" y="3400544"/>
                      <a:pt x="1370511" y="3381425"/>
                      <a:pt x="1350657" y="3371130"/>
                    </a:cubicBezTo>
                    <a:cubicBezTo>
                      <a:pt x="1364629" y="3330686"/>
                      <a:pt x="1340362" y="3293184"/>
                      <a:pt x="1341833" y="3254210"/>
                    </a:cubicBezTo>
                    <a:cubicBezTo>
                      <a:pt x="1341833" y="3242445"/>
                      <a:pt x="1333008" y="3235092"/>
                      <a:pt x="1323449" y="3239504"/>
                    </a:cubicBezTo>
                    <a:cubicBezTo>
                      <a:pt x="1292564" y="3254210"/>
                      <a:pt x="1260210" y="3250534"/>
                      <a:pt x="1228590" y="3249799"/>
                    </a:cubicBezTo>
                    <a:cubicBezTo>
                      <a:pt x="1206530" y="3249063"/>
                      <a:pt x="1204323" y="3260829"/>
                      <a:pt x="1204323" y="3278477"/>
                    </a:cubicBezTo>
                    <a:cubicBezTo>
                      <a:pt x="1205059" y="3324068"/>
                      <a:pt x="1204323" y="3370395"/>
                      <a:pt x="1204323" y="3415986"/>
                    </a:cubicBezTo>
                    <a:cubicBezTo>
                      <a:pt x="1208000" y="3457165"/>
                      <a:pt x="1196970" y="3499080"/>
                      <a:pt x="1214618" y="3540259"/>
                    </a:cubicBezTo>
                    <a:cubicBezTo>
                      <a:pt x="1224178" y="3563055"/>
                      <a:pt x="1208000" y="3582174"/>
                      <a:pt x="1188146" y="3591733"/>
                    </a:cubicBezTo>
                    <a:cubicBezTo>
                      <a:pt x="1110935" y="3629971"/>
                      <a:pt x="1029311" y="3630707"/>
                      <a:pt x="952100" y="3599822"/>
                    </a:cubicBezTo>
                    <a:cubicBezTo>
                      <a:pt x="907980" y="3582174"/>
                      <a:pt x="899891" y="3529229"/>
                      <a:pt x="881508" y="3488050"/>
                    </a:cubicBezTo>
                    <a:cubicBezTo>
                      <a:pt x="873418" y="3470402"/>
                      <a:pt x="875625" y="3448341"/>
                      <a:pt x="857976" y="3434370"/>
                    </a:cubicBezTo>
                    <a:cubicBezTo>
                      <a:pt x="849152" y="3364512"/>
                      <a:pt x="818268" y="3300537"/>
                      <a:pt x="797678" y="3234356"/>
                    </a:cubicBezTo>
                    <a:cubicBezTo>
                      <a:pt x="785913" y="3196854"/>
                      <a:pt x="732968" y="3215237"/>
                      <a:pt x="699878" y="3196118"/>
                    </a:cubicBezTo>
                    <a:cubicBezTo>
                      <a:pt x="663845" y="3174793"/>
                      <a:pt x="623402" y="3159351"/>
                      <a:pt x="586634" y="3136555"/>
                    </a:cubicBezTo>
                    <a:cubicBezTo>
                      <a:pt x="545455" y="3110818"/>
                      <a:pt x="515306" y="3091700"/>
                      <a:pt x="568251" y="3049050"/>
                    </a:cubicBezTo>
                    <a:cubicBezTo>
                      <a:pt x="575604" y="3043167"/>
                      <a:pt x="582223" y="3022577"/>
                      <a:pt x="581487" y="3021842"/>
                    </a:cubicBezTo>
                    <a:cubicBezTo>
                      <a:pt x="526337" y="2988016"/>
                      <a:pt x="553544" y="2916688"/>
                      <a:pt x="513836" y="2875508"/>
                    </a:cubicBezTo>
                    <a:cubicBezTo>
                      <a:pt x="491775" y="2852713"/>
                      <a:pt x="498393" y="2824770"/>
                      <a:pt x="510159" y="2798297"/>
                    </a:cubicBezTo>
                    <a:cubicBezTo>
                      <a:pt x="538837" y="2732852"/>
                      <a:pt x="538102" y="2737264"/>
                      <a:pt x="464567" y="2730646"/>
                    </a:cubicBezTo>
                    <a:cubicBezTo>
                      <a:pt x="382944" y="2724028"/>
                      <a:pt x="298380" y="2739470"/>
                      <a:pt x="225581" y="2676230"/>
                    </a:cubicBezTo>
                    <a:cubicBezTo>
                      <a:pt x="141016" y="2604166"/>
                      <a:pt x="80718" y="2522543"/>
                      <a:pt x="63805" y="2411507"/>
                    </a:cubicBezTo>
                    <a:cubicBezTo>
                      <a:pt x="41010" y="2257819"/>
                      <a:pt x="46892" y="2104868"/>
                      <a:pt x="75570" y="1953387"/>
                    </a:cubicBezTo>
                    <a:cubicBezTo>
                      <a:pt x="92484" y="1865881"/>
                      <a:pt x="65276" y="1789406"/>
                      <a:pt x="29244" y="1710724"/>
                    </a:cubicBezTo>
                    <a:cubicBezTo>
                      <a:pt x="-16348" y="1610717"/>
                      <a:pt x="-11935" y="1509239"/>
                      <a:pt x="66011" y="1422469"/>
                    </a:cubicBezTo>
                    <a:cubicBezTo>
                      <a:pt x="88071" y="1398202"/>
                      <a:pt x="57187" y="1383496"/>
                      <a:pt x="62334" y="1360700"/>
                    </a:cubicBezTo>
                    <a:cubicBezTo>
                      <a:pt x="82189" y="1263635"/>
                      <a:pt x="73364" y="1163628"/>
                      <a:pt x="84395" y="1065092"/>
                    </a:cubicBezTo>
                    <a:cubicBezTo>
                      <a:pt x="98366" y="941554"/>
                      <a:pt x="124103" y="822428"/>
                      <a:pt x="167488" y="706244"/>
                    </a:cubicBezTo>
                    <a:cubicBezTo>
                      <a:pt x="229993" y="537115"/>
                      <a:pt x="335147" y="399606"/>
                      <a:pt x="474127" y="284892"/>
                    </a:cubicBezTo>
                    <a:cubicBezTo>
                      <a:pt x="550603" y="221652"/>
                      <a:pt x="630755" y="166502"/>
                      <a:pt x="718996" y="123116"/>
                    </a:cubicBezTo>
                    <a:cubicBezTo>
                      <a:pt x="838858" y="62818"/>
                      <a:pt x="964601" y="24580"/>
                      <a:pt x="1099905" y="9138"/>
                    </a:cubicBezTo>
                    <a:cubicBezTo>
                      <a:pt x="1302124" y="-13658"/>
                      <a:pt x="1496990" y="6197"/>
                      <a:pt x="1689650" y="68701"/>
                    </a:cubicBezTo>
                    <a:cubicBezTo>
                      <a:pt x="1945550" y="151795"/>
                      <a:pt x="2140416" y="307688"/>
                      <a:pt x="2277190" y="541527"/>
                    </a:cubicBezTo>
                    <a:cubicBezTo>
                      <a:pt x="2367638" y="695949"/>
                      <a:pt x="2440436" y="857725"/>
                      <a:pt x="2469850" y="1033472"/>
                    </a:cubicBezTo>
                    <a:cubicBezTo>
                      <a:pt x="2491910" y="1165099"/>
                      <a:pt x="2494852" y="1299666"/>
                      <a:pt x="2472791" y="1432764"/>
                    </a:cubicBezTo>
                    <a:cubicBezTo>
                      <a:pt x="2470586" y="1446735"/>
                      <a:pt x="2475733" y="1456295"/>
                      <a:pt x="2481616" y="1468796"/>
                    </a:cubicBezTo>
                    <a:cubicBezTo>
                      <a:pt x="2541914" y="1591598"/>
                      <a:pt x="2536031" y="1706312"/>
                      <a:pt x="2449261" y="1818819"/>
                    </a:cubicBezTo>
                    <a:cubicBezTo>
                      <a:pt x="2432347" y="1840880"/>
                      <a:pt x="2443378" y="1888677"/>
                      <a:pt x="2449261" y="1923238"/>
                    </a:cubicBezTo>
                    <a:cubicBezTo>
                      <a:pt x="2461026" y="1994566"/>
                      <a:pt x="2472056" y="2065895"/>
                      <a:pt x="2472056" y="2138694"/>
                    </a:cubicBezTo>
                    <a:cubicBezTo>
                      <a:pt x="2472056" y="2230612"/>
                      <a:pt x="2477203" y="2323265"/>
                      <a:pt x="2470586" y="2415183"/>
                    </a:cubicBezTo>
                    <a:cubicBezTo>
                      <a:pt x="2463232" y="2512984"/>
                      <a:pt x="2431612" y="2603431"/>
                      <a:pt x="2341165" y="2660788"/>
                    </a:cubicBezTo>
                    <a:cubicBezTo>
                      <a:pt x="2313957" y="2677701"/>
                      <a:pt x="2285279" y="2686525"/>
                      <a:pt x="2252923" y="2685054"/>
                    </a:cubicBezTo>
                    <a:cubicBezTo>
                      <a:pt x="2255865" y="2672554"/>
                      <a:pt x="2244835" y="2657111"/>
                      <a:pt x="2269101" y="2649758"/>
                    </a:cubicBezTo>
                    <a:cubicBezTo>
                      <a:pt x="2395580" y="2610785"/>
                      <a:pt x="2429406" y="2507101"/>
                      <a:pt x="2436024" y="2392388"/>
                    </a:cubicBezTo>
                    <a:cubicBezTo>
                      <a:pt x="2445584" y="2226200"/>
                      <a:pt x="2431612" y="2060747"/>
                      <a:pt x="2414699" y="1896030"/>
                    </a:cubicBezTo>
                    <a:cubicBezTo>
                      <a:pt x="2411022" y="1862205"/>
                      <a:pt x="2397787" y="1863675"/>
                      <a:pt x="2374255" y="1878382"/>
                    </a:cubicBezTo>
                    <a:cubicBezTo>
                      <a:pt x="2332341" y="1904854"/>
                      <a:pt x="2288955" y="1928385"/>
                      <a:pt x="2238216" y="1935739"/>
                    </a:cubicBezTo>
                    <a:cubicBezTo>
                      <a:pt x="2185272" y="1926180"/>
                      <a:pt x="2155858" y="1950446"/>
                      <a:pt x="2123503" y="1994566"/>
                    </a:cubicBezTo>
                    <a:cubicBezTo>
                      <a:pt x="2031585" y="2117369"/>
                      <a:pt x="1908048" y="2203404"/>
                      <a:pt x="1763920" y="2257819"/>
                    </a:cubicBezTo>
                    <a:cubicBezTo>
                      <a:pt x="1739654" y="2267379"/>
                      <a:pt x="1718329" y="2283557"/>
                      <a:pt x="1685973" y="2284292"/>
                    </a:cubicBezTo>
                    <a:cubicBezTo>
                      <a:pt x="1747007" y="2370327"/>
                      <a:pt x="1808040" y="2450480"/>
                      <a:pt x="1865397" y="2532838"/>
                    </a:cubicBezTo>
                    <a:cubicBezTo>
                      <a:pt x="1890399" y="2568135"/>
                      <a:pt x="1910253" y="2606373"/>
                      <a:pt x="1935255" y="2641669"/>
                    </a:cubicBezTo>
                    <a:cubicBezTo>
                      <a:pt x="1949962" y="2662994"/>
                      <a:pt x="1964669" y="2662994"/>
                      <a:pt x="1982317" y="2661523"/>
                    </a:cubicBezTo>
                    <a:cubicBezTo>
                      <a:pt x="2011731" y="2659317"/>
                      <a:pt x="1997024" y="2635786"/>
                      <a:pt x="1998494" y="2621080"/>
                    </a:cubicBezTo>
                    <a:cubicBezTo>
                      <a:pt x="2001436" y="2596813"/>
                      <a:pt x="1996289" y="2571811"/>
                      <a:pt x="2003642" y="2537250"/>
                    </a:cubicBezTo>
                    <a:cubicBezTo>
                      <a:pt x="2052910" y="2581371"/>
                      <a:pt x="2025703" y="2631374"/>
                      <a:pt x="2033791" y="2673289"/>
                    </a:cubicBezTo>
                    <a:close/>
                  </a:path>
                </a:pathLst>
              </a:custGeom>
              <a:solidFill>
                <a:srgbClr val="262120"/>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12">
                <a:extLst>
                  <a:ext uri="{FF2B5EF4-FFF2-40B4-BE49-F238E27FC236}">
                    <a16:creationId xmlns="" xmlns:a16="http://schemas.microsoft.com/office/drawing/2014/main" id="{E7A5EB48-BEFE-9317-7CD1-FBA420A46BC2}"/>
                  </a:ext>
                </a:extLst>
              </p:cNvPr>
              <p:cNvSpPr/>
              <p:nvPr/>
            </p:nvSpPr>
            <p:spPr>
              <a:xfrm>
                <a:off x="7852696" y="3571547"/>
                <a:ext cx="538311" cy="738394"/>
              </a:xfrm>
              <a:custGeom>
                <a:avLst/>
                <a:gdLst>
                  <a:gd name="connsiteX0" fmla="*/ 341975 w 538311"/>
                  <a:gd name="connsiteY0" fmla="*/ 738394 h 738394"/>
                  <a:gd name="connsiteX1" fmla="*/ 341975 w 538311"/>
                  <a:gd name="connsiteY1" fmla="*/ 646476 h 738394"/>
                  <a:gd name="connsiteX2" fmla="*/ 319915 w 538311"/>
                  <a:gd name="connsiteY2" fmla="*/ 613386 h 738394"/>
                  <a:gd name="connsiteX3" fmla="*/ 307414 w 538311"/>
                  <a:gd name="connsiteY3" fmla="*/ 644270 h 738394"/>
                  <a:gd name="connsiteX4" fmla="*/ 306678 w 538311"/>
                  <a:gd name="connsiteY4" fmla="*/ 695744 h 738394"/>
                  <a:gd name="connsiteX5" fmla="*/ 294913 w 538311"/>
                  <a:gd name="connsiteY5" fmla="*/ 725893 h 738394"/>
                  <a:gd name="connsiteX6" fmla="*/ 247851 w 538311"/>
                  <a:gd name="connsiteY6" fmla="*/ 712657 h 738394"/>
                  <a:gd name="connsiteX7" fmla="*/ 7394 w 538311"/>
                  <a:gd name="connsiteY7" fmla="*/ 373664 h 738394"/>
                  <a:gd name="connsiteX8" fmla="*/ 14747 w 538311"/>
                  <a:gd name="connsiteY8" fmla="*/ 344985 h 738394"/>
                  <a:gd name="connsiteX9" fmla="*/ 458895 w 538311"/>
                  <a:gd name="connsiteY9" fmla="*/ 17757 h 738394"/>
                  <a:gd name="connsiteX10" fmla="*/ 538312 w 538311"/>
                  <a:gd name="connsiteY10" fmla="*/ 1580 h 738394"/>
                  <a:gd name="connsiteX11" fmla="*/ 503016 w 538311"/>
                  <a:gd name="connsiteY11" fmla="*/ 64084 h 738394"/>
                  <a:gd name="connsiteX12" fmla="*/ 503016 w 538311"/>
                  <a:gd name="connsiteY12" fmla="*/ 305277 h 738394"/>
                  <a:gd name="connsiteX13" fmla="*/ 441247 w 538311"/>
                  <a:gd name="connsiteY13" fmla="*/ 632505 h 738394"/>
                  <a:gd name="connsiteX14" fmla="*/ 428010 w 538311"/>
                  <a:gd name="connsiteY14" fmla="*/ 686920 h 738394"/>
                  <a:gd name="connsiteX15" fmla="*/ 392714 w 538311"/>
                  <a:gd name="connsiteY15" fmla="*/ 703833 h 738394"/>
                  <a:gd name="connsiteX16" fmla="*/ 365506 w 538311"/>
                  <a:gd name="connsiteY16" fmla="*/ 738394 h 738394"/>
                  <a:gd name="connsiteX17" fmla="*/ 341975 w 538311"/>
                  <a:gd name="connsiteY17" fmla="*/ 738394 h 738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311" h="738394">
                    <a:moveTo>
                      <a:pt x="341975" y="738394"/>
                    </a:moveTo>
                    <a:cubicBezTo>
                      <a:pt x="341975" y="707510"/>
                      <a:pt x="340504" y="677361"/>
                      <a:pt x="341975" y="646476"/>
                    </a:cubicBezTo>
                    <a:cubicBezTo>
                      <a:pt x="343446" y="628093"/>
                      <a:pt x="334622" y="614121"/>
                      <a:pt x="319915" y="613386"/>
                    </a:cubicBezTo>
                    <a:cubicBezTo>
                      <a:pt x="298590" y="612650"/>
                      <a:pt x="308885" y="632505"/>
                      <a:pt x="307414" y="644270"/>
                    </a:cubicBezTo>
                    <a:cubicBezTo>
                      <a:pt x="305943" y="661183"/>
                      <a:pt x="308150" y="678831"/>
                      <a:pt x="306678" y="695744"/>
                    </a:cubicBezTo>
                    <a:cubicBezTo>
                      <a:pt x="305208" y="706774"/>
                      <a:pt x="317708" y="727364"/>
                      <a:pt x="294913" y="725893"/>
                    </a:cubicBezTo>
                    <a:cubicBezTo>
                      <a:pt x="279471" y="725158"/>
                      <a:pt x="264029" y="736924"/>
                      <a:pt x="247851" y="712657"/>
                    </a:cubicBezTo>
                    <a:cubicBezTo>
                      <a:pt x="171375" y="597208"/>
                      <a:pt x="98577" y="478818"/>
                      <a:pt x="7394" y="373664"/>
                    </a:cubicBezTo>
                    <a:cubicBezTo>
                      <a:pt x="23571" y="368516"/>
                      <a:pt x="-22020" y="357486"/>
                      <a:pt x="14747" y="344985"/>
                    </a:cubicBezTo>
                    <a:cubicBezTo>
                      <a:pt x="194906" y="281010"/>
                      <a:pt x="355211" y="187622"/>
                      <a:pt x="458895" y="17757"/>
                    </a:cubicBezTo>
                    <a:cubicBezTo>
                      <a:pt x="477279" y="-12392"/>
                      <a:pt x="511104" y="5992"/>
                      <a:pt x="538312" y="1580"/>
                    </a:cubicBezTo>
                    <a:cubicBezTo>
                      <a:pt x="505956" y="11139"/>
                      <a:pt x="502280" y="33935"/>
                      <a:pt x="503016" y="64084"/>
                    </a:cubicBezTo>
                    <a:cubicBezTo>
                      <a:pt x="505221" y="144236"/>
                      <a:pt x="505956" y="225124"/>
                      <a:pt x="503016" y="305277"/>
                    </a:cubicBezTo>
                    <a:cubicBezTo>
                      <a:pt x="499339" y="417049"/>
                      <a:pt x="486102" y="528086"/>
                      <a:pt x="441247" y="632505"/>
                    </a:cubicBezTo>
                    <a:cubicBezTo>
                      <a:pt x="433893" y="650153"/>
                      <a:pt x="436835" y="670007"/>
                      <a:pt x="428010" y="686920"/>
                    </a:cubicBezTo>
                    <a:cubicBezTo>
                      <a:pt x="416245" y="692803"/>
                      <a:pt x="408156" y="706039"/>
                      <a:pt x="392714" y="703833"/>
                    </a:cubicBezTo>
                    <a:cubicBezTo>
                      <a:pt x="361094" y="697950"/>
                      <a:pt x="364771" y="719275"/>
                      <a:pt x="365506" y="738394"/>
                    </a:cubicBezTo>
                    <a:cubicBezTo>
                      <a:pt x="357417" y="738394"/>
                      <a:pt x="349329" y="738394"/>
                      <a:pt x="341975" y="738394"/>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Shape 13">
                <a:extLst>
                  <a:ext uri="{FF2B5EF4-FFF2-40B4-BE49-F238E27FC236}">
                    <a16:creationId xmlns="" xmlns:a16="http://schemas.microsoft.com/office/drawing/2014/main" id="{224D6C8E-46B8-3F34-9ACD-EEE20A3AE26F}"/>
                  </a:ext>
                </a:extLst>
              </p:cNvPr>
              <p:cNvSpPr/>
              <p:nvPr/>
            </p:nvSpPr>
            <p:spPr>
              <a:xfrm>
                <a:off x="8275559" y="3500513"/>
                <a:ext cx="324451" cy="822469"/>
              </a:xfrm>
              <a:custGeom>
                <a:avLst/>
                <a:gdLst>
                  <a:gd name="connsiteX0" fmla="*/ 0 w 324451"/>
                  <a:gd name="connsiteY0" fmla="*/ 763101 h 822469"/>
                  <a:gd name="connsiteX1" fmla="*/ 80888 w 324451"/>
                  <a:gd name="connsiteY1" fmla="*/ 359397 h 822469"/>
                  <a:gd name="connsiteX2" fmla="*/ 79417 w 324451"/>
                  <a:gd name="connsiteY2" fmla="*/ 135853 h 822469"/>
                  <a:gd name="connsiteX3" fmla="*/ 115449 w 324451"/>
                  <a:gd name="connsiteY3" fmla="*/ 71142 h 822469"/>
                  <a:gd name="connsiteX4" fmla="*/ 263253 w 324451"/>
                  <a:gd name="connsiteY4" fmla="*/ 10109 h 822469"/>
                  <a:gd name="connsiteX5" fmla="*/ 300756 w 324451"/>
                  <a:gd name="connsiteY5" fmla="*/ 29228 h 822469"/>
                  <a:gd name="connsiteX6" fmla="*/ 322080 w 324451"/>
                  <a:gd name="connsiteY6" fmla="*/ 520437 h 822469"/>
                  <a:gd name="connsiteX7" fmla="*/ 233839 w 324451"/>
                  <a:gd name="connsiteY7" fmla="*/ 743247 h 822469"/>
                  <a:gd name="connsiteX8" fmla="*/ 158834 w 324451"/>
                  <a:gd name="connsiteY8" fmla="*/ 784426 h 822469"/>
                  <a:gd name="connsiteX9" fmla="*/ 138244 w 324451"/>
                  <a:gd name="connsiteY9" fmla="*/ 820458 h 822469"/>
                  <a:gd name="connsiteX10" fmla="*/ 46326 w 324451"/>
                  <a:gd name="connsiteY10" fmla="*/ 808692 h 822469"/>
                  <a:gd name="connsiteX11" fmla="*/ 74270 w 324451"/>
                  <a:gd name="connsiteY11" fmla="*/ 808692 h 822469"/>
                  <a:gd name="connsiteX12" fmla="*/ 102213 w 324451"/>
                  <a:gd name="connsiteY12" fmla="*/ 782955 h 822469"/>
                  <a:gd name="connsiteX13" fmla="*/ 72799 w 324451"/>
                  <a:gd name="connsiteY13" fmla="*/ 762366 h 822469"/>
                  <a:gd name="connsiteX14" fmla="*/ 0 w 324451"/>
                  <a:gd name="connsiteY14" fmla="*/ 763101 h 82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4451" h="822469">
                    <a:moveTo>
                      <a:pt x="0" y="763101"/>
                    </a:moveTo>
                    <a:cubicBezTo>
                      <a:pt x="50003" y="632945"/>
                      <a:pt x="80888" y="499848"/>
                      <a:pt x="80888" y="359397"/>
                    </a:cubicBezTo>
                    <a:cubicBezTo>
                      <a:pt x="80888" y="285127"/>
                      <a:pt x="83093" y="210122"/>
                      <a:pt x="79417" y="135853"/>
                    </a:cubicBezTo>
                    <a:cubicBezTo>
                      <a:pt x="77946" y="103497"/>
                      <a:pt x="85300" y="82908"/>
                      <a:pt x="115449" y="71142"/>
                    </a:cubicBezTo>
                    <a:cubicBezTo>
                      <a:pt x="171335" y="67466"/>
                      <a:pt x="217662" y="40258"/>
                      <a:pt x="263253" y="10109"/>
                    </a:cubicBezTo>
                    <a:cubicBezTo>
                      <a:pt x="286049" y="-5333"/>
                      <a:pt x="297814" y="-6069"/>
                      <a:pt x="300756" y="29228"/>
                    </a:cubicBezTo>
                    <a:cubicBezTo>
                      <a:pt x="316198" y="192474"/>
                      <a:pt x="330170" y="356456"/>
                      <a:pt x="322080" y="520437"/>
                    </a:cubicBezTo>
                    <a:cubicBezTo>
                      <a:pt x="318403" y="603531"/>
                      <a:pt x="302226" y="683684"/>
                      <a:pt x="233839" y="743247"/>
                    </a:cubicBezTo>
                    <a:cubicBezTo>
                      <a:pt x="211043" y="763101"/>
                      <a:pt x="185306" y="780749"/>
                      <a:pt x="158834" y="784426"/>
                    </a:cubicBezTo>
                    <a:cubicBezTo>
                      <a:pt x="127214" y="788838"/>
                      <a:pt x="141921" y="807222"/>
                      <a:pt x="138244" y="820458"/>
                    </a:cubicBezTo>
                    <a:cubicBezTo>
                      <a:pt x="108095" y="813104"/>
                      <a:pt x="73534" y="835900"/>
                      <a:pt x="46326" y="808692"/>
                    </a:cubicBezTo>
                    <a:cubicBezTo>
                      <a:pt x="55886" y="808692"/>
                      <a:pt x="64710" y="808692"/>
                      <a:pt x="74270" y="808692"/>
                    </a:cubicBezTo>
                    <a:cubicBezTo>
                      <a:pt x="91918" y="808692"/>
                      <a:pt x="103683" y="799133"/>
                      <a:pt x="102213" y="782955"/>
                    </a:cubicBezTo>
                    <a:cubicBezTo>
                      <a:pt x="100742" y="769719"/>
                      <a:pt x="88241" y="762366"/>
                      <a:pt x="72799" y="762366"/>
                    </a:cubicBezTo>
                    <a:cubicBezTo>
                      <a:pt x="48533" y="763836"/>
                      <a:pt x="24266" y="763101"/>
                      <a:pt x="0" y="763101"/>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Shape 14">
                <a:extLst>
                  <a:ext uri="{FF2B5EF4-FFF2-40B4-BE49-F238E27FC236}">
                    <a16:creationId xmlns="" xmlns:a16="http://schemas.microsoft.com/office/drawing/2014/main" id="{B0275F0A-492B-6AFA-8302-41FB56135FCE}"/>
                  </a:ext>
                </a:extLst>
              </p:cNvPr>
              <p:cNvSpPr/>
              <p:nvPr/>
            </p:nvSpPr>
            <p:spPr>
              <a:xfrm>
                <a:off x="8216567" y="4263053"/>
                <a:ext cx="160479" cy="46700"/>
              </a:xfrm>
              <a:custGeom>
                <a:avLst/>
                <a:gdLst>
                  <a:gd name="connsiteX0" fmla="*/ 58991 w 160479"/>
                  <a:gd name="connsiteY0" fmla="*/ 562 h 46700"/>
                  <a:gd name="connsiteX1" fmla="*/ 103847 w 160479"/>
                  <a:gd name="connsiteY1" fmla="*/ 562 h 46700"/>
                  <a:gd name="connsiteX2" fmla="*/ 160468 w 160479"/>
                  <a:gd name="connsiteY2" fmla="*/ 25563 h 46700"/>
                  <a:gd name="connsiteX3" fmla="*/ 105317 w 160479"/>
                  <a:gd name="connsiteY3" fmla="*/ 46153 h 46700"/>
                  <a:gd name="connsiteX4" fmla="*/ 1634 w 160479"/>
                  <a:gd name="connsiteY4" fmla="*/ 46153 h 46700"/>
                  <a:gd name="connsiteX5" fmla="*/ 58991 w 160479"/>
                  <a:gd name="connsiteY5" fmla="*/ 562 h 4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479" h="46700">
                    <a:moveTo>
                      <a:pt x="58991" y="562"/>
                    </a:moveTo>
                    <a:cubicBezTo>
                      <a:pt x="73698" y="562"/>
                      <a:pt x="89140" y="-174"/>
                      <a:pt x="103847" y="562"/>
                    </a:cubicBezTo>
                    <a:cubicBezTo>
                      <a:pt x="125907" y="2032"/>
                      <a:pt x="161204" y="-8998"/>
                      <a:pt x="160468" y="25563"/>
                    </a:cubicBezTo>
                    <a:cubicBezTo>
                      <a:pt x="159733" y="53506"/>
                      <a:pt x="126642" y="45418"/>
                      <a:pt x="105317" y="46153"/>
                    </a:cubicBezTo>
                    <a:cubicBezTo>
                      <a:pt x="70757" y="46153"/>
                      <a:pt x="36196" y="46153"/>
                      <a:pt x="1634" y="46153"/>
                    </a:cubicBezTo>
                    <a:cubicBezTo>
                      <a:pt x="-10131" y="-6056"/>
                      <a:pt x="45020" y="22622"/>
                      <a:pt x="58991" y="562"/>
                    </a:cubicBezTo>
                    <a:close/>
                  </a:path>
                </a:pathLst>
              </a:custGeom>
              <a:solidFill>
                <a:srgbClr val="433B3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 xmlns:a16="http://schemas.microsoft.com/office/drawing/2014/main" id="{B4C1CA70-8840-CF01-2005-686DBF280362}"/>
                  </a:ext>
                </a:extLst>
              </p:cNvPr>
              <p:cNvSpPr/>
              <p:nvPr/>
            </p:nvSpPr>
            <p:spPr>
              <a:xfrm>
                <a:off x="6452641" y="2844527"/>
                <a:ext cx="1913459" cy="1092022"/>
              </a:xfrm>
              <a:custGeom>
                <a:avLst/>
                <a:gdLst>
                  <a:gd name="connsiteX0" fmla="*/ 1903070 w 1913459"/>
                  <a:gd name="connsiteY0" fmla="*/ 555058 h 1092022"/>
                  <a:gd name="connsiteX1" fmla="*/ 1878803 w 1913459"/>
                  <a:gd name="connsiteY1" fmla="*/ 570501 h 1092022"/>
                  <a:gd name="connsiteX2" fmla="*/ 1483188 w 1913459"/>
                  <a:gd name="connsiteY2" fmla="*/ 1004353 h 1092022"/>
                  <a:gd name="connsiteX3" fmla="*/ 1096397 w 1913459"/>
                  <a:gd name="connsiteY3" fmla="*/ 1086712 h 1092022"/>
                  <a:gd name="connsiteX4" fmla="*/ 365466 w 1913459"/>
                  <a:gd name="connsiteY4" fmla="*/ 954350 h 1092022"/>
                  <a:gd name="connsiteX5" fmla="*/ 44121 w 1913459"/>
                  <a:gd name="connsiteY5" fmla="*/ 592561 h 1092022"/>
                  <a:gd name="connsiteX6" fmla="*/ 23531 w 1913459"/>
                  <a:gd name="connsiteY6" fmla="*/ 508732 h 1092022"/>
                  <a:gd name="connsiteX7" fmla="*/ 11765 w 1913459"/>
                  <a:gd name="connsiteY7" fmla="*/ 405048 h 1092022"/>
                  <a:gd name="connsiteX8" fmla="*/ 7353 w 1913459"/>
                  <a:gd name="connsiteY8" fmla="*/ 284452 h 1092022"/>
                  <a:gd name="connsiteX9" fmla="*/ 0 w 1913459"/>
                  <a:gd name="connsiteY9" fmla="*/ 220477 h 1092022"/>
                  <a:gd name="connsiteX10" fmla="*/ 439000 w 1913459"/>
                  <a:gd name="connsiteY10" fmla="*/ 47671 h 1092022"/>
                  <a:gd name="connsiteX11" fmla="*/ 1046394 w 1913459"/>
                  <a:gd name="connsiteY11" fmla="*/ 3550 h 1092022"/>
                  <a:gd name="connsiteX12" fmla="*/ 1375828 w 1913459"/>
                  <a:gd name="connsiteY12" fmla="*/ 43259 h 1092022"/>
                  <a:gd name="connsiteX13" fmla="*/ 1634670 w 1913459"/>
                  <a:gd name="connsiteY13" fmla="*/ 95468 h 1092022"/>
                  <a:gd name="connsiteX14" fmla="*/ 1897187 w 1913459"/>
                  <a:gd name="connsiteY14" fmla="*/ 218271 h 1092022"/>
                  <a:gd name="connsiteX15" fmla="*/ 1912629 w 1913459"/>
                  <a:gd name="connsiteY15" fmla="*/ 255773 h 1092022"/>
                  <a:gd name="connsiteX16" fmla="*/ 1892040 w 1913459"/>
                  <a:gd name="connsiteY16" fmla="*/ 382988 h 1092022"/>
                  <a:gd name="connsiteX17" fmla="*/ 1900864 w 1913459"/>
                  <a:gd name="connsiteY17" fmla="*/ 428579 h 1092022"/>
                  <a:gd name="connsiteX18" fmla="*/ 1903070 w 1913459"/>
                  <a:gd name="connsiteY18" fmla="*/ 555058 h 1092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3459" h="1092022">
                    <a:moveTo>
                      <a:pt x="1903070" y="555058"/>
                    </a:moveTo>
                    <a:cubicBezTo>
                      <a:pt x="1892775" y="556529"/>
                      <a:pt x="1882480" y="552852"/>
                      <a:pt x="1878803" y="570501"/>
                    </a:cubicBezTo>
                    <a:cubicBezTo>
                      <a:pt x="1836153" y="796251"/>
                      <a:pt x="1678790" y="918318"/>
                      <a:pt x="1483188" y="1004353"/>
                    </a:cubicBezTo>
                    <a:cubicBezTo>
                      <a:pt x="1359651" y="1058769"/>
                      <a:pt x="1229495" y="1075682"/>
                      <a:pt x="1096397" y="1086712"/>
                    </a:cubicBezTo>
                    <a:cubicBezTo>
                      <a:pt x="839763" y="1108037"/>
                      <a:pt x="594158" y="1065387"/>
                      <a:pt x="365466" y="954350"/>
                    </a:cubicBezTo>
                    <a:cubicBezTo>
                      <a:pt x="213985" y="880816"/>
                      <a:pt x="88976" y="769043"/>
                      <a:pt x="44121" y="592561"/>
                    </a:cubicBezTo>
                    <a:cubicBezTo>
                      <a:pt x="36767" y="564618"/>
                      <a:pt x="30885" y="536675"/>
                      <a:pt x="23531" y="508732"/>
                    </a:cubicBezTo>
                    <a:cubicBezTo>
                      <a:pt x="2942" y="475641"/>
                      <a:pt x="15442" y="439609"/>
                      <a:pt x="11765" y="405048"/>
                    </a:cubicBezTo>
                    <a:cubicBezTo>
                      <a:pt x="41179" y="364604"/>
                      <a:pt x="7353" y="324896"/>
                      <a:pt x="7353" y="284452"/>
                    </a:cubicBezTo>
                    <a:cubicBezTo>
                      <a:pt x="7353" y="266068"/>
                      <a:pt x="4412" y="241802"/>
                      <a:pt x="0" y="220477"/>
                    </a:cubicBezTo>
                    <a:cubicBezTo>
                      <a:pt x="136774" y="138854"/>
                      <a:pt x="284578" y="84438"/>
                      <a:pt x="439000" y="47671"/>
                    </a:cubicBezTo>
                    <a:cubicBezTo>
                      <a:pt x="639014" y="-126"/>
                      <a:pt x="842704" y="-5274"/>
                      <a:pt x="1046394" y="3550"/>
                    </a:cubicBezTo>
                    <a:cubicBezTo>
                      <a:pt x="1156696" y="8698"/>
                      <a:pt x="1266998" y="21934"/>
                      <a:pt x="1375828" y="43259"/>
                    </a:cubicBezTo>
                    <a:cubicBezTo>
                      <a:pt x="1461864" y="60172"/>
                      <a:pt x="1550105" y="71202"/>
                      <a:pt x="1634670" y="95468"/>
                    </a:cubicBezTo>
                    <a:cubicBezTo>
                      <a:pt x="1728058" y="121941"/>
                      <a:pt x="1817770" y="158708"/>
                      <a:pt x="1897187" y="218271"/>
                    </a:cubicBezTo>
                    <a:cubicBezTo>
                      <a:pt x="1914100" y="230772"/>
                      <a:pt x="1911159" y="241802"/>
                      <a:pt x="1912629" y="255773"/>
                    </a:cubicBezTo>
                    <a:cubicBezTo>
                      <a:pt x="1916306" y="299894"/>
                      <a:pt x="1907482" y="342544"/>
                      <a:pt x="1892040" y="382988"/>
                    </a:cubicBezTo>
                    <a:cubicBezTo>
                      <a:pt x="1884687" y="402842"/>
                      <a:pt x="1896452" y="413872"/>
                      <a:pt x="1900864" y="428579"/>
                    </a:cubicBezTo>
                    <a:cubicBezTo>
                      <a:pt x="1918512" y="470494"/>
                      <a:pt x="1894245" y="513144"/>
                      <a:pt x="1903070" y="555058"/>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 xmlns:a16="http://schemas.microsoft.com/office/drawing/2014/main" id="{AA82B2AD-6F76-74DB-6798-CCD4FE80D7C4}"/>
                  </a:ext>
                </a:extLst>
              </p:cNvPr>
              <p:cNvSpPr/>
              <p:nvPr/>
            </p:nvSpPr>
            <p:spPr>
              <a:xfrm>
                <a:off x="6984295" y="1672554"/>
                <a:ext cx="760345" cy="957954"/>
              </a:xfrm>
              <a:custGeom>
                <a:avLst/>
                <a:gdLst>
                  <a:gd name="connsiteX0" fmla="*/ 0 w 760345"/>
                  <a:gd name="connsiteY0" fmla="*/ 493860 h 957954"/>
                  <a:gd name="connsiteX1" fmla="*/ 230898 w 760345"/>
                  <a:gd name="connsiteY1" fmla="*/ 81332 h 957954"/>
                  <a:gd name="connsiteX2" fmla="*/ 510329 w 760345"/>
                  <a:gd name="connsiteY2" fmla="*/ 4856 h 957954"/>
                  <a:gd name="connsiteX3" fmla="*/ 608865 w 760345"/>
                  <a:gd name="connsiteY3" fmla="*/ 95303 h 957954"/>
                  <a:gd name="connsiteX4" fmla="*/ 760345 w 760345"/>
                  <a:gd name="connsiteY4" fmla="*/ 459299 h 957954"/>
                  <a:gd name="connsiteX5" fmla="*/ 739756 w 760345"/>
                  <a:gd name="connsiteY5" fmla="*/ 734317 h 957954"/>
                  <a:gd name="connsiteX6" fmla="*/ 555185 w 760345"/>
                  <a:gd name="connsiteY6" fmla="*/ 929183 h 957954"/>
                  <a:gd name="connsiteX7" fmla="*/ 194131 w 760345"/>
                  <a:gd name="connsiteY7" fmla="*/ 936537 h 957954"/>
                  <a:gd name="connsiteX8" fmla="*/ 11766 w 760345"/>
                  <a:gd name="connsiteY8" fmla="*/ 717404 h 957954"/>
                  <a:gd name="connsiteX9" fmla="*/ 10295 w 760345"/>
                  <a:gd name="connsiteY9" fmla="*/ 533568 h 957954"/>
                  <a:gd name="connsiteX10" fmla="*/ 0 w 760345"/>
                  <a:gd name="connsiteY10" fmla="*/ 493860 h 957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0345" h="957954">
                    <a:moveTo>
                      <a:pt x="0" y="493860"/>
                    </a:moveTo>
                    <a:cubicBezTo>
                      <a:pt x="52210" y="342379"/>
                      <a:pt x="134568" y="209282"/>
                      <a:pt x="230898" y="81332"/>
                    </a:cubicBezTo>
                    <a:cubicBezTo>
                      <a:pt x="308844" y="-22352"/>
                      <a:pt x="407381" y="1179"/>
                      <a:pt x="510329" y="4856"/>
                    </a:cubicBezTo>
                    <a:cubicBezTo>
                      <a:pt x="576509" y="7062"/>
                      <a:pt x="586804" y="56330"/>
                      <a:pt x="608865" y="95303"/>
                    </a:cubicBezTo>
                    <a:cubicBezTo>
                      <a:pt x="674310" y="210017"/>
                      <a:pt x="736815" y="326937"/>
                      <a:pt x="760345" y="459299"/>
                    </a:cubicBezTo>
                    <a:cubicBezTo>
                      <a:pt x="752992" y="551217"/>
                      <a:pt x="759610" y="642399"/>
                      <a:pt x="739756" y="734317"/>
                    </a:cubicBezTo>
                    <a:cubicBezTo>
                      <a:pt x="716961" y="840942"/>
                      <a:pt x="646367" y="897564"/>
                      <a:pt x="555185" y="929183"/>
                    </a:cubicBezTo>
                    <a:cubicBezTo>
                      <a:pt x="437530" y="970363"/>
                      <a:pt x="314727" y="962274"/>
                      <a:pt x="194131" y="936537"/>
                    </a:cubicBezTo>
                    <a:cubicBezTo>
                      <a:pt x="48533" y="905652"/>
                      <a:pt x="36032" y="842413"/>
                      <a:pt x="11766" y="717404"/>
                    </a:cubicBezTo>
                    <a:cubicBezTo>
                      <a:pt x="0" y="657106"/>
                      <a:pt x="14707" y="594602"/>
                      <a:pt x="10295" y="533568"/>
                    </a:cubicBezTo>
                    <a:cubicBezTo>
                      <a:pt x="10295" y="519597"/>
                      <a:pt x="22060" y="501949"/>
                      <a:pt x="0" y="493860"/>
                    </a:cubicBezTo>
                    <a:close/>
                  </a:path>
                </a:pathLst>
              </a:custGeom>
              <a:solidFill>
                <a:srgbClr val="EDCE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 xmlns:a16="http://schemas.microsoft.com/office/drawing/2014/main" id="{5648AB27-65C1-42C1-1F5D-3527A2467317}"/>
                  </a:ext>
                </a:extLst>
              </p:cNvPr>
              <p:cNvSpPr/>
              <p:nvPr/>
            </p:nvSpPr>
            <p:spPr>
              <a:xfrm>
                <a:off x="6920876" y="4039853"/>
                <a:ext cx="1006701" cy="583347"/>
              </a:xfrm>
              <a:custGeom>
                <a:avLst/>
                <a:gdLst>
                  <a:gd name="connsiteX0" fmla="*/ 464181 w 1006701"/>
                  <a:gd name="connsiteY0" fmla="*/ 178905 h 583347"/>
                  <a:gd name="connsiteX1" fmla="*/ 594337 w 1006701"/>
                  <a:gd name="connsiteY1" fmla="*/ 235527 h 583347"/>
                  <a:gd name="connsiteX2" fmla="*/ 603161 w 1006701"/>
                  <a:gd name="connsiteY2" fmla="*/ 229644 h 583347"/>
                  <a:gd name="connsiteX3" fmla="*/ 623751 w 1006701"/>
                  <a:gd name="connsiteY3" fmla="*/ 128166 h 583347"/>
                  <a:gd name="connsiteX4" fmla="*/ 605367 w 1006701"/>
                  <a:gd name="connsiteY4" fmla="*/ 39190 h 583347"/>
                  <a:gd name="connsiteX5" fmla="*/ 681843 w 1006701"/>
                  <a:gd name="connsiteY5" fmla="*/ 22277 h 583347"/>
                  <a:gd name="connsiteX6" fmla="*/ 745818 w 1006701"/>
                  <a:gd name="connsiteY6" fmla="*/ 44337 h 583347"/>
                  <a:gd name="connsiteX7" fmla="*/ 953185 w 1006701"/>
                  <a:gd name="connsiteY7" fmla="*/ 270823 h 583347"/>
                  <a:gd name="connsiteX8" fmla="*/ 996570 w 1006701"/>
                  <a:gd name="connsiteY8" fmla="*/ 360535 h 583347"/>
                  <a:gd name="connsiteX9" fmla="*/ 969362 w 1006701"/>
                  <a:gd name="connsiteY9" fmla="*/ 444364 h 583347"/>
                  <a:gd name="connsiteX10" fmla="*/ 692138 w 1006701"/>
                  <a:gd name="connsiteY10" fmla="*/ 556137 h 583347"/>
                  <a:gd name="connsiteX11" fmla="*/ 414178 w 1006701"/>
                  <a:gd name="connsiteY11" fmla="*/ 581138 h 583347"/>
                  <a:gd name="connsiteX12" fmla="*/ 30328 w 1006701"/>
                  <a:gd name="connsiteY12" fmla="*/ 477455 h 583347"/>
                  <a:gd name="connsiteX13" fmla="*/ 179 w 1006701"/>
                  <a:gd name="connsiteY13" fmla="*/ 413480 h 583347"/>
                  <a:gd name="connsiteX14" fmla="*/ 145042 w 1006701"/>
                  <a:gd name="connsiteY14" fmla="*/ 161257 h 583347"/>
                  <a:gd name="connsiteX15" fmla="*/ 223724 w 1006701"/>
                  <a:gd name="connsiteY15" fmla="*/ 31836 h 583347"/>
                  <a:gd name="connsiteX16" fmla="*/ 261962 w 1006701"/>
                  <a:gd name="connsiteY16" fmla="*/ 1687 h 583347"/>
                  <a:gd name="connsiteX17" fmla="*/ 302406 w 1006701"/>
                  <a:gd name="connsiteY17" fmla="*/ 71545 h 583347"/>
                  <a:gd name="connsiteX18" fmla="*/ 328878 w 1006701"/>
                  <a:gd name="connsiteY18" fmla="*/ 119342 h 583347"/>
                  <a:gd name="connsiteX19" fmla="*/ 365645 w 1006701"/>
                  <a:gd name="connsiteY19" fmla="*/ 169346 h 583347"/>
                  <a:gd name="connsiteX20" fmla="*/ 399471 w 1006701"/>
                  <a:gd name="connsiteY20" fmla="*/ 245086 h 583347"/>
                  <a:gd name="connsiteX21" fmla="*/ 464181 w 1006701"/>
                  <a:gd name="connsiteY21" fmla="*/ 178905 h 58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06701" h="583347">
                    <a:moveTo>
                      <a:pt x="464181" y="178905"/>
                    </a:moveTo>
                    <a:cubicBezTo>
                      <a:pt x="492860" y="227438"/>
                      <a:pt x="565659" y="248763"/>
                      <a:pt x="594337" y="235527"/>
                    </a:cubicBezTo>
                    <a:cubicBezTo>
                      <a:pt x="597279" y="234056"/>
                      <a:pt x="602426" y="231850"/>
                      <a:pt x="603161" y="229644"/>
                    </a:cubicBezTo>
                    <a:cubicBezTo>
                      <a:pt x="611986" y="196553"/>
                      <a:pt x="589190" y="158316"/>
                      <a:pt x="623751" y="128166"/>
                    </a:cubicBezTo>
                    <a:cubicBezTo>
                      <a:pt x="664195" y="92870"/>
                      <a:pt x="618604" y="70810"/>
                      <a:pt x="605367" y="39190"/>
                    </a:cubicBezTo>
                    <a:cubicBezTo>
                      <a:pt x="634046" y="44337"/>
                      <a:pt x="661253" y="34778"/>
                      <a:pt x="681843" y="22277"/>
                    </a:cubicBezTo>
                    <a:cubicBezTo>
                      <a:pt x="718610" y="-1989"/>
                      <a:pt x="726699" y="11247"/>
                      <a:pt x="745818" y="44337"/>
                    </a:cubicBezTo>
                    <a:cubicBezTo>
                      <a:pt x="796557" y="135520"/>
                      <a:pt x="859061" y="217879"/>
                      <a:pt x="953185" y="270823"/>
                    </a:cubicBezTo>
                    <a:cubicBezTo>
                      <a:pt x="984805" y="288471"/>
                      <a:pt x="980393" y="331121"/>
                      <a:pt x="996570" y="360535"/>
                    </a:cubicBezTo>
                    <a:cubicBezTo>
                      <a:pt x="1018630" y="399508"/>
                      <a:pt x="1002453" y="417157"/>
                      <a:pt x="969362" y="444364"/>
                    </a:cubicBezTo>
                    <a:cubicBezTo>
                      <a:pt x="887739" y="511281"/>
                      <a:pt x="789938" y="537018"/>
                      <a:pt x="692138" y="556137"/>
                    </a:cubicBezTo>
                    <a:cubicBezTo>
                      <a:pt x="601691" y="573785"/>
                      <a:pt x="508302" y="589227"/>
                      <a:pt x="414178" y="581138"/>
                    </a:cubicBezTo>
                    <a:cubicBezTo>
                      <a:pt x="280345" y="570108"/>
                      <a:pt x="147248" y="551725"/>
                      <a:pt x="30328" y="477455"/>
                    </a:cubicBezTo>
                    <a:cubicBezTo>
                      <a:pt x="6062" y="462013"/>
                      <a:pt x="-1291" y="450247"/>
                      <a:pt x="179" y="413480"/>
                    </a:cubicBezTo>
                    <a:cubicBezTo>
                      <a:pt x="5327" y="300237"/>
                      <a:pt x="92097" y="241409"/>
                      <a:pt x="145042" y="161257"/>
                    </a:cubicBezTo>
                    <a:cubicBezTo>
                      <a:pt x="172985" y="119342"/>
                      <a:pt x="197987" y="75222"/>
                      <a:pt x="223724" y="31836"/>
                    </a:cubicBezTo>
                    <a:cubicBezTo>
                      <a:pt x="233284" y="16394"/>
                      <a:pt x="234754" y="-6401"/>
                      <a:pt x="261962" y="1687"/>
                    </a:cubicBezTo>
                    <a:cubicBezTo>
                      <a:pt x="247255" y="40661"/>
                      <a:pt x="367116" y="952"/>
                      <a:pt x="302406" y="71545"/>
                    </a:cubicBezTo>
                    <a:cubicBezTo>
                      <a:pt x="275198" y="100959"/>
                      <a:pt x="315642" y="106106"/>
                      <a:pt x="328878" y="119342"/>
                    </a:cubicBezTo>
                    <a:cubicBezTo>
                      <a:pt x="344320" y="134049"/>
                      <a:pt x="370792" y="140667"/>
                      <a:pt x="365645" y="169346"/>
                    </a:cubicBezTo>
                    <a:cubicBezTo>
                      <a:pt x="359027" y="203172"/>
                      <a:pt x="356086" y="239939"/>
                      <a:pt x="399471" y="245086"/>
                    </a:cubicBezTo>
                    <a:cubicBezTo>
                      <a:pt x="430356" y="249498"/>
                      <a:pt x="484036" y="272294"/>
                      <a:pt x="464181" y="178905"/>
                    </a:cubicBezTo>
                    <a:close/>
                  </a:path>
                </a:pathLst>
              </a:custGeom>
              <a:solidFill>
                <a:srgbClr val="FFFFF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18">
                <a:extLst>
                  <a:ext uri="{FF2B5EF4-FFF2-40B4-BE49-F238E27FC236}">
                    <a16:creationId xmlns="" xmlns:a16="http://schemas.microsoft.com/office/drawing/2014/main" id="{B28FC8B3-7D8D-947F-EDEF-B4299AE243F0}"/>
                  </a:ext>
                </a:extLst>
              </p:cNvPr>
              <p:cNvSpPr/>
              <p:nvPr/>
            </p:nvSpPr>
            <p:spPr>
              <a:xfrm>
                <a:off x="6512171" y="1692571"/>
                <a:ext cx="714051" cy="877960"/>
              </a:xfrm>
              <a:custGeom>
                <a:avLst/>
                <a:gdLst>
                  <a:gd name="connsiteX0" fmla="*/ 33 w 714051"/>
                  <a:gd name="connsiteY0" fmla="*/ 704005 h 877960"/>
                  <a:gd name="connsiteX1" fmla="*/ 115482 w 714051"/>
                  <a:gd name="connsiteY1" fmla="*/ 423104 h 877960"/>
                  <a:gd name="connsiteX2" fmla="*/ 558159 w 714051"/>
                  <a:gd name="connsiteY2" fmla="*/ 38519 h 877960"/>
                  <a:gd name="connsiteX3" fmla="*/ 714052 w 714051"/>
                  <a:gd name="connsiteY3" fmla="*/ 1017 h 877960"/>
                  <a:gd name="connsiteX4" fmla="*/ 575072 w 714051"/>
                  <a:gd name="connsiteY4" fmla="*/ 201765 h 877960"/>
                  <a:gd name="connsiteX5" fmla="*/ 414767 w 714051"/>
                  <a:gd name="connsiteY5" fmla="*/ 556201 h 877960"/>
                  <a:gd name="connsiteX6" fmla="*/ 403001 w 714051"/>
                  <a:gd name="connsiteY6" fmla="*/ 565761 h 877960"/>
                  <a:gd name="connsiteX7" fmla="*/ 310348 w 714051"/>
                  <a:gd name="connsiteY7" fmla="*/ 708417 h 877960"/>
                  <a:gd name="connsiteX8" fmla="*/ 169897 w 714051"/>
                  <a:gd name="connsiteY8" fmla="*/ 861369 h 877960"/>
                  <a:gd name="connsiteX9" fmla="*/ 25770 w 714051"/>
                  <a:gd name="connsiteY9" fmla="*/ 816513 h 877960"/>
                  <a:gd name="connsiteX10" fmla="*/ 33 w 714051"/>
                  <a:gd name="connsiteY10" fmla="*/ 704005 h 877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4051" h="877960">
                    <a:moveTo>
                      <a:pt x="33" y="704005"/>
                    </a:moveTo>
                    <a:cubicBezTo>
                      <a:pt x="8122" y="598116"/>
                      <a:pt x="64008" y="510610"/>
                      <a:pt x="115482" y="423104"/>
                    </a:cubicBezTo>
                    <a:cubicBezTo>
                      <a:pt x="219165" y="246621"/>
                      <a:pt x="376529" y="127496"/>
                      <a:pt x="558159" y="38519"/>
                    </a:cubicBezTo>
                    <a:cubicBezTo>
                      <a:pt x="604485" y="15723"/>
                      <a:pt x="654489" y="-4866"/>
                      <a:pt x="714052" y="1017"/>
                    </a:cubicBezTo>
                    <a:cubicBezTo>
                      <a:pt x="669196" y="70874"/>
                      <a:pt x="616986" y="131908"/>
                      <a:pt x="575072" y="201765"/>
                    </a:cubicBezTo>
                    <a:cubicBezTo>
                      <a:pt x="508156" y="314273"/>
                      <a:pt x="448592" y="429722"/>
                      <a:pt x="414767" y="556201"/>
                    </a:cubicBezTo>
                    <a:cubicBezTo>
                      <a:pt x="414032" y="559878"/>
                      <a:pt x="406678" y="562819"/>
                      <a:pt x="403001" y="565761"/>
                    </a:cubicBezTo>
                    <a:cubicBezTo>
                      <a:pt x="347115" y="596645"/>
                      <a:pt x="340497" y="660620"/>
                      <a:pt x="310348" y="708417"/>
                    </a:cubicBezTo>
                    <a:cubicBezTo>
                      <a:pt x="272846" y="768716"/>
                      <a:pt x="231666" y="823866"/>
                      <a:pt x="169897" y="861369"/>
                    </a:cubicBezTo>
                    <a:cubicBezTo>
                      <a:pt x="120629" y="890783"/>
                      <a:pt x="55919" y="884165"/>
                      <a:pt x="25770" y="816513"/>
                    </a:cubicBezTo>
                    <a:cubicBezTo>
                      <a:pt x="11063" y="781216"/>
                      <a:pt x="-702" y="743714"/>
                      <a:pt x="33" y="704005"/>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 xmlns:a16="http://schemas.microsoft.com/office/drawing/2014/main" id="{B7AF39F2-C51A-A6AC-DEBC-FDA182A18CFA}"/>
                  </a:ext>
                </a:extLst>
              </p:cNvPr>
              <p:cNvSpPr/>
              <p:nvPr/>
            </p:nvSpPr>
            <p:spPr>
              <a:xfrm>
                <a:off x="7571834" y="1681822"/>
                <a:ext cx="692939" cy="842090"/>
              </a:xfrm>
              <a:custGeom>
                <a:avLst/>
                <a:gdLst>
                  <a:gd name="connsiteX0" fmla="*/ 230898 w 692939"/>
                  <a:gd name="connsiteY0" fmla="*/ 553714 h 842090"/>
                  <a:gd name="connsiteX1" fmla="*/ 0 w 692939"/>
                  <a:gd name="connsiteY1" fmla="*/ 0 h 842090"/>
                  <a:gd name="connsiteX2" fmla="*/ 238987 w 692939"/>
                  <a:gd name="connsiteY2" fmla="*/ 97065 h 842090"/>
                  <a:gd name="connsiteX3" fmla="*/ 691959 w 692939"/>
                  <a:gd name="connsiteY3" fmla="*/ 738285 h 842090"/>
                  <a:gd name="connsiteX4" fmla="*/ 691959 w 692939"/>
                  <a:gd name="connsiteY4" fmla="*/ 761081 h 842090"/>
                  <a:gd name="connsiteX5" fmla="*/ 686811 w 692939"/>
                  <a:gd name="connsiteY5" fmla="*/ 762552 h 842090"/>
                  <a:gd name="connsiteX6" fmla="*/ 418411 w 692939"/>
                  <a:gd name="connsiteY6" fmla="*/ 769905 h 842090"/>
                  <a:gd name="connsiteX7" fmla="*/ 266930 w 692939"/>
                  <a:gd name="connsiteY7" fmla="*/ 575774 h 842090"/>
                  <a:gd name="connsiteX8" fmla="*/ 230898 w 692939"/>
                  <a:gd name="connsiteY8" fmla="*/ 553714 h 842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939" h="842090">
                    <a:moveTo>
                      <a:pt x="230898" y="553714"/>
                    </a:moveTo>
                    <a:cubicBezTo>
                      <a:pt x="187513" y="355906"/>
                      <a:pt x="112508" y="171335"/>
                      <a:pt x="0" y="0"/>
                    </a:cubicBezTo>
                    <a:cubicBezTo>
                      <a:pt x="93389" y="2941"/>
                      <a:pt x="169865" y="44121"/>
                      <a:pt x="238987" y="97065"/>
                    </a:cubicBezTo>
                    <a:cubicBezTo>
                      <a:pt x="456649" y="263253"/>
                      <a:pt x="600041" y="483121"/>
                      <a:pt x="691959" y="738285"/>
                    </a:cubicBezTo>
                    <a:cubicBezTo>
                      <a:pt x="694165" y="744903"/>
                      <a:pt x="691959" y="753728"/>
                      <a:pt x="691959" y="761081"/>
                    </a:cubicBezTo>
                    <a:cubicBezTo>
                      <a:pt x="689753" y="761816"/>
                      <a:pt x="687546" y="761081"/>
                      <a:pt x="686811" y="762552"/>
                    </a:cubicBezTo>
                    <a:cubicBezTo>
                      <a:pt x="596365" y="866970"/>
                      <a:pt x="522094" y="867706"/>
                      <a:pt x="418411" y="769905"/>
                    </a:cubicBezTo>
                    <a:cubicBezTo>
                      <a:pt x="357378" y="712548"/>
                      <a:pt x="309580" y="646367"/>
                      <a:pt x="266930" y="575774"/>
                    </a:cubicBezTo>
                    <a:cubicBezTo>
                      <a:pt x="257370" y="561803"/>
                      <a:pt x="249282" y="550773"/>
                      <a:pt x="230898" y="553714"/>
                    </a:cubicBezTo>
                    <a:close/>
                  </a:path>
                </a:pathLst>
              </a:custGeom>
              <a:solidFill>
                <a:srgbClr val="EDCE9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20">
                <a:extLst>
                  <a:ext uri="{FF2B5EF4-FFF2-40B4-BE49-F238E27FC236}">
                    <a16:creationId xmlns="" xmlns:a16="http://schemas.microsoft.com/office/drawing/2014/main" id="{0F4A613E-0A0A-BC7A-32F3-236E1E039001}"/>
                  </a:ext>
                </a:extLst>
              </p:cNvPr>
              <p:cNvSpPr/>
              <p:nvPr/>
            </p:nvSpPr>
            <p:spPr>
              <a:xfrm>
                <a:off x="6875602" y="2132588"/>
                <a:ext cx="954617" cy="668837"/>
              </a:xfrm>
              <a:custGeom>
                <a:avLst/>
                <a:gdLst>
                  <a:gd name="connsiteX0" fmla="*/ 108692 w 954617"/>
                  <a:gd name="connsiteY0" fmla="*/ 33826 h 668837"/>
                  <a:gd name="connsiteX1" fmla="*/ 118987 w 954617"/>
                  <a:gd name="connsiteY1" fmla="*/ 186777 h 668837"/>
                  <a:gd name="connsiteX2" fmla="*/ 176344 w 954617"/>
                  <a:gd name="connsiteY2" fmla="*/ 408116 h 668837"/>
                  <a:gd name="connsiteX3" fmla="*/ 304294 w 954617"/>
                  <a:gd name="connsiteY3" fmla="*/ 475767 h 668837"/>
                  <a:gd name="connsiteX4" fmla="*/ 764619 w 954617"/>
                  <a:gd name="connsiteY4" fmla="*/ 414734 h 668837"/>
                  <a:gd name="connsiteX5" fmla="*/ 858007 w 954617"/>
                  <a:gd name="connsiteY5" fmla="*/ 238987 h 668837"/>
                  <a:gd name="connsiteX6" fmla="*/ 870509 w 954617"/>
                  <a:gd name="connsiteY6" fmla="*/ 0 h 668837"/>
                  <a:gd name="connsiteX7" fmla="*/ 929336 w 954617"/>
                  <a:gd name="connsiteY7" fmla="*/ 243399 h 668837"/>
                  <a:gd name="connsiteX8" fmla="*/ 949925 w 954617"/>
                  <a:gd name="connsiteY8" fmla="*/ 413263 h 668837"/>
                  <a:gd name="connsiteX9" fmla="*/ 925659 w 954617"/>
                  <a:gd name="connsiteY9" fmla="*/ 638279 h 668837"/>
                  <a:gd name="connsiteX10" fmla="*/ 888892 w 954617"/>
                  <a:gd name="connsiteY10" fmla="*/ 655927 h 668837"/>
                  <a:gd name="connsiteX11" fmla="*/ 465334 w 954617"/>
                  <a:gd name="connsiteY11" fmla="*/ 623572 h 668837"/>
                  <a:gd name="connsiteX12" fmla="*/ 45453 w 954617"/>
                  <a:gd name="connsiteY12" fmla="*/ 666222 h 668837"/>
                  <a:gd name="connsiteX13" fmla="*/ 17510 w 954617"/>
                  <a:gd name="connsiteY13" fmla="*/ 650779 h 668837"/>
                  <a:gd name="connsiteX14" fmla="*/ 597 w 954617"/>
                  <a:gd name="connsiteY14" fmla="*/ 411793 h 668837"/>
                  <a:gd name="connsiteX15" fmla="*/ 57954 w 954617"/>
                  <a:gd name="connsiteY15" fmla="*/ 172806 h 668837"/>
                  <a:gd name="connsiteX16" fmla="*/ 108692 w 954617"/>
                  <a:gd name="connsiteY16" fmla="*/ 33826 h 66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4617" h="668837">
                    <a:moveTo>
                      <a:pt x="108692" y="33826"/>
                    </a:moveTo>
                    <a:cubicBezTo>
                      <a:pt x="135900" y="83094"/>
                      <a:pt x="118987" y="136039"/>
                      <a:pt x="118987" y="186777"/>
                    </a:cubicBezTo>
                    <a:cubicBezTo>
                      <a:pt x="118987" y="266930"/>
                      <a:pt x="128547" y="340464"/>
                      <a:pt x="176344" y="408116"/>
                    </a:cubicBezTo>
                    <a:cubicBezTo>
                      <a:pt x="208699" y="454443"/>
                      <a:pt x="255761" y="466208"/>
                      <a:pt x="304294" y="475767"/>
                    </a:cubicBezTo>
                    <a:cubicBezTo>
                      <a:pt x="463863" y="505917"/>
                      <a:pt x="621962" y="516211"/>
                      <a:pt x="764619" y="414734"/>
                    </a:cubicBezTo>
                    <a:cubicBezTo>
                      <a:pt x="825653" y="371349"/>
                      <a:pt x="847713" y="307374"/>
                      <a:pt x="858007" y="238987"/>
                    </a:cubicBezTo>
                    <a:cubicBezTo>
                      <a:pt x="869774" y="159570"/>
                      <a:pt x="870509" y="80152"/>
                      <a:pt x="870509" y="0"/>
                    </a:cubicBezTo>
                    <a:cubicBezTo>
                      <a:pt x="904334" y="77946"/>
                      <a:pt x="908746" y="162511"/>
                      <a:pt x="929336" y="243399"/>
                    </a:cubicBezTo>
                    <a:cubicBezTo>
                      <a:pt x="943308" y="299285"/>
                      <a:pt x="935954" y="356642"/>
                      <a:pt x="949925" y="413263"/>
                    </a:cubicBezTo>
                    <a:cubicBezTo>
                      <a:pt x="967574" y="488268"/>
                      <a:pt x="930071" y="562538"/>
                      <a:pt x="925659" y="638279"/>
                    </a:cubicBezTo>
                    <a:cubicBezTo>
                      <a:pt x="924924" y="653721"/>
                      <a:pt x="905805" y="659603"/>
                      <a:pt x="888892" y="655927"/>
                    </a:cubicBezTo>
                    <a:cubicBezTo>
                      <a:pt x="749177" y="629454"/>
                      <a:pt x="606520" y="619895"/>
                      <a:pt x="465334" y="623572"/>
                    </a:cubicBezTo>
                    <a:cubicBezTo>
                      <a:pt x="324884" y="627248"/>
                      <a:pt x="182962" y="630190"/>
                      <a:pt x="45453" y="666222"/>
                    </a:cubicBezTo>
                    <a:cubicBezTo>
                      <a:pt x="35158" y="669163"/>
                      <a:pt x="17510" y="674310"/>
                      <a:pt x="17510" y="650779"/>
                    </a:cubicBezTo>
                    <a:cubicBezTo>
                      <a:pt x="16774" y="570627"/>
                      <a:pt x="7215" y="491210"/>
                      <a:pt x="597" y="411793"/>
                    </a:cubicBezTo>
                    <a:cubicBezTo>
                      <a:pt x="-5286" y="333846"/>
                      <a:pt x="33687" y="251488"/>
                      <a:pt x="57954" y="172806"/>
                    </a:cubicBezTo>
                    <a:cubicBezTo>
                      <a:pt x="71190" y="126479"/>
                      <a:pt x="82955" y="77211"/>
                      <a:pt x="108692" y="33826"/>
                    </a:cubicBezTo>
                    <a:close/>
                  </a:path>
                </a:pathLst>
              </a:custGeom>
              <a:solidFill>
                <a:srgbClr val="E4B78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 xmlns:a16="http://schemas.microsoft.com/office/drawing/2014/main" id="{503DB566-A28F-CBC1-8A7C-5B3AC5C5E8EF}"/>
                  </a:ext>
                </a:extLst>
              </p:cNvPr>
              <p:cNvSpPr/>
              <p:nvPr/>
            </p:nvSpPr>
            <p:spPr>
              <a:xfrm>
                <a:off x="6742367" y="4522499"/>
                <a:ext cx="1389895" cy="331075"/>
              </a:xfrm>
              <a:custGeom>
                <a:avLst/>
                <a:gdLst>
                  <a:gd name="connsiteX0" fmla="*/ 0 w 1389895"/>
                  <a:gd name="connsiteY0" fmla="*/ 197029 h 331075"/>
                  <a:gd name="connsiteX1" fmla="*/ 97801 w 1389895"/>
                  <a:gd name="connsiteY1" fmla="*/ 153644 h 331075"/>
                  <a:gd name="connsiteX2" fmla="*/ 163246 w 1389895"/>
                  <a:gd name="connsiteY2" fmla="*/ 73491 h 331075"/>
                  <a:gd name="connsiteX3" fmla="*/ 177218 w 1389895"/>
                  <a:gd name="connsiteY3" fmla="*/ 34518 h 331075"/>
                  <a:gd name="connsiteX4" fmla="*/ 203690 w 1389895"/>
                  <a:gd name="connsiteY4" fmla="*/ 41136 h 331075"/>
                  <a:gd name="connsiteX5" fmla="*/ 522094 w 1389895"/>
                  <a:gd name="connsiteY5" fmla="*/ 124965 h 331075"/>
                  <a:gd name="connsiteX6" fmla="*/ 1082426 w 1389895"/>
                  <a:gd name="connsiteY6" fmla="*/ 47754 h 331075"/>
                  <a:gd name="connsiteX7" fmla="*/ 1120664 w 1389895"/>
                  <a:gd name="connsiteY7" fmla="*/ 30106 h 331075"/>
                  <a:gd name="connsiteX8" fmla="*/ 1189051 w 1389895"/>
                  <a:gd name="connsiteY8" fmla="*/ 58049 h 331075"/>
                  <a:gd name="connsiteX9" fmla="*/ 1257438 w 1389895"/>
                  <a:gd name="connsiteY9" fmla="*/ 109523 h 331075"/>
                  <a:gd name="connsiteX10" fmla="*/ 1349356 w 1389895"/>
                  <a:gd name="connsiteY10" fmla="*/ 109523 h 331075"/>
                  <a:gd name="connsiteX11" fmla="*/ 1389065 w 1389895"/>
                  <a:gd name="connsiteY11" fmla="*/ 135260 h 331075"/>
                  <a:gd name="connsiteX12" fmla="*/ 1359651 w 1389895"/>
                  <a:gd name="connsiteY12" fmla="*/ 168350 h 331075"/>
                  <a:gd name="connsiteX13" fmla="*/ 1189051 w 1389895"/>
                  <a:gd name="connsiteY13" fmla="*/ 229384 h 331075"/>
                  <a:gd name="connsiteX14" fmla="*/ 1112575 w 1389895"/>
                  <a:gd name="connsiteY14" fmla="*/ 194087 h 331075"/>
                  <a:gd name="connsiteX15" fmla="*/ 1097868 w 1389895"/>
                  <a:gd name="connsiteY15" fmla="*/ 154379 h 331075"/>
                  <a:gd name="connsiteX16" fmla="*/ 1078749 w 1389895"/>
                  <a:gd name="connsiteY16" fmla="*/ 147025 h 331075"/>
                  <a:gd name="connsiteX17" fmla="*/ 1063307 w 1389895"/>
                  <a:gd name="connsiteY17" fmla="*/ 166880 h 331075"/>
                  <a:gd name="connsiteX18" fmla="*/ 983889 w 1389895"/>
                  <a:gd name="connsiteY18" fmla="*/ 282329 h 331075"/>
                  <a:gd name="connsiteX19" fmla="*/ 858146 w 1389895"/>
                  <a:gd name="connsiteY19" fmla="*/ 284535 h 331075"/>
                  <a:gd name="connsiteX20" fmla="*/ 841234 w 1389895"/>
                  <a:gd name="connsiteY20" fmla="*/ 268357 h 331075"/>
                  <a:gd name="connsiteX21" fmla="*/ 841234 w 1389895"/>
                  <a:gd name="connsiteY21" fmla="*/ 245561 h 331075"/>
                  <a:gd name="connsiteX22" fmla="*/ 802995 w 1389895"/>
                  <a:gd name="connsiteY22" fmla="*/ 183057 h 331075"/>
                  <a:gd name="connsiteX23" fmla="*/ 797848 w 1389895"/>
                  <a:gd name="connsiteY23" fmla="*/ 248503 h 331075"/>
                  <a:gd name="connsiteX24" fmla="*/ 744168 w 1389895"/>
                  <a:gd name="connsiteY24" fmla="*/ 319831 h 331075"/>
                  <a:gd name="connsiteX25" fmla="*/ 569891 w 1389895"/>
                  <a:gd name="connsiteY25" fmla="*/ 330861 h 331075"/>
                  <a:gd name="connsiteX26" fmla="*/ 518417 w 1389895"/>
                  <a:gd name="connsiteY26" fmla="*/ 278652 h 331075"/>
                  <a:gd name="connsiteX27" fmla="*/ 508858 w 1389895"/>
                  <a:gd name="connsiteY27" fmla="*/ 239679 h 331075"/>
                  <a:gd name="connsiteX28" fmla="*/ 482385 w 1389895"/>
                  <a:gd name="connsiteY28" fmla="*/ 269092 h 331075"/>
                  <a:gd name="connsiteX29" fmla="*/ 400762 w 1389895"/>
                  <a:gd name="connsiteY29" fmla="*/ 319096 h 331075"/>
                  <a:gd name="connsiteX30" fmla="*/ 308844 w 1389895"/>
                  <a:gd name="connsiteY30" fmla="*/ 319096 h 331075"/>
                  <a:gd name="connsiteX31" fmla="*/ 266194 w 1389895"/>
                  <a:gd name="connsiteY31" fmla="*/ 258062 h 331075"/>
                  <a:gd name="connsiteX32" fmla="*/ 277960 w 1389895"/>
                  <a:gd name="connsiteY32" fmla="*/ 222030 h 331075"/>
                  <a:gd name="connsiteX33" fmla="*/ 263988 w 1389895"/>
                  <a:gd name="connsiteY33" fmla="*/ 202911 h 331075"/>
                  <a:gd name="connsiteX34" fmla="*/ 243399 w 1389895"/>
                  <a:gd name="connsiteY34" fmla="*/ 213942 h 331075"/>
                  <a:gd name="connsiteX35" fmla="*/ 238251 w 1389895"/>
                  <a:gd name="connsiteY35" fmla="*/ 223501 h 331075"/>
                  <a:gd name="connsiteX36" fmla="*/ 117655 w 1389895"/>
                  <a:gd name="connsiteY36" fmla="*/ 271299 h 331075"/>
                  <a:gd name="connsiteX37" fmla="*/ 0 w 1389895"/>
                  <a:gd name="connsiteY37" fmla="*/ 197029 h 33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89895" h="331075">
                    <a:moveTo>
                      <a:pt x="0" y="197029"/>
                    </a:moveTo>
                    <a:cubicBezTo>
                      <a:pt x="27943" y="168350"/>
                      <a:pt x="47062" y="139672"/>
                      <a:pt x="97801" y="153644"/>
                    </a:cubicBezTo>
                    <a:cubicBezTo>
                      <a:pt x="146333" y="166144"/>
                      <a:pt x="176483" y="124965"/>
                      <a:pt x="163246" y="73491"/>
                    </a:cubicBezTo>
                    <a:cubicBezTo>
                      <a:pt x="158099" y="53637"/>
                      <a:pt x="172070" y="46283"/>
                      <a:pt x="177218" y="34518"/>
                    </a:cubicBezTo>
                    <a:cubicBezTo>
                      <a:pt x="183836" y="19075"/>
                      <a:pt x="194866" y="37459"/>
                      <a:pt x="203690" y="41136"/>
                    </a:cubicBezTo>
                    <a:cubicBezTo>
                      <a:pt x="305168" y="86727"/>
                      <a:pt x="409586" y="112464"/>
                      <a:pt x="522094" y="124965"/>
                    </a:cubicBezTo>
                    <a:cubicBezTo>
                      <a:pt x="717695" y="146290"/>
                      <a:pt x="901531" y="114670"/>
                      <a:pt x="1082426" y="47754"/>
                    </a:cubicBezTo>
                    <a:cubicBezTo>
                      <a:pt x="1095662" y="42607"/>
                      <a:pt x="1110369" y="38930"/>
                      <a:pt x="1120664" y="30106"/>
                    </a:cubicBezTo>
                    <a:cubicBezTo>
                      <a:pt x="1164785" y="-8868"/>
                      <a:pt x="1189786" y="-19898"/>
                      <a:pt x="1189051" y="58049"/>
                    </a:cubicBezTo>
                    <a:cubicBezTo>
                      <a:pt x="1188315" y="93345"/>
                      <a:pt x="1225083" y="106582"/>
                      <a:pt x="1257438" y="109523"/>
                    </a:cubicBezTo>
                    <a:cubicBezTo>
                      <a:pt x="1287587" y="111729"/>
                      <a:pt x="1319207" y="112464"/>
                      <a:pt x="1349356" y="109523"/>
                    </a:cubicBezTo>
                    <a:cubicBezTo>
                      <a:pt x="1371416" y="107317"/>
                      <a:pt x="1385388" y="123494"/>
                      <a:pt x="1389065" y="135260"/>
                    </a:cubicBezTo>
                    <a:cubicBezTo>
                      <a:pt x="1394212" y="150702"/>
                      <a:pt x="1374358" y="162468"/>
                      <a:pt x="1359651" y="168350"/>
                    </a:cubicBezTo>
                    <a:cubicBezTo>
                      <a:pt x="1303029" y="189675"/>
                      <a:pt x="1245673" y="209530"/>
                      <a:pt x="1189051" y="229384"/>
                    </a:cubicBezTo>
                    <a:cubicBezTo>
                      <a:pt x="1153019" y="241885"/>
                      <a:pt x="1118458" y="252915"/>
                      <a:pt x="1112575" y="194087"/>
                    </a:cubicBezTo>
                    <a:cubicBezTo>
                      <a:pt x="1111840" y="183793"/>
                      <a:pt x="1114781" y="162468"/>
                      <a:pt x="1097868" y="154379"/>
                    </a:cubicBezTo>
                    <a:cubicBezTo>
                      <a:pt x="1091250" y="151437"/>
                      <a:pt x="1082426" y="144819"/>
                      <a:pt x="1078749" y="147025"/>
                    </a:cubicBezTo>
                    <a:cubicBezTo>
                      <a:pt x="1071396" y="151437"/>
                      <a:pt x="1061101" y="163203"/>
                      <a:pt x="1063307" y="166880"/>
                    </a:cubicBezTo>
                    <a:cubicBezTo>
                      <a:pt x="1100074" y="249974"/>
                      <a:pt x="1048600" y="272769"/>
                      <a:pt x="983889" y="282329"/>
                    </a:cubicBezTo>
                    <a:cubicBezTo>
                      <a:pt x="942710" y="288211"/>
                      <a:pt x="900061" y="283799"/>
                      <a:pt x="858146" y="284535"/>
                    </a:cubicBezTo>
                    <a:cubicBezTo>
                      <a:pt x="845645" y="284535"/>
                      <a:pt x="841234" y="280123"/>
                      <a:pt x="841234" y="268357"/>
                    </a:cubicBezTo>
                    <a:cubicBezTo>
                      <a:pt x="841234" y="261004"/>
                      <a:pt x="844174" y="250709"/>
                      <a:pt x="841234" y="245561"/>
                    </a:cubicBezTo>
                    <a:cubicBezTo>
                      <a:pt x="827262" y="224237"/>
                      <a:pt x="839027" y="176439"/>
                      <a:pt x="802995" y="183057"/>
                    </a:cubicBezTo>
                    <a:cubicBezTo>
                      <a:pt x="761816" y="190411"/>
                      <a:pt x="794906" y="228648"/>
                      <a:pt x="797848" y="248503"/>
                    </a:cubicBezTo>
                    <a:cubicBezTo>
                      <a:pt x="806672" y="311742"/>
                      <a:pt x="805201" y="311742"/>
                      <a:pt x="744168" y="319831"/>
                    </a:cubicBezTo>
                    <a:cubicBezTo>
                      <a:pt x="686076" y="327920"/>
                      <a:pt x="627983" y="327185"/>
                      <a:pt x="569891" y="330861"/>
                    </a:cubicBezTo>
                    <a:cubicBezTo>
                      <a:pt x="529448" y="333067"/>
                      <a:pt x="514741" y="318360"/>
                      <a:pt x="518417" y="278652"/>
                    </a:cubicBezTo>
                    <a:cubicBezTo>
                      <a:pt x="519153" y="266151"/>
                      <a:pt x="530918" y="244091"/>
                      <a:pt x="508858" y="239679"/>
                    </a:cubicBezTo>
                    <a:cubicBezTo>
                      <a:pt x="492680" y="236737"/>
                      <a:pt x="485327" y="254385"/>
                      <a:pt x="482385" y="269092"/>
                    </a:cubicBezTo>
                    <a:cubicBezTo>
                      <a:pt x="473561" y="316155"/>
                      <a:pt x="441941" y="323508"/>
                      <a:pt x="400762" y="319096"/>
                    </a:cubicBezTo>
                    <a:cubicBezTo>
                      <a:pt x="370613" y="316155"/>
                      <a:pt x="338258" y="313948"/>
                      <a:pt x="308844" y="319096"/>
                    </a:cubicBezTo>
                    <a:cubicBezTo>
                      <a:pt x="246340" y="330126"/>
                      <a:pt x="248546" y="299242"/>
                      <a:pt x="266194" y="258062"/>
                    </a:cubicBezTo>
                    <a:cubicBezTo>
                      <a:pt x="271342" y="246297"/>
                      <a:pt x="279431" y="236737"/>
                      <a:pt x="277960" y="222030"/>
                    </a:cubicBezTo>
                    <a:cubicBezTo>
                      <a:pt x="276489" y="211736"/>
                      <a:pt x="277960" y="202911"/>
                      <a:pt x="263988" y="202911"/>
                    </a:cubicBezTo>
                    <a:cubicBezTo>
                      <a:pt x="255164" y="202911"/>
                      <a:pt x="244134" y="198500"/>
                      <a:pt x="243399" y="213942"/>
                    </a:cubicBezTo>
                    <a:cubicBezTo>
                      <a:pt x="243399" y="217618"/>
                      <a:pt x="240457" y="220560"/>
                      <a:pt x="238251" y="223501"/>
                    </a:cubicBezTo>
                    <a:cubicBezTo>
                      <a:pt x="194130" y="298506"/>
                      <a:pt x="192660" y="300712"/>
                      <a:pt x="117655" y="271299"/>
                    </a:cubicBezTo>
                    <a:cubicBezTo>
                      <a:pt x="75005" y="253650"/>
                      <a:pt x="33826" y="230119"/>
                      <a:pt x="0" y="197029"/>
                    </a:cubicBezTo>
                    <a:close/>
                  </a:path>
                </a:pathLst>
              </a:custGeom>
              <a:solidFill>
                <a:srgbClr val="67BEE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Shape 22">
                <a:extLst>
                  <a:ext uri="{FF2B5EF4-FFF2-40B4-BE49-F238E27FC236}">
                    <a16:creationId xmlns="" xmlns:a16="http://schemas.microsoft.com/office/drawing/2014/main" id="{7CF56081-8A76-2E89-336F-E64484BE93F0}"/>
                  </a:ext>
                </a:extLst>
              </p:cNvPr>
              <p:cNvSpPr/>
              <p:nvPr/>
            </p:nvSpPr>
            <p:spPr>
              <a:xfrm>
                <a:off x="6431316" y="3544683"/>
                <a:ext cx="566214" cy="783190"/>
              </a:xfrm>
              <a:custGeom>
                <a:avLst/>
                <a:gdLst>
                  <a:gd name="connsiteX0" fmla="*/ 0 w 566214"/>
                  <a:gd name="connsiteY0" fmla="*/ 4912 h 783190"/>
                  <a:gd name="connsiteX1" fmla="*/ 130892 w 566214"/>
                  <a:gd name="connsiteY1" fmla="*/ 98301 h 783190"/>
                  <a:gd name="connsiteX2" fmla="*/ 451501 w 566214"/>
                  <a:gd name="connsiteY2" fmla="*/ 326258 h 783190"/>
                  <a:gd name="connsiteX3" fmla="*/ 566215 w 566214"/>
                  <a:gd name="connsiteY3" fmla="*/ 361554 h 783190"/>
                  <a:gd name="connsiteX4" fmla="*/ 299285 w 566214"/>
                  <a:gd name="connsiteY4" fmla="*/ 762316 h 783190"/>
                  <a:gd name="connsiteX5" fmla="*/ 119126 w 566214"/>
                  <a:gd name="connsiteY5" fmla="*/ 763787 h 783190"/>
                  <a:gd name="connsiteX6" fmla="*/ 114714 w 566214"/>
                  <a:gd name="connsiteY6" fmla="*/ 707901 h 783190"/>
                  <a:gd name="connsiteX7" fmla="*/ 94860 w 566214"/>
                  <a:gd name="connsiteY7" fmla="*/ 615248 h 783190"/>
                  <a:gd name="connsiteX8" fmla="*/ 19854 w 566214"/>
                  <a:gd name="connsiteY8" fmla="*/ 200514 h 783190"/>
                  <a:gd name="connsiteX9" fmla="*/ 0 w 566214"/>
                  <a:gd name="connsiteY9" fmla="*/ 4912 h 78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214" h="783190">
                    <a:moveTo>
                      <a:pt x="0" y="4912"/>
                    </a:moveTo>
                    <a:cubicBezTo>
                      <a:pt x="83094" y="-20089"/>
                      <a:pt x="99271" y="56386"/>
                      <a:pt x="130892" y="98301"/>
                    </a:cubicBezTo>
                    <a:cubicBezTo>
                      <a:pt x="213985" y="210073"/>
                      <a:pt x="331640" y="269636"/>
                      <a:pt x="451501" y="326258"/>
                    </a:cubicBezTo>
                    <a:cubicBezTo>
                      <a:pt x="486063" y="342435"/>
                      <a:pt x="521359" y="365231"/>
                      <a:pt x="566215" y="361554"/>
                    </a:cubicBezTo>
                    <a:cubicBezTo>
                      <a:pt x="471356" y="493916"/>
                      <a:pt x="380908" y="625542"/>
                      <a:pt x="299285" y="762316"/>
                    </a:cubicBezTo>
                    <a:cubicBezTo>
                      <a:pt x="283107" y="789524"/>
                      <a:pt x="136039" y="790260"/>
                      <a:pt x="119126" y="763787"/>
                    </a:cubicBezTo>
                    <a:cubicBezTo>
                      <a:pt x="108096" y="746139"/>
                      <a:pt x="117655" y="727020"/>
                      <a:pt x="114714" y="707901"/>
                    </a:cubicBezTo>
                    <a:cubicBezTo>
                      <a:pt x="132362" y="671869"/>
                      <a:pt x="103684" y="643926"/>
                      <a:pt x="94860" y="615248"/>
                    </a:cubicBezTo>
                    <a:cubicBezTo>
                      <a:pt x="53680" y="479209"/>
                      <a:pt x="34561" y="340964"/>
                      <a:pt x="19854" y="200514"/>
                    </a:cubicBezTo>
                    <a:cubicBezTo>
                      <a:pt x="12501" y="135068"/>
                      <a:pt x="26473" y="67416"/>
                      <a:pt x="0" y="4912"/>
                    </a:cubicBezTo>
                    <a:close/>
                  </a:path>
                </a:pathLst>
              </a:custGeom>
              <a:solidFill>
                <a:srgbClr val="E5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Shape 23">
                <a:extLst>
                  <a:ext uri="{FF2B5EF4-FFF2-40B4-BE49-F238E27FC236}">
                    <a16:creationId xmlns="" xmlns:a16="http://schemas.microsoft.com/office/drawing/2014/main" id="{3E36F9E7-FF5B-54B6-58A0-C4EA234DE02A}"/>
                  </a:ext>
                </a:extLst>
              </p:cNvPr>
              <p:cNvSpPr/>
              <p:nvPr/>
            </p:nvSpPr>
            <p:spPr>
              <a:xfrm>
                <a:off x="7802732" y="2235536"/>
                <a:ext cx="531145" cy="690487"/>
              </a:xfrm>
              <a:custGeom>
                <a:avLst/>
                <a:gdLst>
                  <a:gd name="connsiteX0" fmla="*/ 0 w 531145"/>
                  <a:gd name="connsiteY0" fmla="*/ 0 h 690487"/>
                  <a:gd name="connsiteX1" fmla="*/ 79417 w 531145"/>
                  <a:gd name="connsiteY1" fmla="*/ 94859 h 690487"/>
                  <a:gd name="connsiteX2" fmla="*/ 234575 w 531145"/>
                  <a:gd name="connsiteY2" fmla="*/ 252958 h 690487"/>
                  <a:gd name="connsiteX3" fmla="*/ 447089 w 531145"/>
                  <a:gd name="connsiteY3" fmla="*/ 215456 h 690487"/>
                  <a:gd name="connsiteX4" fmla="*/ 460325 w 531145"/>
                  <a:gd name="connsiteY4" fmla="*/ 207367 h 690487"/>
                  <a:gd name="connsiteX5" fmla="*/ 515476 w 531145"/>
                  <a:gd name="connsiteY5" fmla="*/ 416940 h 690487"/>
                  <a:gd name="connsiteX6" fmla="*/ 530183 w 531145"/>
                  <a:gd name="connsiteY6" fmla="*/ 550037 h 690487"/>
                  <a:gd name="connsiteX7" fmla="*/ 529448 w 531145"/>
                  <a:gd name="connsiteY7" fmla="*/ 690488 h 690487"/>
                  <a:gd name="connsiteX8" fmla="*/ 133097 w 531145"/>
                  <a:gd name="connsiteY8" fmla="*/ 577245 h 690487"/>
                  <a:gd name="connsiteX9" fmla="*/ 92653 w 531145"/>
                  <a:gd name="connsiteY9" fmla="*/ 531654 h 690487"/>
                  <a:gd name="connsiteX10" fmla="*/ 48533 w 531145"/>
                  <a:gd name="connsiteY10" fmla="*/ 382379 h 690487"/>
                  <a:gd name="connsiteX11" fmla="*/ 37502 w 531145"/>
                  <a:gd name="connsiteY11" fmla="*/ 250752 h 690487"/>
                  <a:gd name="connsiteX12" fmla="*/ 0 w 531145"/>
                  <a:gd name="connsiteY12" fmla="*/ 0 h 690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1145" h="690487">
                    <a:moveTo>
                      <a:pt x="0" y="0"/>
                    </a:moveTo>
                    <a:cubicBezTo>
                      <a:pt x="49269" y="11766"/>
                      <a:pt x="55151" y="61769"/>
                      <a:pt x="79417" y="94859"/>
                    </a:cubicBezTo>
                    <a:cubicBezTo>
                      <a:pt x="124273" y="155158"/>
                      <a:pt x="173541" y="208838"/>
                      <a:pt x="234575" y="252958"/>
                    </a:cubicBezTo>
                    <a:cubicBezTo>
                      <a:pt x="310316" y="307374"/>
                      <a:pt x="403704" y="306638"/>
                      <a:pt x="447089" y="215456"/>
                    </a:cubicBezTo>
                    <a:cubicBezTo>
                      <a:pt x="449295" y="211779"/>
                      <a:pt x="455913" y="209573"/>
                      <a:pt x="460325" y="207367"/>
                    </a:cubicBezTo>
                    <a:cubicBezTo>
                      <a:pt x="496357" y="272077"/>
                      <a:pt x="503711" y="345612"/>
                      <a:pt x="515476" y="416940"/>
                    </a:cubicBezTo>
                    <a:cubicBezTo>
                      <a:pt x="522829" y="460325"/>
                      <a:pt x="534596" y="503711"/>
                      <a:pt x="530183" y="550037"/>
                    </a:cubicBezTo>
                    <a:cubicBezTo>
                      <a:pt x="525771" y="595629"/>
                      <a:pt x="529448" y="641955"/>
                      <a:pt x="529448" y="690488"/>
                    </a:cubicBezTo>
                    <a:cubicBezTo>
                      <a:pt x="401498" y="636808"/>
                      <a:pt x="269136" y="600041"/>
                      <a:pt x="133097" y="577245"/>
                    </a:cubicBezTo>
                    <a:cubicBezTo>
                      <a:pt x="102948" y="572098"/>
                      <a:pt x="94124" y="546361"/>
                      <a:pt x="92653" y="531654"/>
                    </a:cubicBezTo>
                    <a:cubicBezTo>
                      <a:pt x="86771" y="478709"/>
                      <a:pt x="70593" y="430912"/>
                      <a:pt x="48533" y="382379"/>
                    </a:cubicBezTo>
                    <a:cubicBezTo>
                      <a:pt x="30885" y="344141"/>
                      <a:pt x="41179" y="294873"/>
                      <a:pt x="37502" y="250752"/>
                    </a:cubicBezTo>
                    <a:cubicBezTo>
                      <a:pt x="30149" y="165452"/>
                      <a:pt x="11030" y="83829"/>
                      <a:pt x="0" y="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Shape 24">
                <a:extLst>
                  <a:ext uri="{FF2B5EF4-FFF2-40B4-BE49-F238E27FC236}">
                    <a16:creationId xmlns="" xmlns:a16="http://schemas.microsoft.com/office/drawing/2014/main" id="{63B715E9-C8D5-3A05-C556-406CD81C4FCE}"/>
                  </a:ext>
                </a:extLst>
              </p:cNvPr>
              <p:cNvSpPr/>
              <p:nvPr/>
            </p:nvSpPr>
            <p:spPr>
              <a:xfrm>
                <a:off x="6245684" y="3492694"/>
                <a:ext cx="310541" cy="842211"/>
              </a:xfrm>
              <a:custGeom>
                <a:avLst/>
                <a:gdLst>
                  <a:gd name="connsiteX0" fmla="*/ 185632 w 310541"/>
                  <a:gd name="connsiteY0" fmla="*/ 56901 h 842211"/>
                  <a:gd name="connsiteX1" fmla="*/ 198133 w 310541"/>
                  <a:gd name="connsiteY1" fmla="*/ 98080 h 842211"/>
                  <a:gd name="connsiteX2" fmla="*/ 288580 w 310541"/>
                  <a:gd name="connsiteY2" fmla="*/ 702533 h 842211"/>
                  <a:gd name="connsiteX3" fmla="*/ 306229 w 310541"/>
                  <a:gd name="connsiteY3" fmla="*/ 758419 h 842211"/>
                  <a:gd name="connsiteX4" fmla="*/ 301081 w 310541"/>
                  <a:gd name="connsiteY4" fmla="*/ 759890 h 842211"/>
                  <a:gd name="connsiteX5" fmla="*/ 272403 w 310541"/>
                  <a:gd name="connsiteY5" fmla="*/ 751065 h 842211"/>
                  <a:gd name="connsiteX6" fmla="*/ 260637 w 310541"/>
                  <a:gd name="connsiteY6" fmla="*/ 804746 h 842211"/>
                  <a:gd name="connsiteX7" fmla="*/ 263579 w 310541"/>
                  <a:gd name="connsiteY7" fmla="*/ 835630 h 842211"/>
                  <a:gd name="connsiteX8" fmla="*/ 230488 w 310541"/>
                  <a:gd name="connsiteY8" fmla="*/ 828277 h 842211"/>
                  <a:gd name="connsiteX9" fmla="*/ 12826 w 310541"/>
                  <a:gd name="connsiteY9" fmla="*/ 537081 h 842211"/>
                  <a:gd name="connsiteX10" fmla="*/ 24592 w 310541"/>
                  <a:gd name="connsiteY10" fmla="*/ 124553 h 842211"/>
                  <a:gd name="connsiteX11" fmla="*/ 33416 w 310541"/>
                  <a:gd name="connsiteY11" fmla="*/ 24546 h 842211"/>
                  <a:gd name="connsiteX12" fmla="*/ 66507 w 310541"/>
                  <a:gd name="connsiteY12" fmla="*/ 10574 h 842211"/>
                  <a:gd name="connsiteX13" fmla="*/ 185632 w 310541"/>
                  <a:gd name="connsiteY13" fmla="*/ 56901 h 84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0541" h="842211">
                    <a:moveTo>
                      <a:pt x="185632" y="56901"/>
                    </a:moveTo>
                    <a:cubicBezTo>
                      <a:pt x="190044" y="70137"/>
                      <a:pt x="197398" y="81903"/>
                      <a:pt x="198133" y="98080"/>
                    </a:cubicBezTo>
                    <a:cubicBezTo>
                      <a:pt x="199604" y="303976"/>
                      <a:pt x="232694" y="504725"/>
                      <a:pt x="288580" y="702533"/>
                    </a:cubicBezTo>
                    <a:cubicBezTo>
                      <a:pt x="293728" y="721652"/>
                      <a:pt x="320935" y="733417"/>
                      <a:pt x="306229" y="758419"/>
                    </a:cubicBezTo>
                    <a:cubicBezTo>
                      <a:pt x="305493" y="759154"/>
                      <a:pt x="302552" y="759154"/>
                      <a:pt x="301081" y="759890"/>
                    </a:cubicBezTo>
                    <a:cubicBezTo>
                      <a:pt x="289316" y="761360"/>
                      <a:pt x="279021" y="739300"/>
                      <a:pt x="272403" y="751065"/>
                    </a:cubicBezTo>
                    <a:cubicBezTo>
                      <a:pt x="264314" y="766508"/>
                      <a:pt x="248872" y="785627"/>
                      <a:pt x="260637" y="804746"/>
                    </a:cubicBezTo>
                    <a:cubicBezTo>
                      <a:pt x="267255" y="815776"/>
                      <a:pt x="270197" y="826806"/>
                      <a:pt x="263579" y="835630"/>
                    </a:cubicBezTo>
                    <a:cubicBezTo>
                      <a:pt x="250343" y="852543"/>
                      <a:pt x="239312" y="831953"/>
                      <a:pt x="230488" y="828277"/>
                    </a:cubicBezTo>
                    <a:cubicBezTo>
                      <a:pt x="106951" y="769449"/>
                      <a:pt x="35622" y="671648"/>
                      <a:pt x="12826" y="537081"/>
                    </a:cubicBezTo>
                    <a:cubicBezTo>
                      <a:pt x="-10704" y="398836"/>
                      <a:pt x="1061" y="261327"/>
                      <a:pt x="24592" y="124553"/>
                    </a:cubicBezTo>
                    <a:cubicBezTo>
                      <a:pt x="30475" y="92198"/>
                      <a:pt x="20180" y="59107"/>
                      <a:pt x="33416" y="24546"/>
                    </a:cubicBezTo>
                    <a:cubicBezTo>
                      <a:pt x="42976" y="-456"/>
                      <a:pt x="40034" y="-8545"/>
                      <a:pt x="66507" y="10574"/>
                    </a:cubicBezTo>
                    <a:cubicBezTo>
                      <a:pt x="101067" y="36311"/>
                      <a:pt x="140041" y="56165"/>
                      <a:pt x="185632" y="56901"/>
                    </a:cubicBezTo>
                    <a:close/>
                  </a:path>
                </a:pathLst>
              </a:custGeom>
              <a:solidFill>
                <a:srgbClr val="ED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Freeform: Shape 25">
                <a:extLst>
                  <a:ext uri="{FF2B5EF4-FFF2-40B4-BE49-F238E27FC236}">
                    <a16:creationId xmlns="" xmlns:a16="http://schemas.microsoft.com/office/drawing/2014/main" id="{EAB8BF10-8E5D-ED10-23C5-482D35CD19A9}"/>
                  </a:ext>
                </a:extLst>
              </p:cNvPr>
              <p:cNvSpPr/>
              <p:nvPr/>
            </p:nvSpPr>
            <p:spPr>
              <a:xfrm>
                <a:off x="7783613" y="1728820"/>
                <a:ext cx="781053" cy="841297"/>
              </a:xfrm>
              <a:custGeom>
                <a:avLst/>
                <a:gdLst>
                  <a:gd name="connsiteX0" fmla="*/ 457383 w 781053"/>
                  <a:gd name="connsiteY0" fmla="*/ 564073 h 841297"/>
                  <a:gd name="connsiteX1" fmla="*/ 103683 w 781053"/>
                  <a:gd name="connsiteY1" fmla="*/ 76540 h 841297"/>
                  <a:gd name="connsiteX2" fmla="*/ 0 w 781053"/>
                  <a:gd name="connsiteY2" fmla="*/ 64 h 841297"/>
                  <a:gd name="connsiteX3" fmla="*/ 113978 w 781053"/>
                  <a:gd name="connsiteY3" fmla="*/ 35360 h 841297"/>
                  <a:gd name="connsiteX4" fmla="*/ 492680 w 781053"/>
                  <a:gd name="connsiteY4" fmla="*/ 286113 h 841297"/>
                  <a:gd name="connsiteX5" fmla="*/ 767699 w 781053"/>
                  <a:gd name="connsiteY5" fmla="*/ 805266 h 841297"/>
                  <a:gd name="connsiteX6" fmla="*/ 780200 w 781053"/>
                  <a:gd name="connsiteY6" fmla="*/ 841297 h 841297"/>
                  <a:gd name="connsiteX7" fmla="*/ 512534 w 781053"/>
                  <a:gd name="connsiteY7" fmla="*/ 592016 h 841297"/>
                  <a:gd name="connsiteX8" fmla="*/ 457383 w 781053"/>
                  <a:gd name="connsiteY8" fmla="*/ 564073 h 84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1053" h="841297">
                    <a:moveTo>
                      <a:pt x="457383" y="564073"/>
                    </a:moveTo>
                    <a:cubicBezTo>
                      <a:pt x="375025" y="375825"/>
                      <a:pt x="256635" y="214049"/>
                      <a:pt x="103683" y="76540"/>
                    </a:cubicBezTo>
                    <a:cubicBezTo>
                      <a:pt x="73534" y="49332"/>
                      <a:pt x="37502" y="30213"/>
                      <a:pt x="0" y="64"/>
                    </a:cubicBezTo>
                    <a:cubicBezTo>
                      <a:pt x="48533" y="-1407"/>
                      <a:pt x="80153" y="22860"/>
                      <a:pt x="113978" y="35360"/>
                    </a:cubicBezTo>
                    <a:cubicBezTo>
                      <a:pt x="259577" y="89776"/>
                      <a:pt x="394144" y="165516"/>
                      <a:pt x="492680" y="286113"/>
                    </a:cubicBezTo>
                    <a:cubicBezTo>
                      <a:pt x="618424" y="439064"/>
                      <a:pt x="722843" y="607458"/>
                      <a:pt x="767699" y="805266"/>
                    </a:cubicBezTo>
                    <a:cubicBezTo>
                      <a:pt x="770641" y="817766"/>
                      <a:pt x="784611" y="825855"/>
                      <a:pt x="780200" y="841297"/>
                    </a:cubicBezTo>
                    <a:cubicBezTo>
                      <a:pt x="656662" y="794971"/>
                      <a:pt x="564744" y="714818"/>
                      <a:pt x="512534" y="592016"/>
                    </a:cubicBezTo>
                    <a:cubicBezTo>
                      <a:pt x="501504" y="565543"/>
                      <a:pt x="486797" y="550101"/>
                      <a:pt x="457383" y="564073"/>
                    </a:cubicBezTo>
                    <a:close/>
                  </a:path>
                </a:pathLst>
              </a:custGeom>
              <a:solidFill>
                <a:srgbClr val="ECCD9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26">
                <a:extLst>
                  <a:ext uri="{FF2B5EF4-FFF2-40B4-BE49-F238E27FC236}">
                    <a16:creationId xmlns="" xmlns:a16="http://schemas.microsoft.com/office/drawing/2014/main" id="{F2F6D095-EDA0-3C21-2563-D4A05F0E165B}"/>
                  </a:ext>
                </a:extLst>
              </p:cNvPr>
              <p:cNvSpPr/>
              <p:nvPr/>
            </p:nvSpPr>
            <p:spPr>
              <a:xfrm>
                <a:off x="8240997" y="2286657"/>
                <a:ext cx="370702" cy="778346"/>
              </a:xfrm>
              <a:custGeom>
                <a:avLst/>
                <a:gdLst>
                  <a:gd name="connsiteX0" fmla="*/ 0 w 370702"/>
                  <a:gd name="connsiteY0" fmla="*/ 6235 h 778346"/>
                  <a:gd name="connsiteX1" fmla="*/ 54416 w 370702"/>
                  <a:gd name="connsiteY1" fmla="*/ 31237 h 778346"/>
                  <a:gd name="connsiteX2" fmla="*/ 322816 w 370702"/>
                  <a:gd name="connsiteY2" fmla="*/ 282725 h 778346"/>
                  <a:gd name="connsiteX3" fmla="*/ 367672 w 370702"/>
                  <a:gd name="connsiteY3" fmla="*/ 496710 h 778346"/>
                  <a:gd name="connsiteX4" fmla="*/ 369878 w 370702"/>
                  <a:gd name="connsiteY4" fmla="*/ 726137 h 778346"/>
                  <a:gd name="connsiteX5" fmla="*/ 355907 w 370702"/>
                  <a:gd name="connsiteY5" fmla="*/ 778346 h 778346"/>
                  <a:gd name="connsiteX6" fmla="*/ 208103 w 370702"/>
                  <a:gd name="connsiteY6" fmla="*/ 761434 h 778346"/>
                  <a:gd name="connsiteX7" fmla="*/ 172806 w 370702"/>
                  <a:gd name="connsiteY7" fmla="*/ 754815 h 778346"/>
                  <a:gd name="connsiteX8" fmla="*/ 199279 w 370702"/>
                  <a:gd name="connsiteY8" fmla="*/ 732020 h 778346"/>
                  <a:gd name="connsiteX9" fmla="*/ 218398 w 370702"/>
                  <a:gd name="connsiteY9" fmla="*/ 718784 h 778346"/>
                  <a:gd name="connsiteX10" fmla="*/ 200014 w 370702"/>
                  <a:gd name="connsiteY10" fmla="*/ 687164 h 778346"/>
                  <a:gd name="connsiteX11" fmla="*/ 124273 w 370702"/>
                  <a:gd name="connsiteY11" fmla="*/ 546713 h 778346"/>
                  <a:gd name="connsiteX12" fmla="*/ 2942 w 370702"/>
                  <a:gd name="connsiteY12" fmla="*/ 27560 h 778346"/>
                  <a:gd name="connsiteX13" fmla="*/ 0 w 370702"/>
                  <a:gd name="connsiteY13" fmla="*/ 6235 h 77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702" h="778346">
                    <a:moveTo>
                      <a:pt x="0" y="6235"/>
                    </a:moveTo>
                    <a:cubicBezTo>
                      <a:pt x="28679" y="-8472"/>
                      <a:pt x="42650" y="4029"/>
                      <a:pt x="54416" y="31237"/>
                    </a:cubicBezTo>
                    <a:cubicBezTo>
                      <a:pt x="105890" y="155510"/>
                      <a:pt x="199279" y="235663"/>
                      <a:pt x="322816" y="282725"/>
                    </a:cubicBezTo>
                    <a:cubicBezTo>
                      <a:pt x="351495" y="351112"/>
                      <a:pt x="361055" y="424646"/>
                      <a:pt x="367672" y="496710"/>
                    </a:cubicBezTo>
                    <a:cubicBezTo>
                      <a:pt x="374290" y="572450"/>
                      <a:pt x="367672" y="649661"/>
                      <a:pt x="369878" y="726137"/>
                    </a:cubicBezTo>
                    <a:cubicBezTo>
                      <a:pt x="370613" y="747462"/>
                      <a:pt x="354436" y="759227"/>
                      <a:pt x="355907" y="778346"/>
                    </a:cubicBezTo>
                    <a:cubicBezTo>
                      <a:pt x="308109" y="745991"/>
                      <a:pt x="258106" y="751139"/>
                      <a:pt x="208103" y="761434"/>
                    </a:cubicBezTo>
                    <a:cubicBezTo>
                      <a:pt x="194131" y="764375"/>
                      <a:pt x="179424" y="776876"/>
                      <a:pt x="172806" y="754815"/>
                    </a:cubicBezTo>
                    <a:cubicBezTo>
                      <a:pt x="166188" y="732020"/>
                      <a:pt x="183101" y="730549"/>
                      <a:pt x="199279" y="732020"/>
                    </a:cubicBezTo>
                    <a:cubicBezTo>
                      <a:pt x="209573" y="733490"/>
                      <a:pt x="216191" y="732020"/>
                      <a:pt x="218398" y="718784"/>
                    </a:cubicBezTo>
                    <a:cubicBezTo>
                      <a:pt x="222074" y="701871"/>
                      <a:pt x="210309" y="688635"/>
                      <a:pt x="200014" y="687164"/>
                    </a:cubicBezTo>
                    <a:cubicBezTo>
                      <a:pt x="114714" y="671722"/>
                      <a:pt x="129421" y="607747"/>
                      <a:pt x="124273" y="546713"/>
                    </a:cubicBezTo>
                    <a:cubicBezTo>
                      <a:pt x="108831" y="368025"/>
                      <a:pt x="87506" y="190071"/>
                      <a:pt x="2942" y="27560"/>
                    </a:cubicBezTo>
                    <a:cubicBezTo>
                      <a:pt x="736" y="21678"/>
                      <a:pt x="736" y="13589"/>
                      <a:pt x="0" y="6235"/>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27">
                <a:extLst>
                  <a:ext uri="{FF2B5EF4-FFF2-40B4-BE49-F238E27FC236}">
                    <a16:creationId xmlns="" xmlns:a16="http://schemas.microsoft.com/office/drawing/2014/main" id="{B5EE7592-707B-2069-AC44-2393BFEF556A}"/>
                  </a:ext>
                </a:extLst>
              </p:cNvPr>
              <p:cNvSpPr/>
              <p:nvPr/>
            </p:nvSpPr>
            <p:spPr>
              <a:xfrm>
                <a:off x="6445061" y="2628945"/>
                <a:ext cx="1937828" cy="470620"/>
              </a:xfrm>
              <a:custGeom>
                <a:avLst/>
                <a:gdLst>
                  <a:gd name="connsiteX0" fmla="*/ 1922415 w 1937828"/>
                  <a:gd name="connsiteY0" fmla="*/ 470620 h 470620"/>
                  <a:gd name="connsiteX1" fmla="*/ 1904032 w 1937828"/>
                  <a:gd name="connsiteY1" fmla="*/ 431647 h 470620"/>
                  <a:gd name="connsiteX2" fmla="*/ 1537095 w 1937828"/>
                  <a:gd name="connsiteY2" fmla="*/ 286049 h 470620"/>
                  <a:gd name="connsiteX3" fmla="*/ 1220897 w 1937828"/>
                  <a:gd name="connsiteY3" fmla="*/ 230163 h 470620"/>
                  <a:gd name="connsiteX4" fmla="*/ 712775 w 1937828"/>
                  <a:gd name="connsiteY4" fmla="*/ 225751 h 470620"/>
                  <a:gd name="connsiteX5" fmla="*/ 398783 w 1937828"/>
                  <a:gd name="connsiteY5" fmla="*/ 276489 h 470620"/>
                  <a:gd name="connsiteX6" fmla="*/ 9786 w 1937828"/>
                  <a:gd name="connsiteY6" fmla="*/ 436059 h 470620"/>
                  <a:gd name="connsiteX7" fmla="*/ 9786 w 1937828"/>
                  <a:gd name="connsiteY7" fmla="*/ 424293 h 470620"/>
                  <a:gd name="connsiteX8" fmla="*/ 77438 w 1937828"/>
                  <a:gd name="connsiteY8" fmla="*/ 308109 h 470620"/>
                  <a:gd name="connsiteX9" fmla="*/ 209799 w 1937828"/>
                  <a:gd name="connsiteY9" fmla="*/ 266930 h 470620"/>
                  <a:gd name="connsiteX10" fmla="*/ 331866 w 1937828"/>
                  <a:gd name="connsiteY10" fmla="*/ 151481 h 470620"/>
                  <a:gd name="connsiteX11" fmla="*/ 401724 w 1937828"/>
                  <a:gd name="connsiteY11" fmla="*/ 0 h 470620"/>
                  <a:gd name="connsiteX12" fmla="*/ 401724 w 1937828"/>
                  <a:gd name="connsiteY12" fmla="*/ 130891 h 470620"/>
                  <a:gd name="connsiteX13" fmla="*/ 494378 w 1937828"/>
                  <a:gd name="connsiteY13" fmla="*/ 204426 h 470620"/>
                  <a:gd name="connsiteX14" fmla="*/ 1131186 w 1937828"/>
                  <a:gd name="connsiteY14" fmla="*/ 172071 h 470620"/>
                  <a:gd name="connsiteX15" fmla="*/ 1323110 w 1937828"/>
                  <a:gd name="connsiteY15" fmla="*/ 192660 h 470620"/>
                  <a:gd name="connsiteX16" fmla="*/ 1392233 w 1937828"/>
                  <a:gd name="connsiteY16" fmla="*/ 123538 h 470620"/>
                  <a:gd name="connsiteX17" fmla="*/ 1392233 w 1937828"/>
                  <a:gd name="connsiteY17" fmla="*/ 100007 h 470620"/>
                  <a:gd name="connsiteX18" fmla="*/ 1415763 w 1937828"/>
                  <a:gd name="connsiteY18" fmla="*/ 125008 h 470620"/>
                  <a:gd name="connsiteX19" fmla="*/ 1528271 w 1937828"/>
                  <a:gd name="connsiteY19" fmla="*/ 227957 h 470620"/>
                  <a:gd name="connsiteX20" fmla="*/ 1882707 w 1937828"/>
                  <a:gd name="connsiteY20" fmla="*/ 333111 h 470620"/>
                  <a:gd name="connsiteX21" fmla="*/ 1922415 w 1937828"/>
                  <a:gd name="connsiteY21" fmla="*/ 470620 h 470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7828" h="470620">
                    <a:moveTo>
                      <a:pt x="1922415" y="470620"/>
                    </a:moveTo>
                    <a:cubicBezTo>
                      <a:pt x="1921680" y="455178"/>
                      <a:pt x="1922415" y="444883"/>
                      <a:pt x="1904032" y="431647"/>
                    </a:cubicBezTo>
                    <a:cubicBezTo>
                      <a:pt x="1792995" y="352230"/>
                      <a:pt x="1668722" y="310315"/>
                      <a:pt x="1537095" y="286049"/>
                    </a:cubicBezTo>
                    <a:cubicBezTo>
                      <a:pt x="1431940" y="266930"/>
                      <a:pt x="1326787" y="236781"/>
                      <a:pt x="1220897" y="230163"/>
                    </a:cubicBezTo>
                    <a:cubicBezTo>
                      <a:pt x="1051768" y="219868"/>
                      <a:pt x="883374" y="208102"/>
                      <a:pt x="712775" y="225751"/>
                    </a:cubicBezTo>
                    <a:cubicBezTo>
                      <a:pt x="606150" y="236781"/>
                      <a:pt x="501731" y="252223"/>
                      <a:pt x="398783" y="276489"/>
                    </a:cubicBezTo>
                    <a:cubicBezTo>
                      <a:pt x="261273" y="309580"/>
                      <a:pt x="131118" y="363260"/>
                      <a:pt x="9786" y="436059"/>
                    </a:cubicBezTo>
                    <a:cubicBezTo>
                      <a:pt x="9786" y="432382"/>
                      <a:pt x="10521" y="427970"/>
                      <a:pt x="9786" y="424293"/>
                    </a:cubicBezTo>
                    <a:cubicBezTo>
                      <a:pt x="-8598" y="336052"/>
                      <a:pt x="-8598" y="336052"/>
                      <a:pt x="77438" y="308109"/>
                    </a:cubicBezTo>
                    <a:cubicBezTo>
                      <a:pt x="121558" y="294138"/>
                      <a:pt x="164944" y="271342"/>
                      <a:pt x="209799" y="266930"/>
                    </a:cubicBezTo>
                    <a:cubicBezTo>
                      <a:pt x="284069" y="259576"/>
                      <a:pt x="306865" y="205161"/>
                      <a:pt x="331866" y="151481"/>
                    </a:cubicBezTo>
                    <a:cubicBezTo>
                      <a:pt x="354662" y="102213"/>
                      <a:pt x="372310" y="50003"/>
                      <a:pt x="401724" y="0"/>
                    </a:cubicBezTo>
                    <a:cubicBezTo>
                      <a:pt x="401724" y="43385"/>
                      <a:pt x="400254" y="87506"/>
                      <a:pt x="401724" y="130891"/>
                    </a:cubicBezTo>
                    <a:cubicBezTo>
                      <a:pt x="403930" y="193395"/>
                      <a:pt x="435550" y="219133"/>
                      <a:pt x="494378" y="204426"/>
                    </a:cubicBezTo>
                    <a:cubicBezTo>
                      <a:pt x="704686" y="151481"/>
                      <a:pt x="918671" y="170600"/>
                      <a:pt x="1131186" y="172071"/>
                    </a:cubicBezTo>
                    <a:cubicBezTo>
                      <a:pt x="1194425" y="172806"/>
                      <a:pt x="1259871" y="181630"/>
                      <a:pt x="1323110" y="192660"/>
                    </a:cubicBezTo>
                    <a:cubicBezTo>
                      <a:pt x="1379731" y="202220"/>
                      <a:pt x="1396645" y="174276"/>
                      <a:pt x="1392233" y="123538"/>
                    </a:cubicBezTo>
                    <a:cubicBezTo>
                      <a:pt x="1391497" y="116184"/>
                      <a:pt x="1392233" y="108831"/>
                      <a:pt x="1392233" y="100007"/>
                    </a:cubicBezTo>
                    <a:cubicBezTo>
                      <a:pt x="1403998" y="106625"/>
                      <a:pt x="1412822" y="111772"/>
                      <a:pt x="1415763" y="125008"/>
                    </a:cubicBezTo>
                    <a:cubicBezTo>
                      <a:pt x="1436353" y="216191"/>
                      <a:pt x="1437824" y="211779"/>
                      <a:pt x="1528271" y="227957"/>
                    </a:cubicBezTo>
                    <a:cubicBezTo>
                      <a:pt x="1649603" y="250017"/>
                      <a:pt x="1767993" y="286784"/>
                      <a:pt x="1882707" y="333111"/>
                    </a:cubicBezTo>
                    <a:cubicBezTo>
                      <a:pt x="1940799" y="358848"/>
                      <a:pt x="1951094" y="403704"/>
                      <a:pt x="1922415" y="470620"/>
                    </a:cubicBezTo>
                    <a:close/>
                  </a:path>
                </a:pathLst>
              </a:custGeom>
              <a:solidFill>
                <a:srgbClr val="F3B9A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28">
                <a:extLst>
                  <a:ext uri="{FF2B5EF4-FFF2-40B4-BE49-F238E27FC236}">
                    <a16:creationId xmlns="" xmlns:a16="http://schemas.microsoft.com/office/drawing/2014/main" id="{D0EFBD85-20B6-91D0-DECA-B00758E255C3}"/>
                  </a:ext>
                </a:extLst>
              </p:cNvPr>
              <p:cNvSpPr/>
              <p:nvPr/>
            </p:nvSpPr>
            <p:spPr>
              <a:xfrm>
                <a:off x="6476346" y="2257596"/>
                <a:ext cx="438826" cy="643425"/>
              </a:xfrm>
              <a:custGeom>
                <a:avLst/>
                <a:gdLst>
                  <a:gd name="connsiteX0" fmla="*/ 35858 w 438826"/>
                  <a:gd name="connsiteY0" fmla="*/ 138980 h 643425"/>
                  <a:gd name="connsiteX1" fmla="*/ 52771 w 438826"/>
                  <a:gd name="connsiteY1" fmla="*/ 229427 h 643425"/>
                  <a:gd name="connsiteX2" fmla="*/ 238078 w 438826"/>
                  <a:gd name="connsiteY2" fmla="*/ 276489 h 643425"/>
                  <a:gd name="connsiteX3" fmla="*/ 389559 w 438826"/>
                  <a:gd name="connsiteY3" fmla="*/ 62504 h 643425"/>
                  <a:gd name="connsiteX4" fmla="*/ 438827 w 438826"/>
                  <a:gd name="connsiteY4" fmla="*/ 0 h 643425"/>
                  <a:gd name="connsiteX5" fmla="*/ 318230 w 438826"/>
                  <a:gd name="connsiteY5" fmla="*/ 371349 h 643425"/>
                  <a:gd name="connsiteX6" fmla="*/ 254991 w 438826"/>
                  <a:gd name="connsiteY6" fmla="*/ 523565 h 643425"/>
                  <a:gd name="connsiteX7" fmla="*/ 182927 w 438826"/>
                  <a:gd name="connsiteY7" fmla="*/ 595629 h 643425"/>
                  <a:gd name="connsiteX8" fmla="*/ 137336 w 438826"/>
                  <a:gd name="connsiteY8" fmla="*/ 610335 h 643425"/>
                  <a:gd name="connsiteX9" fmla="*/ 29975 w 438826"/>
                  <a:gd name="connsiteY9" fmla="*/ 643426 h 643425"/>
                  <a:gd name="connsiteX10" fmla="*/ 2768 w 438826"/>
                  <a:gd name="connsiteY10" fmla="*/ 516947 h 643425"/>
                  <a:gd name="connsiteX11" fmla="*/ 26299 w 438826"/>
                  <a:gd name="connsiteY11" fmla="*/ 141186 h 643425"/>
                  <a:gd name="connsiteX12" fmla="*/ 35858 w 438826"/>
                  <a:gd name="connsiteY12" fmla="*/ 138980 h 64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8826" h="643425">
                    <a:moveTo>
                      <a:pt x="35858" y="138980"/>
                    </a:moveTo>
                    <a:cubicBezTo>
                      <a:pt x="31446" y="171335"/>
                      <a:pt x="42476" y="201484"/>
                      <a:pt x="52771" y="229427"/>
                    </a:cubicBezTo>
                    <a:cubicBezTo>
                      <a:pt x="85862" y="319875"/>
                      <a:pt x="163073" y="337523"/>
                      <a:pt x="238078" y="276489"/>
                    </a:cubicBezTo>
                    <a:cubicBezTo>
                      <a:pt x="309406" y="219133"/>
                      <a:pt x="348379" y="138980"/>
                      <a:pt x="389559" y="62504"/>
                    </a:cubicBezTo>
                    <a:cubicBezTo>
                      <a:pt x="403530" y="36767"/>
                      <a:pt x="415296" y="15442"/>
                      <a:pt x="438827" y="0"/>
                    </a:cubicBezTo>
                    <a:cubicBezTo>
                      <a:pt x="399118" y="123538"/>
                      <a:pt x="396176" y="258841"/>
                      <a:pt x="318230" y="371349"/>
                    </a:cubicBezTo>
                    <a:cubicBezTo>
                      <a:pt x="287346" y="415469"/>
                      <a:pt x="274845" y="472091"/>
                      <a:pt x="254991" y="523565"/>
                    </a:cubicBezTo>
                    <a:cubicBezTo>
                      <a:pt x="241754" y="558861"/>
                      <a:pt x="222635" y="586804"/>
                      <a:pt x="182927" y="595629"/>
                    </a:cubicBezTo>
                    <a:cubicBezTo>
                      <a:pt x="167485" y="599305"/>
                      <a:pt x="152778" y="605923"/>
                      <a:pt x="137336" y="610335"/>
                    </a:cubicBezTo>
                    <a:cubicBezTo>
                      <a:pt x="102039" y="621366"/>
                      <a:pt x="66007" y="632396"/>
                      <a:pt x="29975" y="643426"/>
                    </a:cubicBezTo>
                    <a:cubicBezTo>
                      <a:pt x="20416" y="601511"/>
                      <a:pt x="3503" y="559597"/>
                      <a:pt x="2768" y="516947"/>
                    </a:cubicBezTo>
                    <a:cubicBezTo>
                      <a:pt x="-174" y="391203"/>
                      <a:pt x="-7527" y="264724"/>
                      <a:pt x="26299" y="141186"/>
                    </a:cubicBezTo>
                    <a:cubicBezTo>
                      <a:pt x="26299" y="141186"/>
                      <a:pt x="32181" y="140451"/>
                      <a:pt x="35858" y="138980"/>
                    </a:cubicBezTo>
                    <a:close/>
                  </a:path>
                </a:pathLst>
              </a:custGeom>
              <a:solidFill>
                <a:srgbClr val="E4B78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29">
                <a:extLst>
                  <a:ext uri="{FF2B5EF4-FFF2-40B4-BE49-F238E27FC236}">
                    <a16:creationId xmlns="" xmlns:a16="http://schemas.microsoft.com/office/drawing/2014/main" id="{47153476-A157-520A-BA2D-5A43C4B1F049}"/>
                  </a:ext>
                </a:extLst>
              </p:cNvPr>
              <p:cNvSpPr/>
              <p:nvPr/>
            </p:nvSpPr>
            <p:spPr>
              <a:xfrm>
                <a:off x="6269570" y="1799477"/>
                <a:ext cx="619865" cy="1149711"/>
              </a:xfrm>
              <a:custGeom>
                <a:avLst/>
                <a:gdLst>
                  <a:gd name="connsiteX0" fmla="*/ 706 w 619865"/>
                  <a:gd name="connsiteY0" fmla="*/ 1116252 h 1149711"/>
                  <a:gd name="connsiteX1" fmla="*/ 93359 w 619865"/>
                  <a:gd name="connsiteY1" fmla="*/ 544890 h 1149711"/>
                  <a:gd name="connsiteX2" fmla="*/ 392644 w 619865"/>
                  <a:gd name="connsiteY2" fmla="*/ 147804 h 1149711"/>
                  <a:gd name="connsiteX3" fmla="*/ 571333 w 619865"/>
                  <a:gd name="connsiteY3" fmla="*/ 21325 h 1149711"/>
                  <a:gd name="connsiteX4" fmla="*/ 619866 w 619865"/>
                  <a:gd name="connsiteY4" fmla="*/ 0 h 1149711"/>
                  <a:gd name="connsiteX5" fmla="*/ 473532 w 619865"/>
                  <a:gd name="connsiteY5" fmla="*/ 129421 h 1149711"/>
                  <a:gd name="connsiteX6" fmla="*/ 229398 w 619865"/>
                  <a:gd name="connsiteY6" fmla="*/ 536066 h 1149711"/>
                  <a:gd name="connsiteX7" fmla="*/ 219838 w 619865"/>
                  <a:gd name="connsiteY7" fmla="*/ 540478 h 1149711"/>
                  <a:gd name="connsiteX8" fmla="*/ 174982 w 619865"/>
                  <a:gd name="connsiteY8" fmla="*/ 612541 h 1149711"/>
                  <a:gd name="connsiteX9" fmla="*/ 111743 w 619865"/>
                  <a:gd name="connsiteY9" fmla="*/ 789759 h 1149711"/>
                  <a:gd name="connsiteX10" fmla="*/ 83800 w 619865"/>
                  <a:gd name="connsiteY10" fmla="*/ 830203 h 1149711"/>
                  <a:gd name="connsiteX11" fmla="*/ 24972 w 619865"/>
                  <a:gd name="connsiteY11" fmla="*/ 971389 h 1149711"/>
                  <a:gd name="connsiteX12" fmla="*/ 33796 w 619865"/>
                  <a:gd name="connsiteY12" fmla="*/ 1129488 h 1149711"/>
                  <a:gd name="connsiteX13" fmla="*/ 27178 w 619865"/>
                  <a:gd name="connsiteY13" fmla="*/ 1148607 h 1149711"/>
                  <a:gd name="connsiteX14" fmla="*/ 11736 w 619865"/>
                  <a:gd name="connsiteY14" fmla="*/ 1133165 h 1149711"/>
                  <a:gd name="connsiteX15" fmla="*/ 706 w 619865"/>
                  <a:gd name="connsiteY15" fmla="*/ 1116252 h 114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9865" h="1149711">
                    <a:moveTo>
                      <a:pt x="706" y="1116252"/>
                    </a:moveTo>
                    <a:cubicBezTo>
                      <a:pt x="-5177" y="919915"/>
                      <a:pt x="25707" y="727990"/>
                      <a:pt x="93359" y="544890"/>
                    </a:cubicBezTo>
                    <a:cubicBezTo>
                      <a:pt x="152922" y="383850"/>
                      <a:pt x="261753" y="257370"/>
                      <a:pt x="392644" y="147804"/>
                    </a:cubicBezTo>
                    <a:cubicBezTo>
                      <a:pt x="448530" y="100742"/>
                      <a:pt x="506622" y="57357"/>
                      <a:pt x="571333" y="21325"/>
                    </a:cubicBezTo>
                    <a:cubicBezTo>
                      <a:pt x="586775" y="12501"/>
                      <a:pt x="601482" y="3677"/>
                      <a:pt x="619866" y="0"/>
                    </a:cubicBezTo>
                    <a:cubicBezTo>
                      <a:pt x="575745" y="49268"/>
                      <a:pt x="518388" y="82359"/>
                      <a:pt x="473532" y="129421"/>
                    </a:cubicBezTo>
                    <a:cubicBezTo>
                      <a:pt x="361024" y="247076"/>
                      <a:pt x="277195" y="380173"/>
                      <a:pt x="229398" y="536066"/>
                    </a:cubicBezTo>
                    <a:cubicBezTo>
                      <a:pt x="228662" y="538272"/>
                      <a:pt x="222780" y="539007"/>
                      <a:pt x="219838" y="540478"/>
                    </a:cubicBezTo>
                    <a:cubicBezTo>
                      <a:pt x="188219" y="553714"/>
                      <a:pt x="182336" y="586804"/>
                      <a:pt x="174982" y="612541"/>
                    </a:cubicBezTo>
                    <a:cubicBezTo>
                      <a:pt x="157334" y="672840"/>
                      <a:pt x="129391" y="729461"/>
                      <a:pt x="111743" y="789759"/>
                    </a:cubicBezTo>
                    <a:cubicBezTo>
                      <a:pt x="107331" y="802996"/>
                      <a:pt x="97036" y="825056"/>
                      <a:pt x="83800" y="830203"/>
                    </a:cubicBezTo>
                    <a:cubicBezTo>
                      <a:pt x="15413" y="858146"/>
                      <a:pt x="27178" y="919915"/>
                      <a:pt x="24972" y="971389"/>
                    </a:cubicBezTo>
                    <a:cubicBezTo>
                      <a:pt x="22766" y="1023599"/>
                      <a:pt x="12471" y="1078014"/>
                      <a:pt x="33796" y="1129488"/>
                    </a:cubicBezTo>
                    <a:cubicBezTo>
                      <a:pt x="36737" y="1135371"/>
                      <a:pt x="37473" y="1145666"/>
                      <a:pt x="27178" y="1148607"/>
                    </a:cubicBezTo>
                    <a:cubicBezTo>
                      <a:pt x="13207" y="1153019"/>
                      <a:pt x="11736" y="1143460"/>
                      <a:pt x="11736" y="1133165"/>
                    </a:cubicBezTo>
                    <a:cubicBezTo>
                      <a:pt x="12471" y="1123605"/>
                      <a:pt x="9530" y="1117723"/>
                      <a:pt x="706" y="1116252"/>
                    </a:cubicBezTo>
                    <a:close/>
                  </a:path>
                </a:pathLst>
              </a:custGeom>
              <a:solidFill>
                <a:srgbClr val="EBD2A2"/>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30">
                <a:extLst>
                  <a:ext uri="{FF2B5EF4-FFF2-40B4-BE49-F238E27FC236}">
                    <a16:creationId xmlns="" xmlns:a16="http://schemas.microsoft.com/office/drawing/2014/main" id="{9461D852-4F95-CDB3-527B-0F422ECAD31F}"/>
                  </a:ext>
                </a:extLst>
              </p:cNvPr>
              <p:cNvSpPr/>
              <p:nvPr/>
            </p:nvSpPr>
            <p:spPr>
              <a:xfrm>
                <a:off x="7726125" y="3937829"/>
                <a:ext cx="408575" cy="580669"/>
              </a:xfrm>
              <a:custGeom>
                <a:avLst/>
                <a:gdLst>
                  <a:gd name="connsiteX0" fmla="*/ 50135 w 408575"/>
                  <a:gd name="connsiteY0" fmla="*/ 2969 h 580669"/>
                  <a:gd name="connsiteX1" fmla="*/ 125140 w 408575"/>
                  <a:gd name="connsiteY1" fmla="*/ 57384 h 580669"/>
                  <a:gd name="connsiteX2" fmla="*/ 395012 w 408575"/>
                  <a:gd name="connsiteY2" fmla="*/ 463294 h 580669"/>
                  <a:gd name="connsiteX3" fmla="*/ 359715 w 408575"/>
                  <a:gd name="connsiteY3" fmla="*/ 544917 h 580669"/>
                  <a:gd name="connsiteX4" fmla="*/ 264120 w 408575"/>
                  <a:gd name="connsiteY4" fmla="*/ 578743 h 580669"/>
                  <a:gd name="connsiteX5" fmla="*/ 227353 w 408575"/>
                  <a:gd name="connsiteY5" fmla="*/ 545653 h 580669"/>
                  <a:gd name="connsiteX6" fmla="*/ 210441 w 408575"/>
                  <a:gd name="connsiteY6" fmla="*/ 400055 h 580669"/>
                  <a:gd name="connsiteX7" fmla="*/ 66313 w 408575"/>
                  <a:gd name="connsiteY7" fmla="*/ 91210 h 580669"/>
                  <a:gd name="connsiteX8" fmla="*/ 24398 w 408575"/>
                  <a:gd name="connsiteY8" fmla="*/ 57384 h 580669"/>
                  <a:gd name="connsiteX9" fmla="*/ 132 w 408575"/>
                  <a:gd name="connsiteY9" fmla="*/ 20617 h 580669"/>
                  <a:gd name="connsiteX10" fmla="*/ 50135 w 408575"/>
                  <a:gd name="connsiteY10" fmla="*/ 2969 h 58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8575" h="580669">
                    <a:moveTo>
                      <a:pt x="50135" y="2969"/>
                    </a:moveTo>
                    <a:cubicBezTo>
                      <a:pt x="94256" y="-11738"/>
                      <a:pt x="104551" y="31647"/>
                      <a:pt x="125140" y="57384"/>
                    </a:cubicBezTo>
                    <a:cubicBezTo>
                      <a:pt x="226618" y="184599"/>
                      <a:pt x="315594" y="321373"/>
                      <a:pt x="395012" y="463294"/>
                    </a:cubicBezTo>
                    <a:cubicBezTo>
                      <a:pt x="422954" y="513298"/>
                      <a:pt x="406042" y="530946"/>
                      <a:pt x="359715" y="544917"/>
                    </a:cubicBezTo>
                    <a:cubicBezTo>
                      <a:pt x="327360" y="554477"/>
                      <a:pt x="296475" y="569919"/>
                      <a:pt x="264120" y="578743"/>
                    </a:cubicBezTo>
                    <a:cubicBezTo>
                      <a:pt x="239118" y="585361"/>
                      <a:pt x="211911" y="575066"/>
                      <a:pt x="227353" y="545653"/>
                    </a:cubicBezTo>
                    <a:cubicBezTo>
                      <a:pt x="255296" y="491237"/>
                      <a:pt x="229559" y="443440"/>
                      <a:pt x="210441" y="400055"/>
                    </a:cubicBezTo>
                    <a:cubicBezTo>
                      <a:pt x="164849" y="295636"/>
                      <a:pt x="126611" y="188276"/>
                      <a:pt x="66313" y="91210"/>
                    </a:cubicBezTo>
                    <a:cubicBezTo>
                      <a:pt x="56018" y="75033"/>
                      <a:pt x="58959" y="49296"/>
                      <a:pt x="24398" y="57384"/>
                    </a:cubicBezTo>
                    <a:cubicBezTo>
                      <a:pt x="9691" y="61061"/>
                      <a:pt x="-1339" y="30912"/>
                      <a:pt x="132" y="20617"/>
                    </a:cubicBezTo>
                    <a:cubicBezTo>
                      <a:pt x="3808" y="-2914"/>
                      <a:pt x="28075" y="3704"/>
                      <a:pt x="50135" y="2969"/>
                    </a:cubicBezTo>
                    <a:close/>
                  </a:path>
                </a:pathLst>
              </a:custGeom>
              <a:solidFill>
                <a:srgbClr val="FA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31">
                <a:extLst>
                  <a:ext uri="{FF2B5EF4-FFF2-40B4-BE49-F238E27FC236}">
                    <a16:creationId xmlns="" xmlns:a16="http://schemas.microsoft.com/office/drawing/2014/main" id="{E4C8296D-62F5-E0AE-4C71-6DF56292BD39}"/>
                  </a:ext>
                </a:extLst>
              </p:cNvPr>
              <p:cNvSpPr/>
              <p:nvPr/>
            </p:nvSpPr>
            <p:spPr>
              <a:xfrm>
                <a:off x="6270276" y="2339219"/>
                <a:ext cx="219132" cy="684605"/>
              </a:xfrm>
              <a:custGeom>
                <a:avLst/>
                <a:gdLst>
                  <a:gd name="connsiteX0" fmla="*/ 0 w 219132"/>
                  <a:gd name="connsiteY0" fmla="*/ 576510 h 684605"/>
                  <a:gd name="connsiteX1" fmla="*/ 12501 w 219132"/>
                  <a:gd name="connsiteY1" fmla="*/ 591216 h 684605"/>
                  <a:gd name="connsiteX2" fmla="*/ 25001 w 219132"/>
                  <a:gd name="connsiteY2" fmla="*/ 609600 h 684605"/>
                  <a:gd name="connsiteX3" fmla="*/ 33826 w 219132"/>
                  <a:gd name="connsiteY3" fmla="*/ 587540 h 684605"/>
                  <a:gd name="connsiteX4" fmla="*/ 34561 w 219132"/>
                  <a:gd name="connsiteY4" fmla="*/ 333111 h 684605"/>
                  <a:gd name="connsiteX5" fmla="*/ 39708 w 219132"/>
                  <a:gd name="connsiteY5" fmla="*/ 313256 h 684605"/>
                  <a:gd name="connsiteX6" fmla="*/ 173541 w 219132"/>
                  <a:gd name="connsiteY6" fmla="*/ 70593 h 684605"/>
                  <a:gd name="connsiteX7" fmla="*/ 219132 w 219132"/>
                  <a:gd name="connsiteY7" fmla="*/ 0 h 684605"/>
                  <a:gd name="connsiteX8" fmla="*/ 180159 w 219132"/>
                  <a:gd name="connsiteY8" fmla="*/ 244134 h 684605"/>
                  <a:gd name="connsiteX9" fmla="*/ 191189 w 219132"/>
                  <a:gd name="connsiteY9" fmla="*/ 481650 h 684605"/>
                  <a:gd name="connsiteX10" fmla="*/ 204425 w 219132"/>
                  <a:gd name="connsiteY10" fmla="*/ 555185 h 684605"/>
                  <a:gd name="connsiteX11" fmla="*/ 149275 w 219132"/>
                  <a:gd name="connsiteY11" fmla="*/ 600041 h 684605"/>
                  <a:gd name="connsiteX12" fmla="*/ 142656 w 219132"/>
                  <a:gd name="connsiteY12" fmla="*/ 656662 h 684605"/>
                  <a:gd name="connsiteX13" fmla="*/ 0 w 219132"/>
                  <a:gd name="connsiteY13" fmla="*/ 684605 h 684605"/>
                  <a:gd name="connsiteX14" fmla="*/ 0 w 219132"/>
                  <a:gd name="connsiteY14" fmla="*/ 576510 h 68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9132" h="684605">
                    <a:moveTo>
                      <a:pt x="0" y="576510"/>
                    </a:moveTo>
                    <a:cubicBezTo>
                      <a:pt x="8824" y="577245"/>
                      <a:pt x="13236" y="582392"/>
                      <a:pt x="12501" y="591216"/>
                    </a:cubicBezTo>
                    <a:cubicBezTo>
                      <a:pt x="11765" y="600776"/>
                      <a:pt x="11030" y="611806"/>
                      <a:pt x="25001" y="609600"/>
                    </a:cubicBezTo>
                    <a:cubicBezTo>
                      <a:pt x="38973" y="608129"/>
                      <a:pt x="36767" y="595629"/>
                      <a:pt x="33826" y="587540"/>
                    </a:cubicBezTo>
                    <a:cubicBezTo>
                      <a:pt x="9559" y="502240"/>
                      <a:pt x="25001" y="417675"/>
                      <a:pt x="34561" y="333111"/>
                    </a:cubicBezTo>
                    <a:cubicBezTo>
                      <a:pt x="35296" y="325757"/>
                      <a:pt x="31620" y="317669"/>
                      <a:pt x="39708" y="313256"/>
                    </a:cubicBezTo>
                    <a:cubicBezTo>
                      <a:pt x="142656" y="263988"/>
                      <a:pt x="133833" y="154422"/>
                      <a:pt x="173541" y="70593"/>
                    </a:cubicBezTo>
                    <a:cubicBezTo>
                      <a:pt x="185307" y="46327"/>
                      <a:pt x="186777" y="12501"/>
                      <a:pt x="219132" y="0"/>
                    </a:cubicBezTo>
                    <a:cubicBezTo>
                      <a:pt x="212514" y="82358"/>
                      <a:pt x="191925" y="162511"/>
                      <a:pt x="180159" y="244134"/>
                    </a:cubicBezTo>
                    <a:cubicBezTo>
                      <a:pt x="168393" y="326493"/>
                      <a:pt x="190454" y="402233"/>
                      <a:pt x="191189" y="481650"/>
                    </a:cubicBezTo>
                    <a:cubicBezTo>
                      <a:pt x="191189" y="502975"/>
                      <a:pt x="197807" y="530918"/>
                      <a:pt x="204425" y="555185"/>
                    </a:cubicBezTo>
                    <a:cubicBezTo>
                      <a:pt x="213250" y="587540"/>
                      <a:pt x="175747" y="591216"/>
                      <a:pt x="149275" y="600041"/>
                    </a:cubicBezTo>
                    <a:cubicBezTo>
                      <a:pt x="121332" y="608865"/>
                      <a:pt x="91182" y="625778"/>
                      <a:pt x="142656" y="656662"/>
                    </a:cubicBezTo>
                    <a:cubicBezTo>
                      <a:pt x="91918" y="652985"/>
                      <a:pt x="47062" y="660339"/>
                      <a:pt x="0" y="684605"/>
                    </a:cubicBezTo>
                    <a:cubicBezTo>
                      <a:pt x="0" y="644161"/>
                      <a:pt x="0" y="610335"/>
                      <a:pt x="0" y="576510"/>
                    </a:cubicBezTo>
                    <a:close/>
                  </a:path>
                </a:pathLst>
              </a:custGeom>
              <a:solidFill>
                <a:srgbClr val="E5B78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32">
                <a:extLst>
                  <a:ext uri="{FF2B5EF4-FFF2-40B4-BE49-F238E27FC236}">
                    <a16:creationId xmlns="" xmlns:a16="http://schemas.microsoft.com/office/drawing/2014/main" id="{00CD0C69-5770-A35F-1A0A-4F718B09F032}"/>
                  </a:ext>
                </a:extLst>
              </p:cNvPr>
              <p:cNvSpPr/>
              <p:nvPr/>
            </p:nvSpPr>
            <p:spPr>
              <a:xfrm>
                <a:off x="6701730" y="3927590"/>
                <a:ext cx="374187" cy="624022"/>
              </a:xfrm>
              <a:custGeom>
                <a:avLst/>
                <a:gdLst>
                  <a:gd name="connsiteX0" fmla="*/ 139909 w 374187"/>
                  <a:gd name="connsiteY0" fmla="*/ 623544 h 624022"/>
                  <a:gd name="connsiteX1" fmla="*/ 11223 w 374187"/>
                  <a:gd name="connsiteY1" fmla="*/ 564716 h 624022"/>
                  <a:gd name="connsiteX2" fmla="*/ 5340 w 374187"/>
                  <a:gd name="connsiteY2" fmla="*/ 522801 h 624022"/>
                  <a:gd name="connsiteX3" fmla="*/ 172263 w 374187"/>
                  <a:gd name="connsiteY3" fmla="*/ 222781 h 624022"/>
                  <a:gd name="connsiteX4" fmla="*/ 309038 w 374187"/>
                  <a:gd name="connsiteY4" fmla="*/ 24974 h 624022"/>
                  <a:gd name="connsiteX5" fmla="*/ 356835 w 374187"/>
                  <a:gd name="connsiteY5" fmla="*/ 707 h 624022"/>
                  <a:gd name="connsiteX6" fmla="*/ 373748 w 374187"/>
                  <a:gd name="connsiteY6" fmla="*/ 9531 h 624022"/>
                  <a:gd name="connsiteX7" fmla="*/ 347275 w 374187"/>
                  <a:gd name="connsiteY7" fmla="*/ 65418 h 624022"/>
                  <a:gd name="connsiteX8" fmla="*/ 283301 w 374187"/>
                  <a:gd name="connsiteY8" fmla="*/ 149982 h 624022"/>
                  <a:gd name="connsiteX9" fmla="*/ 179617 w 374187"/>
                  <a:gd name="connsiteY9" fmla="*/ 516919 h 624022"/>
                  <a:gd name="connsiteX10" fmla="*/ 181823 w 374187"/>
                  <a:gd name="connsiteY10" fmla="*/ 583835 h 624022"/>
                  <a:gd name="connsiteX11" fmla="*/ 139909 w 374187"/>
                  <a:gd name="connsiteY11" fmla="*/ 623544 h 624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4187" h="624022">
                    <a:moveTo>
                      <a:pt x="139909" y="623544"/>
                    </a:moveTo>
                    <a:cubicBezTo>
                      <a:pt x="98729" y="613249"/>
                      <a:pt x="52403" y="594130"/>
                      <a:pt x="11223" y="564716"/>
                    </a:cubicBezTo>
                    <a:cubicBezTo>
                      <a:pt x="-4954" y="552951"/>
                      <a:pt x="-542" y="542656"/>
                      <a:pt x="5340" y="522801"/>
                    </a:cubicBezTo>
                    <a:cubicBezTo>
                      <a:pt x="41372" y="411029"/>
                      <a:pt x="111965" y="319846"/>
                      <a:pt x="172263" y="222781"/>
                    </a:cubicBezTo>
                    <a:cubicBezTo>
                      <a:pt x="214913" y="155129"/>
                      <a:pt x="265652" y="92625"/>
                      <a:pt x="309038" y="24974"/>
                    </a:cubicBezTo>
                    <a:cubicBezTo>
                      <a:pt x="322274" y="3649"/>
                      <a:pt x="334775" y="-2234"/>
                      <a:pt x="356835" y="707"/>
                    </a:cubicBezTo>
                    <a:cubicBezTo>
                      <a:pt x="364188" y="1443"/>
                      <a:pt x="376689" y="1443"/>
                      <a:pt x="373748" y="9531"/>
                    </a:cubicBezTo>
                    <a:cubicBezTo>
                      <a:pt x="367130" y="29386"/>
                      <a:pt x="357570" y="64682"/>
                      <a:pt x="347275" y="65418"/>
                    </a:cubicBezTo>
                    <a:cubicBezTo>
                      <a:pt x="289183" y="68359"/>
                      <a:pt x="296537" y="117627"/>
                      <a:pt x="283301" y="149982"/>
                    </a:cubicBezTo>
                    <a:cubicBezTo>
                      <a:pt x="235503" y="268372"/>
                      <a:pt x="218590" y="396322"/>
                      <a:pt x="179617" y="516919"/>
                    </a:cubicBezTo>
                    <a:cubicBezTo>
                      <a:pt x="172999" y="536773"/>
                      <a:pt x="177411" y="562510"/>
                      <a:pt x="181823" y="583835"/>
                    </a:cubicBezTo>
                    <a:cubicBezTo>
                      <a:pt x="188441" y="616190"/>
                      <a:pt x="176676" y="626485"/>
                      <a:pt x="139909" y="623544"/>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 xmlns:a16="http://schemas.microsoft.com/office/drawing/2014/main" id="{6AFB6565-EFA2-1682-EC99-507E0E49311B}"/>
                  </a:ext>
                </a:extLst>
              </p:cNvPr>
              <p:cNvSpPr/>
              <p:nvPr/>
            </p:nvSpPr>
            <p:spPr>
              <a:xfrm>
                <a:off x="7032828" y="4965593"/>
                <a:ext cx="298661" cy="244273"/>
              </a:xfrm>
              <a:custGeom>
                <a:avLst/>
                <a:gdLst>
                  <a:gd name="connsiteX0" fmla="*/ 0 w 298661"/>
                  <a:gd name="connsiteY0" fmla="*/ 15717 h 244273"/>
                  <a:gd name="connsiteX1" fmla="*/ 262517 w 298661"/>
                  <a:gd name="connsiteY1" fmla="*/ 1746 h 244273"/>
                  <a:gd name="connsiteX2" fmla="*/ 286048 w 298661"/>
                  <a:gd name="connsiteY2" fmla="*/ 16453 h 244273"/>
                  <a:gd name="connsiteX3" fmla="*/ 297079 w 298661"/>
                  <a:gd name="connsiteY3" fmla="*/ 212789 h 244273"/>
                  <a:gd name="connsiteX4" fmla="*/ 265459 w 298661"/>
                  <a:gd name="connsiteY4" fmla="*/ 243674 h 244273"/>
                  <a:gd name="connsiteX5" fmla="*/ 213985 w 298661"/>
                  <a:gd name="connsiteY5" fmla="*/ 243674 h 244273"/>
                  <a:gd name="connsiteX6" fmla="*/ 31620 w 298661"/>
                  <a:gd name="connsiteY6" fmla="*/ 106900 h 244273"/>
                  <a:gd name="connsiteX7" fmla="*/ 0 w 298661"/>
                  <a:gd name="connsiteY7" fmla="*/ 15717 h 24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61" h="244273">
                    <a:moveTo>
                      <a:pt x="0" y="15717"/>
                    </a:moveTo>
                    <a:cubicBezTo>
                      <a:pt x="88976" y="3216"/>
                      <a:pt x="176483" y="28953"/>
                      <a:pt x="262517" y="1746"/>
                    </a:cubicBezTo>
                    <a:cubicBezTo>
                      <a:pt x="271342" y="-1196"/>
                      <a:pt x="286048" y="-2666"/>
                      <a:pt x="286048" y="16453"/>
                    </a:cubicBezTo>
                    <a:cubicBezTo>
                      <a:pt x="287519" y="81898"/>
                      <a:pt x="303697" y="146608"/>
                      <a:pt x="297079" y="212789"/>
                    </a:cubicBezTo>
                    <a:cubicBezTo>
                      <a:pt x="294873" y="233379"/>
                      <a:pt x="286048" y="243674"/>
                      <a:pt x="265459" y="243674"/>
                    </a:cubicBezTo>
                    <a:cubicBezTo>
                      <a:pt x="248546" y="243674"/>
                      <a:pt x="230898" y="243674"/>
                      <a:pt x="213985" y="243674"/>
                    </a:cubicBezTo>
                    <a:cubicBezTo>
                      <a:pt x="65445" y="242938"/>
                      <a:pt x="91918" y="264263"/>
                      <a:pt x="31620" y="106900"/>
                    </a:cubicBezTo>
                    <a:cubicBezTo>
                      <a:pt x="21325" y="76751"/>
                      <a:pt x="11030" y="45866"/>
                      <a:pt x="0" y="15717"/>
                    </a:cubicBezTo>
                    <a:close/>
                  </a:path>
                </a:pathLst>
              </a:custGeom>
              <a:solidFill>
                <a:srgbClr val="FBF7F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 xmlns:a16="http://schemas.microsoft.com/office/drawing/2014/main" id="{30A2F17B-CB02-F547-91BD-BE69886BA355}"/>
                  </a:ext>
                </a:extLst>
              </p:cNvPr>
              <p:cNvSpPr/>
              <p:nvPr/>
            </p:nvSpPr>
            <p:spPr>
              <a:xfrm>
                <a:off x="8342462" y="3075924"/>
                <a:ext cx="304478" cy="465479"/>
              </a:xfrm>
              <a:custGeom>
                <a:avLst/>
                <a:gdLst>
                  <a:gd name="connsiteX0" fmla="*/ 71341 w 304478"/>
                  <a:gd name="connsiteY0" fmla="*/ 35406 h 465479"/>
                  <a:gd name="connsiteX1" fmla="*/ 212527 w 304478"/>
                  <a:gd name="connsiteY1" fmla="*/ 11875 h 465479"/>
                  <a:gd name="connsiteX2" fmla="*/ 302239 w 304478"/>
                  <a:gd name="connsiteY2" fmla="*/ 151590 h 465479"/>
                  <a:gd name="connsiteX3" fmla="*/ 47075 w 304478"/>
                  <a:gd name="connsiteY3" fmla="*/ 461170 h 465479"/>
                  <a:gd name="connsiteX4" fmla="*/ 11043 w 304478"/>
                  <a:gd name="connsiteY4" fmla="*/ 421461 h 465479"/>
                  <a:gd name="connsiteX5" fmla="*/ 25015 w 304478"/>
                  <a:gd name="connsiteY5" fmla="*/ 381018 h 465479"/>
                  <a:gd name="connsiteX6" fmla="*/ 158847 w 304478"/>
                  <a:gd name="connsiteY6" fmla="*/ 322190 h 465479"/>
                  <a:gd name="connsiteX7" fmla="*/ 100019 w 304478"/>
                  <a:gd name="connsiteY7" fmla="*/ 80262 h 465479"/>
                  <a:gd name="connsiteX8" fmla="*/ 71341 w 304478"/>
                  <a:gd name="connsiteY8" fmla="*/ 35406 h 46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4478" h="465479">
                    <a:moveTo>
                      <a:pt x="71341" y="35406"/>
                    </a:moveTo>
                    <a:cubicBezTo>
                      <a:pt x="114726" y="4522"/>
                      <a:pt x="160318" y="-13127"/>
                      <a:pt x="212527" y="11875"/>
                    </a:cubicBezTo>
                    <a:cubicBezTo>
                      <a:pt x="271355" y="39818"/>
                      <a:pt x="294150" y="88351"/>
                      <a:pt x="302239" y="151590"/>
                    </a:cubicBezTo>
                    <a:cubicBezTo>
                      <a:pt x="325034" y="318513"/>
                      <a:pt x="169142" y="433962"/>
                      <a:pt x="47075" y="461170"/>
                    </a:cubicBezTo>
                    <a:cubicBezTo>
                      <a:pt x="27956" y="465582"/>
                      <a:pt x="-22048" y="478083"/>
                      <a:pt x="11043" y="421461"/>
                    </a:cubicBezTo>
                    <a:cubicBezTo>
                      <a:pt x="16926" y="411167"/>
                      <a:pt x="19867" y="394989"/>
                      <a:pt x="25015" y="381018"/>
                    </a:cubicBezTo>
                    <a:cubicBezTo>
                      <a:pt x="60310" y="392048"/>
                      <a:pt x="130904" y="361899"/>
                      <a:pt x="158847" y="322190"/>
                    </a:cubicBezTo>
                    <a:cubicBezTo>
                      <a:pt x="224293" y="228066"/>
                      <a:pt x="216939" y="125118"/>
                      <a:pt x="100019" y="80262"/>
                    </a:cubicBezTo>
                    <a:cubicBezTo>
                      <a:pt x="80900" y="72909"/>
                      <a:pt x="62517" y="61878"/>
                      <a:pt x="71341" y="35406"/>
                    </a:cubicBezTo>
                    <a:close/>
                  </a:path>
                </a:pathLst>
              </a:custGeom>
              <a:solidFill>
                <a:srgbClr val="FAE2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 xmlns:a16="http://schemas.microsoft.com/office/drawing/2014/main" id="{3E4E44A7-7550-D045-0A8C-4763C175EA95}"/>
                  </a:ext>
                </a:extLst>
              </p:cNvPr>
              <p:cNvSpPr/>
              <p:nvPr/>
            </p:nvSpPr>
            <p:spPr>
              <a:xfrm>
                <a:off x="7547717" y="4941921"/>
                <a:ext cx="312267" cy="236686"/>
              </a:xfrm>
              <a:custGeom>
                <a:avLst/>
                <a:gdLst>
                  <a:gd name="connsiteX0" fmla="*/ 144713 w 312267"/>
                  <a:gd name="connsiteY0" fmla="*/ 13652 h 236686"/>
                  <a:gd name="connsiteX1" fmla="*/ 282958 w 312267"/>
                  <a:gd name="connsiteY1" fmla="*/ 3357 h 236686"/>
                  <a:gd name="connsiteX2" fmla="*/ 307960 w 312267"/>
                  <a:gd name="connsiteY2" fmla="*/ 37183 h 236686"/>
                  <a:gd name="connsiteX3" fmla="*/ 228543 w 312267"/>
                  <a:gd name="connsiteY3" fmla="*/ 194547 h 236686"/>
                  <a:gd name="connsiteX4" fmla="*/ 51325 w 312267"/>
                  <a:gd name="connsiteY4" fmla="*/ 228372 h 236686"/>
                  <a:gd name="connsiteX5" fmla="*/ 10146 w 312267"/>
                  <a:gd name="connsiteY5" fmla="*/ 175428 h 236686"/>
                  <a:gd name="connsiteX6" fmla="*/ 3528 w 312267"/>
                  <a:gd name="connsiteY6" fmla="*/ 41595 h 236686"/>
                  <a:gd name="connsiteX7" fmla="*/ 29265 w 312267"/>
                  <a:gd name="connsiteY7" fmla="*/ 12917 h 236686"/>
                  <a:gd name="connsiteX8" fmla="*/ 144713 w 312267"/>
                  <a:gd name="connsiteY8" fmla="*/ 13652 h 23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2267" h="236686">
                    <a:moveTo>
                      <a:pt x="144713" y="13652"/>
                    </a:moveTo>
                    <a:cubicBezTo>
                      <a:pt x="185157" y="7769"/>
                      <a:pt x="234426" y="21741"/>
                      <a:pt x="282958" y="3357"/>
                    </a:cubicBezTo>
                    <a:cubicBezTo>
                      <a:pt x="310166" y="-6938"/>
                      <a:pt x="318254" y="7034"/>
                      <a:pt x="307960" y="37183"/>
                    </a:cubicBezTo>
                    <a:cubicBezTo>
                      <a:pt x="288105" y="93805"/>
                      <a:pt x="263103" y="146749"/>
                      <a:pt x="228543" y="194547"/>
                    </a:cubicBezTo>
                    <a:cubicBezTo>
                      <a:pt x="182952" y="257051"/>
                      <a:pt x="113094" y="232784"/>
                      <a:pt x="51325" y="228372"/>
                    </a:cubicBezTo>
                    <a:cubicBezTo>
                      <a:pt x="26323" y="226902"/>
                      <a:pt x="-2355" y="223960"/>
                      <a:pt x="10146" y="175428"/>
                    </a:cubicBezTo>
                    <a:cubicBezTo>
                      <a:pt x="20440" y="134984"/>
                      <a:pt x="25588" y="86451"/>
                      <a:pt x="3528" y="41595"/>
                    </a:cubicBezTo>
                    <a:cubicBezTo>
                      <a:pt x="-6032" y="22476"/>
                      <a:pt x="4263" y="11446"/>
                      <a:pt x="29265" y="12917"/>
                    </a:cubicBezTo>
                    <a:cubicBezTo>
                      <a:pt x="64561" y="15123"/>
                      <a:pt x="101328" y="13652"/>
                      <a:pt x="144713" y="13652"/>
                    </a:cubicBezTo>
                    <a:close/>
                  </a:path>
                </a:pathLst>
              </a:custGeom>
              <a:solidFill>
                <a:srgbClr val="FBF7F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 xmlns:a16="http://schemas.microsoft.com/office/drawing/2014/main" id="{48D84FE4-408C-3C75-B526-B66FCCE8D3AF}"/>
                  </a:ext>
                </a:extLst>
              </p:cNvPr>
              <p:cNvSpPr/>
              <p:nvPr/>
            </p:nvSpPr>
            <p:spPr>
              <a:xfrm>
                <a:off x="6200127" y="3041473"/>
                <a:ext cx="278861" cy="475419"/>
              </a:xfrm>
              <a:custGeom>
                <a:avLst/>
                <a:gdLst>
                  <a:gd name="connsiteX0" fmla="*/ 253985 w 278861"/>
                  <a:gd name="connsiteY0" fmla="*/ 380908 h 475419"/>
                  <a:gd name="connsiteX1" fmla="*/ 267956 w 278861"/>
                  <a:gd name="connsiteY1" fmla="*/ 432382 h 475419"/>
                  <a:gd name="connsiteX2" fmla="*/ 236336 w 278861"/>
                  <a:gd name="connsiteY2" fmla="*/ 472091 h 475419"/>
                  <a:gd name="connsiteX3" fmla="*/ 11321 w 278861"/>
                  <a:gd name="connsiteY3" fmla="*/ 119861 h 475419"/>
                  <a:gd name="connsiteX4" fmla="*/ 207658 w 278861"/>
                  <a:gd name="connsiteY4" fmla="*/ 0 h 475419"/>
                  <a:gd name="connsiteX5" fmla="*/ 159861 w 278861"/>
                  <a:gd name="connsiteY5" fmla="*/ 79417 h 475419"/>
                  <a:gd name="connsiteX6" fmla="*/ 117211 w 278861"/>
                  <a:gd name="connsiteY6" fmla="*/ 306638 h 475419"/>
                  <a:gd name="connsiteX7" fmla="*/ 253985 w 278861"/>
                  <a:gd name="connsiteY7" fmla="*/ 380908 h 47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861" h="475419">
                    <a:moveTo>
                      <a:pt x="253985" y="380908"/>
                    </a:moveTo>
                    <a:cubicBezTo>
                      <a:pt x="249573" y="400762"/>
                      <a:pt x="261338" y="420617"/>
                      <a:pt x="267956" y="432382"/>
                    </a:cubicBezTo>
                    <a:cubicBezTo>
                      <a:pt x="297370" y="481650"/>
                      <a:pt x="260603" y="477973"/>
                      <a:pt x="236336" y="472091"/>
                    </a:cubicBezTo>
                    <a:cubicBezTo>
                      <a:pt x="68678" y="435324"/>
                      <a:pt x="-35741" y="277225"/>
                      <a:pt x="11321" y="119861"/>
                    </a:cubicBezTo>
                    <a:cubicBezTo>
                      <a:pt x="40735" y="21325"/>
                      <a:pt x="78973" y="0"/>
                      <a:pt x="207658" y="0"/>
                    </a:cubicBezTo>
                    <a:cubicBezTo>
                      <a:pt x="210599" y="37502"/>
                      <a:pt x="212070" y="64710"/>
                      <a:pt x="159861" y="79417"/>
                    </a:cubicBezTo>
                    <a:cubicBezTo>
                      <a:pt x="86327" y="100007"/>
                      <a:pt x="63531" y="242663"/>
                      <a:pt x="117211" y="306638"/>
                    </a:cubicBezTo>
                    <a:cubicBezTo>
                      <a:pt x="153243" y="349288"/>
                      <a:pt x="192216" y="387526"/>
                      <a:pt x="253985" y="380908"/>
                    </a:cubicBezTo>
                    <a:close/>
                  </a:path>
                </a:pathLst>
              </a:custGeom>
              <a:solidFill>
                <a:srgbClr val="FAE1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Shape 37">
                <a:extLst>
                  <a:ext uri="{FF2B5EF4-FFF2-40B4-BE49-F238E27FC236}">
                    <a16:creationId xmlns="" xmlns:a16="http://schemas.microsoft.com/office/drawing/2014/main" id="{532CF69B-A2B3-86ED-D438-13159075C20A}"/>
                  </a:ext>
                </a:extLst>
              </p:cNvPr>
              <p:cNvSpPr/>
              <p:nvPr/>
            </p:nvSpPr>
            <p:spPr>
              <a:xfrm>
                <a:off x="8353993" y="3111330"/>
                <a:ext cx="189645" cy="356805"/>
              </a:xfrm>
              <a:custGeom>
                <a:avLst/>
                <a:gdLst>
                  <a:gd name="connsiteX0" fmla="*/ 59809 w 189645"/>
                  <a:gd name="connsiteY0" fmla="*/ 0 h 356805"/>
                  <a:gd name="connsiteX1" fmla="*/ 87753 w 189645"/>
                  <a:gd name="connsiteY1" fmla="*/ 44856 h 356805"/>
                  <a:gd name="connsiteX2" fmla="*/ 187024 w 189645"/>
                  <a:gd name="connsiteY2" fmla="*/ 201484 h 356805"/>
                  <a:gd name="connsiteX3" fmla="*/ 37749 w 189645"/>
                  <a:gd name="connsiteY3" fmla="*/ 356642 h 356805"/>
                  <a:gd name="connsiteX4" fmla="*/ 14218 w 189645"/>
                  <a:gd name="connsiteY4" fmla="*/ 345612 h 356805"/>
                  <a:gd name="connsiteX5" fmla="*/ 2453 w 189645"/>
                  <a:gd name="connsiteY5" fmla="*/ 288255 h 356805"/>
                  <a:gd name="connsiteX6" fmla="*/ 2453 w 189645"/>
                  <a:gd name="connsiteY6" fmla="*/ 161776 h 356805"/>
                  <a:gd name="connsiteX7" fmla="*/ 37014 w 189645"/>
                  <a:gd name="connsiteY7" fmla="*/ 117655 h 356805"/>
                  <a:gd name="connsiteX8" fmla="*/ 59809 w 189645"/>
                  <a:gd name="connsiteY8" fmla="*/ 0 h 35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645" h="356805">
                    <a:moveTo>
                      <a:pt x="59809" y="0"/>
                    </a:moveTo>
                    <a:cubicBezTo>
                      <a:pt x="50986" y="25737"/>
                      <a:pt x="70104" y="35297"/>
                      <a:pt x="87753" y="44856"/>
                    </a:cubicBezTo>
                    <a:cubicBezTo>
                      <a:pt x="175994" y="91918"/>
                      <a:pt x="198054" y="125744"/>
                      <a:pt x="187024" y="201484"/>
                    </a:cubicBezTo>
                    <a:cubicBezTo>
                      <a:pt x="178201" y="266194"/>
                      <a:pt x="100989" y="347082"/>
                      <a:pt x="37749" y="356642"/>
                    </a:cubicBezTo>
                    <a:cubicBezTo>
                      <a:pt x="30396" y="358112"/>
                      <a:pt x="21572" y="349288"/>
                      <a:pt x="14218" y="345612"/>
                    </a:cubicBezTo>
                    <a:cubicBezTo>
                      <a:pt x="14954" y="325757"/>
                      <a:pt x="16425" y="305168"/>
                      <a:pt x="2453" y="288255"/>
                    </a:cubicBezTo>
                    <a:cubicBezTo>
                      <a:pt x="-7842" y="246340"/>
                      <a:pt x="18630" y="203690"/>
                      <a:pt x="2453" y="161776"/>
                    </a:cubicBezTo>
                    <a:cubicBezTo>
                      <a:pt x="34072" y="163246"/>
                      <a:pt x="38485" y="143392"/>
                      <a:pt x="37014" y="117655"/>
                    </a:cubicBezTo>
                    <a:cubicBezTo>
                      <a:pt x="35544" y="77211"/>
                      <a:pt x="42897" y="37502"/>
                      <a:pt x="59809" y="0"/>
                    </a:cubicBezTo>
                    <a:close/>
                  </a:path>
                </a:pathLst>
              </a:custGeom>
              <a:solidFill>
                <a:srgbClr val="F7B8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Freeform: Shape 38">
                <a:extLst>
                  <a:ext uri="{FF2B5EF4-FFF2-40B4-BE49-F238E27FC236}">
                    <a16:creationId xmlns="" xmlns:a16="http://schemas.microsoft.com/office/drawing/2014/main" id="{807C0250-8315-DF5F-D325-A58845DAEE3B}"/>
                  </a:ext>
                </a:extLst>
              </p:cNvPr>
              <p:cNvSpPr/>
              <p:nvPr/>
            </p:nvSpPr>
            <p:spPr>
              <a:xfrm>
                <a:off x="6290524" y="3041473"/>
                <a:ext cx="187119" cy="380908"/>
              </a:xfrm>
              <a:custGeom>
                <a:avLst/>
                <a:gdLst>
                  <a:gd name="connsiteX0" fmla="*/ 163588 w 187119"/>
                  <a:gd name="connsiteY0" fmla="*/ 380908 h 380908"/>
                  <a:gd name="connsiteX1" fmla="*/ 10637 w 187119"/>
                  <a:gd name="connsiteY1" fmla="*/ 137509 h 380908"/>
                  <a:gd name="connsiteX2" fmla="*/ 70934 w 187119"/>
                  <a:gd name="connsiteY2" fmla="*/ 77946 h 380908"/>
                  <a:gd name="connsiteX3" fmla="*/ 117262 w 187119"/>
                  <a:gd name="connsiteY3" fmla="*/ 0 h 380908"/>
                  <a:gd name="connsiteX4" fmla="*/ 137851 w 187119"/>
                  <a:gd name="connsiteY4" fmla="*/ 146333 h 380908"/>
                  <a:gd name="connsiteX5" fmla="*/ 175353 w 187119"/>
                  <a:gd name="connsiteY5" fmla="*/ 207367 h 380908"/>
                  <a:gd name="connsiteX6" fmla="*/ 187119 w 187119"/>
                  <a:gd name="connsiteY6" fmla="*/ 311050 h 380908"/>
                  <a:gd name="connsiteX7" fmla="*/ 163588 w 187119"/>
                  <a:gd name="connsiteY7" fmla="*/ 380908 h 38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119" h="380908">
                    <a:moveTo>
                      <a:pt x="163588" y="380908"/>
                    </a:moveTo>
                    <a:cubicBezTo>
                      <a:pt x="28285" y="377231"/>
                      <a:pt x="-24660" y="249282"/>
                      <a:pt x="10637" y="137509"/>
                    </a:cubicBezTo>
                    <a:cubicBezTo>
                      <a:pt x="20196" y="106625"/>
                      <a:pt x="41521" y="81623"/>
                      <a:pt x="70934" y="77946"/>
                    </a:cubicBezTo>
                    <a:cubicBezTo>
                      <a:pt x="126821" y="72064"/>
                      <a:pt x="118732" y="36032"/>
                      <a:pt x="117262" y="0"/>
                    </a:cubicBezTo>
                    <a:cubicBezTo>
                      <a:pt x="143734" y="45591"/>
                      <a:pt x="120938" y="97801"/>
                      <a:pt x="137851" y="146333"/>
                    </a:cubicBezTo>
                    <a:cubicBezTo>
                      <a:pt x="146675" y="172070"/>
                      <a:pt x="148881" y="194866"/>
                      <a:pt x="175353" y="207367"/>
                    </a:cubicBezTo>
                    <a:cubicBezTo>
                      <a:pt x="179030" y="241928"/>
                      <a:pt x="165794" y="278695"/>
                      <a:pt x="187119" y="311050"/>
                    </a:cubicBezTo>
                    <a:cubicBezTo>
                      <a:pt x="124615" y="316933"/>
                      <a:pt x="164323" y="355906"/>
                      <a:pt x="163588" y="380908"/>
                    </a:cubicBezTo>
                    <a:close/>
                  </a:path>
                </a:pathLst>
              </a:custGeom>
              <a:solidFill>
                <a:srgbClr val="F6B7A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Freeform: Shape 39">
                <a:extLst>
                  <a:ext uri="{FF2B5EF4-FFF2-40B4-BE49-F238E27FC236}">
                    <a16:creationId xmlns="" xmlns:a16="http://schemas.microsoft.com/office/drawing/2014/main" id="{18F2A925-8999-9606-2456-B3B8D010BE9D}"/>
                  </a:ext>
                </a:extLst>
              </p:cNvPr>
              <p:cNvSpPr/>
              <p:nvPr/>
            </p:nvSpPr>
            <p:spPr>
              <a:xfrm>
                <a:off x="7537069" y="4798662"/>
                <a:ext cx="361634" cy="124073"/>
              </a:xfrm>
              <a:custGeom>
                <a:avLst/>
                <a:gdLst>
                  <a:gd name="connsiteX0" fmla="*/ 146538 w 361634"/>
                  <a:gd name="connsiteY0" fmla="*/ 121614 h 124073"/>
                  <a:gd name="connsiteX1" fmla="*/ 24471 w 361634"/>
                  <a:gd name="connsiteY1" fmla="*/ 111319 h 124073"/>
                  <a:gd name="connsiteX2" fmla="*/ 205 w 361634"/>
                  <a:gd name="connsiteY2" fmla="*/ 97348 h 124073"/>
                  <a:gd name="connsiteX3" fmla="*/ 14911 w 361634"/>
                  <a:gd name="connsiteY3" fmla="*/ 68669 h 124073"/>
                  <a:gd name="connsiteX4" fmla="*/ 82563 w 361634"/>
                  <a:gd name="connsiteY4" fmla="*/ 51756 h 124073"/>
                  <a:gd name="connsiteX5" fmla="*/ 298754 w 361634"/>
                  <a:gd name="connsiteY5" fmla="*/ 4694 h 124073"/>
                  <a:gd name="connsiteX6" fmla="*/ 351699 w 361634"/>
                  <a:gd name="connsiteY6" fmla="*/ 9107 h 124073"/>
                  <a:gd name="connsiteX7" fmla="*/ 353905 w 361634"/>
                  <a:gd name="connsiteY7" fmla="*/ 60581 h 124073"/>
                  <a:gd name="connsiteX8" fmla="*/ 314196 w 361634"/>
                  <a:gd name="connsiteY8" fmla="*/ 111319 h 124073"/>
                  <a:gd name="connsiteX9" fmla="*/ 146538 w 361634"/>
                  <a:gd name="connsiteY9" fmla="*/ 121614 h 12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634" h="124073">
                    <a:moveTo>
                      <a:pt x="146538" y="121614"/>
                    </a:moveTo>
                    <a:cubicBezTo>
                      <a:pt x="106094" y="115731"/>
                      <a:pt x="64179" y="134115"/>
                      <a:pt x="24471" y="111319"/>
                    </a:cubicBezTo>
                    <a:cubicBezTo>
                      <a:pt x="16382" y="106907"/>
                      <a:pt x="2411" y="115731"/>
                      <a:pt x="205" y="97348"/>
                    </a:cubicBezTo>
                    <a:cubicBezTo>
                      <a:pt x="-1266" y="83376"/>
                      <a:pt x="5352" y="75288"/>
                      <a:pt x="14911" y="68669"/>
                    </a:cubicBezTo>
                    <a:cubicBezTo>
                      <a:pt x="35501" y="55433"/>
                      <a:pt x="58297" y="53227"/>
                      <a:pt x="82563" y="51756"/>
                    </a:cubicBezTo>
                    <a:cubicBezTo>
                      <a:pt x="156833" y="48080"/>
                      <a:pt x="231103" y="45138"/>
                      <a:pt x="298754" y="4694"/>
                    </a:cubicBezTo>
                    <a:cubicBezTo>
                      <a:pt x="311990" y="-3394"/>
                      <a:pt x="339198" y="-453"/>
                      <a:pt x="351699" y="9107"/>
                    </a:cubicBezTo>
                    <a:cubicBezTo>
                      <a:pt x="366406" y="19401"/>
                      <a:pt x="362729" y="45874"/>
                      <a:pt x="353905" y="60581"/>
                    </a:cubicBezTo>
                    <a:cubicBezTo>
                      <a:pt x="342875" y="78229"/>
                      <a:pt x="353905" y="110584"/>
                      <a:pt x="314196" y="111319"/>
                    </a:cubicBezTo>
                    <a:cubicBezTo>
                      <a:pt x="258310" y="112790"/>
                      <a:pt x="203159" y="130438"/>
                      <a:pt x="146538" y="121614"/>
                    </a:cubicBezTo>
                    <a:close/>
                  </a:path>
                </a:pathLst>
              </a:custGeom>
              <a:solidFill>
                <a:srgbClr val="F3D8C4"/>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40">
                <a:extLst>
                  <a:ext uri="{FF2B5EF4-FFF2-40B4-BE49-F238E27FC236}">
                    <a16:creationId xmlns="" xmlns:a16="http://schemas.microsoft.com/office/drawing/2014/main" id="{47C35D33-D028-4F04-465D-1700D265C40B}"/>
                  </a:ext>
                </a:extLst>
              </p:cNvPr>
              <p:cNvSpPr/>
              <p:nvPr/>
            </p:nvSpPr>
            <p:spPr>
              <a:xfrm>
                <a:off x="7007045" y="4871737"/>
                <a:ext cx="321390" cy="74228"/>
              </a:xfrm>
              <a:custGeom>
                <a:avLst/>
                <a:gdLst>
                  <a:gd name="connsiteX0" fmla="*/ 133143 w 321390"/>
                  <a:gd name="connsiteY0" fmla="*/ 71335 h 74228"/>
                  <a:gd name="connsiteX1" fmla="*/ 27989 w 321390"/>
                  <a:gd name="connsiteY1" fmla="*/ 62511 h 74228"/>
                  <a:gd name="connsiteX2" fmla="*/ 46 w 321390"/>
                  <a:gd name="connsiteY2" fmla="*/ 20596 h 74228"/>
                  <a:gd name="connsiteX3" fmla="*/ 38283 w 321390"/>
                  <a:gd name="connsiteY3" fmla="*/ 3683 h 74228"/>
                  <a:gd name="connsiteX4" fmla="*/ 289036 w 321390"/>
                  <a:gd name="connsiteY4" fmla="*/ 13978 h 74228"/>
                  <a:gd name="connsiteX5" fmla="*/ 321391 w 321390"/>
                  <a:gd name="connsiteY5" fmla="*/ 37509 h 74228"/>
                  <a:gd name="connsiteX6" fmla="*/ 289771 w 321390"/>
                  <a:gd name="connsiteY6" fmla="*/ 61040 h 74228"/>
                  <a:gd name="connsiteX7" fmla="*/ 133143 w 321390"/>
                  <a:gd name="connsiteY7" fmla="*/ 71335 h 74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390" h="74228">
                    <a:moveTo>
                      <a:pt x="133143" y="71335"/>
                    </a:moveTo>
                    <a:cubicBezTo>
                      <a:pt x="98582" y="66923"/>
                      <a:pt x="63285" y="78688"/>
                      <a:pt x="27989" y="62511"/>
                    </a:cubicBezTo>
                    <a:cubicBezTo>
                      <a:pt x="7399" y="52216"/>
                      <a:pt x="-690" y="42656"/>
                      <a:pt x="46" y="20596"/>
                    </a:cubicBezTo>
                    <a:cubicBezTo>
                      <a:pt x="1516" y="-11759"/>
                      <a:pt x="25783" y="3683"/>
                      <a:pt x="38283" y="3683"/>
                    </a:cubicBezTo>
                    <a:cubicBezTo>
                      <a:pt x="122113" y="5889"/>
                      <a:pt x="205206" y="11772"/>
                      <a:pt x="289036" y="13978"/>
                    </a:cubicBezTo>
                    <a:cubicBezTo>
                      <a:pt x="307419" y="14713"/>
                      <a:pt x="321391" y="21331"/>
                      <a:pt x="321391" y="37509"/>
                    </a:cubicBezTo>
                    <a:cubicBezTo>
                      <a:pt x="321391" y="53686"/>
                      <a:pt x="308155" y="61775"/>
                      <a:pt x="289771" y="61040"/>
                    </a:cubicBezTo>
                    <a:cubicBezTo>
                      <a:pt x="236826" y="58099"/>
                      <a:pt x="186823" y="82365"/>
                      <a:pt x="133143" y="71335"/>
                    </a:cubicBezTo>
                    <a:close/>
                  </a:path>
                </a:pathLst>
              </a:custGeom>
              <a:solidFill>
                <a:srgbClr val="E6CBB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41">
                <a:extLst>
                  <a:ext uri="{FF2B5EF4-FFF2-40B4-BE49-F238E27FC236}">
                    <a16:creationId xmlns="" xmlns:a16="http://schemas.microsoft.com/office/drawing/2014/main" id="{705CDAAE-FD3D-ECDB-7B49-0B13E1437895}"/>
                  </a:ext>
                </a:extLst>
              </p:cNvPr>
              <p:cNvSpPr/>
              <p:nvPr/>
            </p:nvSpPr>
            <p:spPr>
              <a:xfrm>
                <a:off x="6972529" y="3933445"/>
                <a:ext cx="168557" cy="326492"/>
              </a:xfrm>
              <a:custGeom>
                <a:avLst/>
                <a:gdLst>
                  <a:gd name="connsiteX0" fmla="*/ 144863 w 168557"/>
                  <a:gd name="connsiteY0" fmla="*/ 0 h 326492"/>
                  <a:gd name="connsiteX1" fmla="*/ 147804 w 168557"/>
                  <a:gd name="connsiteY1" fmla="*/ 108095 h 326492"/>
                  <a:gd name="connsiteX2" fmla="*/ 0 w 168557"/>
                  <a:gd name="connsiteY2" fmla="*/ 326493 h 326492"/>
                  <a:gd name="connsiteX3" fmla="*/ 144863 w 168557"/>
                  <a:gd name="connsiteY3" fmla="*/ 0 h 326492"/>
                </a:gdLst>
                <a:ahLst/>
                <a:cxnLst>
                  <a:cxn ang="0">
                    <a:pos x="connsiteX0" y="connsiteY0"/>
                  </a:cxn>
                  <a:cxn ang="0">
                    <a:pos x="connsiteX1" y="connsiteY1"/>
                  </a:cxn>
                  <a:cxn ang="0">
                    <a:pos x="connsiteX2" y="connsiteY2"/>
                  </a:cxn>
                  <a:cxn ang="0">
                    <a:pos x="connsiteX3" y="connsiteY3"/>
                  </a:cxn>
                </a:cxnLst>
                <a:rect l="l" t="t" r="r" b="b"/>
                <a:pathLst>
                  <a:path w="168557" h="326492">
                    <a:moveTo>
                      <a:pt x="144863" y="0"/>
                    </a:moveTo>
                    <a:cubicBezTo>
                      <a:pt x="185307" y="43385"/>
                      <a:pt x="165452" y="76476"/>
                      <a:pt x="147804" y="108095"/>
                    </a:cubicBezTo>
                    <a:cubicBezTo>
                      <a:pt x="106625" y="182365"/>
                      <a:pt x="64710" y="255900"/>
                      <a:pt x="0" y="326493"/>
                    </a:cubicBezTo>
                    <a:cubicBezTo>
                      <a:pt x="19119" y="197807"/>
                      <a:pt x="108096" y="113978"/>
                      <a:pt x="144863" y="0"/>
                    </a:cubicBezTo>
                    <a:close/>
                  </a:path>
                </a:pathLst>
              </a:custGeom>
              <a:solidFill>
                <a:srgbClr val="EAD92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42">
                <a:extLst>
                  <a:ext uri="{FF2B5EF4-FFF2-40B4-BE49-F238E27FC236}">
                    <a16:creationId xmlns="" xmlns:a16="http://schemas.microsoft.com/office/drawing/2014/main" id="{0FBA409B-EBAA-48C9-F12C-E57F1ACB7D16}"/>
                  </a:ext>
                </a:extLst>
              </p:cNvPr>
              <p:cNvSpPr/>
              <p:nvPr/>
            </p:nvSpPr>
            <p:spPr>
              <a:xfrm>
                <a:off x="7170493" y="3951093"/>
                <a:ext cx="194266" cy="88703"/>
              </a:xfrm>
              <a:custGeom>
                <a:avLst/>
                <a:gdLst>
                  <a:gd name="connsiteX0" fmla="*/ 41023 w 194266"/>
                  <a:gd name="connsiteY0" fmla="*/ 0 h 88703"/>
                  <a:gd name="connsiteX1" fmla="*/ 163090 w 194266"/>
                  <a:gd name="connsiteY1" fmla="*/ 12501 h 88703"/>
                  <a:gd name="connsiteX2" fmla="*/ 191033 w 194266"/>
                  <a:gd name="connsiteY2" fmla="*/ 28678 h 88703"/>
                  <a:gd name="connsiteX3" fmla="*/ 179267 w 194266"/>
                  <a:gd name="connsiteY3" fmla="*/ 56622 h 88703"/>
                  <a:gd name="connsiteX4" fmla="*/ 14550 w 194266"/>
                  <a:gd name="connsiteY4" fmla="*/ 47062 h 88703"/>
                  <a:gd name="connsiteX5" fmla="*/ 579 w 194266"/>
                  <a:gd name="connsiteY5" fmla="*/ 8824 h 88703"/>
                  <a:gd name="connsiteX6" fmla="*/ 41023 w 194266"/>
                  <a:gd name="connsiteY6" fmla="*/ 0 h 88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266" h="88703">
                    <a:moveTo>
                      <a:pt x="41023" y="0"/>
                    </a:moveTo>
                    <a:cubicBezTo>
                      <a:pt x="77790" y="16178"/>
                      <a:pt x="120440" y="15442"/>
                      <a:pt x="163090" y="12501"/>
                    </a:cubicBezTo>
                    <a:cubicBezTo>
                      <a:pt x="177061" y="11766"/>
                      <a:pt x="185150" y="19854"/>
                      <a:pt x="191033" y="28678"/>
                    </a:cubicBezTo>
                    <a:cubicBezTo>
                      <a:pt x="200592" y="41915"/>
                      <a:pt x="186621" y="48533"/>
                      <a:pt x="179267" y="56622"/>
                    </a:cubicBezTo>
                    <a:cubicBezTo>
                      <a:pt x="139559" y="102948"/>
                      <a:pt x="50582" y="98536"/>
                      <a:pt x="14550" y="47062"/>
                    </a:cubicBezTo>
                    <a:cubicBezTo>
                      <a:pt x="6461" y="36032"/>
                      <a:pt x="-2363" y="19854"/>
                      <a:pt x="579" y="8824"/>
                    </a:cubicBezTo>
                    <a:cubicBezTo>
                      <a:pt x="5726" y="-7353"/>
                      <a:pt x="24845" y="5883"/>
                      <a:pt x="41023" y="0"/>
                    </a:cubicBezTo>
                    <a:close/>
                  </a:path>
                </a:pathLst>
              </a:custGeom>
              <a:solidFill>
                <a:srgbClr val="ECE6E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43">
                <a:extLst>
                  <a:ext uri="{FF2B5EF4-FFF2-40B4-BE49-F238E27FC236}">
                    <a16:creationId xmlns="" xmlns:a16="http://schemas.microsoft.com/office/drawing/2014/main" id="{366F5779-CF70-AA51-1500-04C8D61A7017}"/>
                  </a:ext>
                </a:extLst>
              </p:cNvPr>
              <p:cNvSpPr/>
              <p:nvPr/>
            </p:nvSpPr>
            <p:spPr>
              <a:xfrm>
                <a:off x="7670939" y="3964329"/>
                <a:ext cx="181226" cy="277204"/>
              </a:xfrm>
              <a:custGeom>
                <a:avLst/>
                <a:gdLst>
                  <a:gd name="connsiteX0" fmla="*/ 9726 w 181226"/>
                  <a:gd name="connsiteY0" fmla="*/ 0 h 277204"/>
                  <a:gd name="connsiteX1" fmla="*/ 166355 w 181226"/>
                  <a:gd name="connsiteY1" fmla="*/ 230163 h 277204"/>
                  <a:gd name="connsiteX2" fmla="*/ 172972 w 181226"/>
                  <a:gd name="connsiteY2" fmla="*/ 273548 h 277204"/>
                  <a:gd name="connsiteX3" fmla="*/ 137676 w 181226"/>
                  <a:gd name="connsiteY3" fmla="*/ 253694 h 277204"/>
                  <a:gd name="connsiteX4" fmla="*/ 3843 w 181226"/>
                  <a:gd name="connsiteY4" fmla="*/ 57357 h 277204"/>
                  <a:gd name="connsiteX5" fmla="*/ 9726 w 181226"/>
                  <a:gd name="connsiteY5" fmla="*/ 0 h 27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26" h="277204">
                    <a:moveTo>
                      <a:pt x="9726" y="0"/>
                    </a:moveTo>
                    <a:cubicBezTo>
                      <a:pt x="56788" y="81623"/>
                      <a:pt x="100174" y="163246"/>
                      <a:pt x="166355" y="230163"/>
                    </a:cubicBezTo>
                    <a:cubicBezTo>
                      <a:pt x="174443" y="238252"/>
                      <a:pt x="191356" y="260312"/>
                      <a:pt x="172972" y="273548"/>
                    </a:cubicBezTo>
                    <a:cubicBezTo>
                      <a:pt x="156060" y="286049"/>
                      <a:pt x="147235" y="263253"/>
                      <a:pt x="137676" y="253694"/>
                    </a:cubicBezTo>
                    <a:cubicBezTo>
                      <a:pt x="79584" y="197808"/>
                      <a:pt x="42081" y="127215"/>
                      <a:pt x="3843" y="57357"/>
                    </a:cubicBezTo>
                    <a:cubicBezTo>
                      <a:pt x="-9393" y="32355"/>
                      <a:pt x="16344" y="20590"/>
                      <a:pt x="9726" y="0"/>
                    </a:cubicBezTo>
                    <a:close/>
                  </a:path>
                </a:pathLst>
              </a:custGeom>
              <a:solidFill>
                <a:srgbClr val="E1D13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Freeform: Shape 44">
                <a:extLst>
                  <a:ext uri="{FF2B5EF4-FFF2-40B4-BE49-F238E27FC236}">
                    <a16:creationId xmlns="" xmlns:a16="http://schemas.microsoft.com/office/drawing/2014/main" id="{35A73D01-2F3A-FBA2-3CE6-BA922E669107}"/>
                  </a:ext>
                </a:extLst>
              </p:cNvPr>
              <p:cNvSpPr/>
              <p:nvPr/>
            </p:nvSpPr>
            <p:spPr>
              <a:xfrm>
                <a:off x="7966612" y="4503953"/>
                <a:ext cx="183938" cy="94928"/>
              </a:xfrm>
              <a:custGeom>
                <a:avLst/>
                <a:gdLst>
                  <a:gd name="connsiteX0" fmla="*/ 69960 w 183938"/>
                  <a:gd name="connsiteY0" fmla="*/ 94243 h 94928"/>
                  <a:gd name="connsiteX1" fmla="*/ 47165 w 183938"/>
                  <a:gd name="connsiteY1" fmla="*/ 94243 h 94928"/>
                  <a:gd name="connsiteX2" fmla="*/ 838 w 183938"/>
                  <a:gd name="connsiteY2" fmla="*/ 74388 h 94928"/>
                  <a:gd name="connsiteX3" fmla="*/ 37605 w 183938"/>
                  <a:gd name="connsiteY3" fmla="*/ 45710 h 94928"/>
                  <a:gd name="connsiteX4" fmla="*/ 147906 w 183938"/>
                  <a:gd name="connsiteY4" fmla="*/ 6737 h 94928"/>
                  <a:gd name="connsiteX5" fmla="*/ 178055 w 183938"/>
                  <a:gd name="connsiteY5" fmla="*/ 6002 h 94928"/>
                  <a:gd name="connsiteX6" fmla="*/ 182467 w 183938"/>
                  <a:gd name="connsiteY6" fmla="*/ 38357 h 94928"/>
                  <a:gd name="connsiteX7" fmla="*/ 69960 w 183938"/>
                  <a:gd name="connsiteY7" fmla="*/ 94243 h 94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3938" h="94928">
                    <a:moveTo>
                      <a:pt x="69960" y="94243"/>
                    </a:moveTo>
                    <a:cubicBezTo>
                      <a:pt x="62607" y="94243"/>
                      <a:pt x="54518" y="93507"/>
                      <a:pt x="47165" y="94243"/>
                    </a:cubicBezTo>
                    <a:cubicBezTo>
                      <a:pt x="26575" y="97920"/>
                      <a:pt x="3779" y="86154"/>
                      <a:pt x="838" y="74388"/>
                    </a:cubicBezTo>
                    <a:cubicBezTo>
                      <a:pt x="-5046" y="50122"/>
                      <a:pt x="21428" y="53064"/>
                      <a:pt x="37605" y="45710"/>
                    </a:cubicBezTo>
                    <a:cubicBezTo>
                      <a:pt x="73637" y="29533"/>
                      <a:pt x="115551" y="31739"/>
                      <a:pt x="147906" y="6737"/>
                    </a:cubicBezTo>
                    <a:cubicBezTo>
                      <a:pt x="157466" y="-1352"/>
                      <a:pt x="171437" y="-2823"/>
                      <a:pt x="178055" y="6002"/>
                    </a:cubicBezTo>
                    <a:cubicBezTo>
                      <a:pt x="183938" y="14090"/>
                      <a:pt x="185409" y="28797"/>
                      <a:pt x="182467" y="38357"/>
                    </a:cubicBezTo>
                    <a:cubicBezTo>
                      <a:pt x="163348" y="92772"/>
                      <a:pt x="117022" y="95714"/>
                      <a:pt x="69960" y="94243"/>
                    </a:cubicBezTo>
                    <a:close/>
                  </a:path>
                </a:pathLst>
              </a:custGeom>
              <a:solidFill>
                <a:srgbClr val="E3C5B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45">
                <a:extLst>
                  <a:ext uri="{FF2B5EF4-FFF2-40B4-BE49-F238E27FC236}">
                    <a16:creationId xmlns="" xmlns:a16="http://schemas.microsoft.com/office/drawing/2014/main" id="{033CD65E-0A07-9075-1604-02C8288B7688}"/>
                  </a:ext>
                </a:extLst>
              </p:cNvPr>
              <p:cNvSpPr/>
              <p:nvPr/>
            </p:nvSpPr>
            <p:spPr>
              <a:xfrm>
                <a:off x="7431384" y="3963171"/>
                <a:ext cx="211779" cy="73900"/>
              </a:xfrm>
              <a:custGeom>
                <a:avLst/>
                <a:gdLst>
                  <a:gd name="connsiteX0" fmla="*/ 211779 w 211779"/>
                  <a:gd name="connsiteY0" fmla="*/ 4835 h 73900"/>
                  <a:gd name="connsiteX1" fmla="*/ 0 w 211779"/>
                  <a:gd name="connsiteY1" fmla="*/ 9983 h 73900"/>
                  <a:gd name="connsiteX2" fmla="*/ 211779 w 211779"/>
                  <a:gd name="connsiteY2" fmla="*/ 4835 h 73900"/>
                </a:gdLst>
                <a:ahLst/>
                <a:cxnLst>
                  <a:cxn ang="0">
                    <a:pos x="connsiteX0" y="connsiteY0"/>
                  </a:cxn>
                  <a:cxn ang="0">
                    <a:pos x="connsiteX1" y="connsiteY1"/>
                  </a:cxn>
                  <a:cxn ang="0">
                    <a:pos x="connsiteX2" y="connsiteY2"/>
                  </a:cxn>
                </a:cxnLst>
                <a:rect l="l" t="t" r="r" b="b"/>
                <a:pathLst>
                  <a:path w="211779" h="73900">
                    <a:moveTo>
                      <a:pt x="211779" y="4835"/>
                    </a:moveTo>
                    <a:cubicBezTo>
                      <a:pt x="152217" y="94547"/>
                      <a:pt x="73534" y="97488"/>
                      <a:pt x="0" y="9983"/>
                    </a:cubicBezTo>
                    <a:cubicBezTo>
                      <a:pt x="73534" y="21748"/>
                      <a:pt x="138245" y="-12078"/>
                      <a:pt x="211779" y="4835"/>
                    </a:cubicBezTo>
                    <a:close/>
                  </a:path>
                </a:pathLst>
              </a:custGeom>
              <a:solidFill>
                <a:srgbClr val="EFE9E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Freeform: Shape 46">
                <a:extLst>
                  <a:ext uri="{FF2B5EF4-FFF2-40B4-BE49-F238E27FC236}">
                    <a16:creationId xmlns="" xmlns:a16="http://schemas.microsoft.com/office/drawing/2014/main" id="{6823FEE9-7C24-6E17-E4AD-B5176E801BCA}"/>
                  </a:ext>
                </a:extLst>
              </p:cNvPr>
              <p:cNvSpPr/>
              <p:nvPr/>
            </p:nvSpPr>
            <p:spPr>
              <a:xfrm>
                <a:off x="7307914" y="4065071"/>
                <a:ext cx="68319" cy="200257"/>
              </a:xfrm>
              <a:custGeom>
                <a:avLst/>
                <a:gdLst>
                  <a:gd name="connsiteX0" fmla="*/ 68319 w 68319"/>
                  <a:gd name="connsiteY0" fmla="*/ 0 h 200257"/>
                  <a:gd name="connsiteX1" fmla="*/ 68319 w 68319"/>
                  <a:gd name="connsiteY1" fmla="*/ 147804 h 200257"/>
                  <a:gd name="connsiteX2" fmla="*/ 44789 w 68319"/>
                  <a:gd name="connsiteY2" fmla="*/ 197072 h 200257"/>
                  <a:gd name="connsiteX3" fmla="*/ 8756 w 68319"/>
                  <a:gd name="connsiteY3" fmla="*/ 190454 h 200257"/>
                  <a:gd name="connsiteX4" fmla="*/ 5080 w 68319"/>
                  <a:gd name="connsiteY4" fmla="*/ 139715 h 200257"/>
                  <a:gd name="connsiteX5" fmla="*/ 68319 w 68319"/>
                  <a:gd name="connsiteY5" fmla="*/ 0 h 200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319" h="200257">
                    <a:moveTo>
                      <a:pt x="68319" y="0"/>
                    </a:moveTo>
                    <a:cubicBezTo>
                      <a:pt x="68319" y="61033"/>
                      <a:pt x="67584" y="104419"/>
                      <a:pt x="68319" y="147804"/>
                    </a:cubicBezTo>
                    <a:cubicBezTo>
                      <a:pt x="68319" y="169129"/>
                      <a:pt x="63172" y="188248"/>
                      <a:pt x="44789" y="197072"/>
                    </a:cubicBezTo>
                    <a:cubicBezTo>
                      <a:pt x="35229" y="201484"/>
                      <a:pt x="19051" y="202955"/>
                      <a:pt x="8756" y="190454"/>
                    </a:cubicBezTo>
                    <a:cubicBezTo>
                      <a:pt x="-5215" y="173541"/>
                      <a:pt x="668" y="158834"/>
                      <a:pt x="5080" y="139715"/>
                    </a:cubicBezTo>
                    <a:cubicBezTo>
                      <a:pt x="15375" y="94124"/>
                      <a:pt x="35229" y="54415"/>
                      <a:pt x="68319" y="0"/>
                    </a:cubicBezTo>
                    <a:close/>
                  </a:path>
                </a:pathLst>
              </a:custGeom>
              <a:solidFill>
                <a:srgbClr val="64B5D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47">
                <a:extLst>
                  <a:ext uri="{FF2B5EF4-FFF2-40B4-BE49-F238E27FC236}">
                    <a16:creationId xmlns="" xmlns:a16="http://schemas.microsoft.com/office/drawing/2014/main" id="{6C32C08A-A775-D199-895F-F29804DC5941}"/>
                  </a:ext>
                </a:extLst>
              </p:cNvPr>
              <p:cNvSpPr/>
              <p:nvPr/>
            </p:nvSpPr>
            <p:spPr>
              <a:xfrm>
                <a:off x="6730068" y="4551826"/>
                <a:ext cx="139187" cy="94733"/>
              </a:xfrm>
              <a:custGeom>
                <a:avLst/>
                <a:gdLst>
                  <a:gd name="connsiteX0" fmla="*/ 138042 w 139187"/>
                  <a:gd name="connsiteY0" fmla="*/ 55929 h 94733"/>
                  <a:gd name="connsiteX1" fmla="*/ 118924 w 139187"/>
                  <a:gd name="connsiteY1" fmla="*/ 92696 h 94733"/>
                  <a:gd name="connsiteX2" fmla="*/ 533 w 139187"/>
                  <a:gd name="connsiteY2" fmla="*/ 25045 h 94733"/>
                  <a:gd name="connsiteX3" fmla="*/ 13769 w 139187"/>
                  <a:gd name="connsiteY3" fmla="*/ 1514 h 94733"/>
                  <a:gd name="connsiteX4" fmla="*/ 132895 w 139187"/>
                  <a:gd name="connsiteY4" fmla="*/ 47840 h 94733"/>
                  <a:gd name="connsiteX5" fmla="*/ 138042 w 139187"/>
                  <a:gd name="connsiteY5" fmla="*/ 55929 h 9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187" h="94733">
                    <a:moveTo>
                      <a:pt x="138042" y="55929"/>
                    </a:moveTo>
                    <a:cubicBezTo>
                      <a:pt x="143190" y="78725"/>
                      <a:pt x="129954" y="88284"/>
                      <a:pt x="118924" y="92696"/>
                    </a:cubicBezTo>
                    <a:cubicBezTo>
                      <a:pt x="88039" y="105197"/>
                      <a:pt x="5681" y="57400"/>
                      <a:pt x="533" y="25045"/>
                    </a:cubicBezTo>
                    <a:cubicBezTo>
                      <a:pt x="-938" y="15485"/>
                      <a:pt x="-202" y="-5840"/>
                      <a:pt x="13769" y="1514"/>
                    </a:cubicBezTo>
                    <a:cubicBezTo>
                      <a:pt x="52007" y="22839"/>
                      <a:pt x="93922" y="30927"/>
                      <a:pt x="132895" y="47840"/>
                    </a:cubicBezTo>
                    <a:cubicBezTo>
                      <a:pt x="137307" y="49311"/>
                      <a:pt x="138042" y="56664"/>
                      <a:pt x="138042" y="55929"/>
                    </a:cubicBezTo>
                    <a:close/>
                  </a:path>
                </a:pathLst>
              </a:custGeom>
              <a:solidFill>
                <a:srgbClr val="E5CDBC"/>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Freeform: Shape 48">
                <a:extLst>
                  <a:ext uri="{FF2B5EF4-FFF2-40B4-BE49-F238E27FC236}">
                    <a16:creationId xmlns="" xmlns:a16="http://schemas.microsoft.com/office/drawing/2014/main" id="{E2AB3170-2F5C-3345-6692-240418E7B2D4}"/>
                  </a:ext>
                </a:extLst>
              </p:cNvPr>
              <p:cNvSpPr/>
              <p:nvPr/>
            </p:nvSpPr>
            <p:spPr>
              <a:xfrm>
                <a:off x="7409914" y="4079778"/>
                <a:ext cx="93977" cy="174019"/>
              </a:xfrm>
              <a:custGeom>
                <a:avLst/>
                <a:gdLst>
                  <a:gd name="connsiteX0" fmla="*/ 2351 w 93977"/>
                  <a:gd name="connsiteY0" fmla="*/ 0 h 174019"/>
                  <a:gd name="connsiteX1" fmla="*/ 47207 w 93977"/>
                  <a:gd name="connsiteY1" fmla="*/ 102213 h 174019"/>
                  <a:gd name="connsiteX2" fmla="*/ 61178 w 93977"/>
                  <a:gd name="connsiteY2" fmla="*/ 126479 h 174019"/>
                  <a:gd name="connsiteX3" fmla="*/ 93534 w 93977"/>
                  <a:gd name="connsiteY3" fmla="*/ 156628 h 174019"/>
                  <a:gd name="connsiteX4" fmla="*/ 58972 w 93977"/>
                  <a:gd name="connsiteY4" fmla="*/ 172070 h 174019"/>
                  <a:gd name="connsiteX5" fmla="*/ 13381 w 93977"/>
                  <a:gd name="connsiteY5" fmla="*/ 145598 h 174019"/>
                  <a:gd name="connsiteX6" fmla="*/ 2351 w 93977"/>
                  <a:gd name="connsiteY6" fmla="*/ 0 h 174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3977" h="174019">
                    <a:moveTo>
                      <a:pt x="2351" y="0"/>
                    </a:moveTo>
                    <a:cubicBezTo>
                      <a:pt x="31029" y="28678"/>
                      <a:pt x="25882" y="71328"/>
                      <a:pt x="47207" y="102213"/>
                    </a:cubicBezTo>
                    <a:cubicBezTo>
                      <a:pt x="52354" y="109566"/>
                      <a:pt x="42060" y="127950"/>
                      <a:pt x="61178" y="126479"/>
                    </a:cubicBezTo>
                    <a:cubicBezTo>
                      <a:pt x="84709" y="124273"/>
                      <a:pt x="96475" y="129421"/>
                      <a:pt x="93534" y="156628"/>
                    </a:cubicBezTo>
                    <a:cubicBezTo>
                      <a:pt x="90592" y="183836"/>
                      <a:pt x="71473" y="170600"/>
                      <a:pt x="58972" y="172070"/>
                    </a:cubicBezTo>
                    <a:cubicBezTo>
                      <a:pt x="37647" y="175012"/>
                      <a:pt x="10439" y="173541"/>
                      <a:pt x="13381" y="145598"/>
                    </a:cubicBezTo>
                    <a:cubicBezTo>
                      <a:pt x="19264" y="95595"/>
                      <a:pt x="-7944" y="50003"/>
                      <a:pt x="2351" y="0"/>
                    </a:cubicBezTo>
                    <a:close/>
                  </a:path>
                </a:pathLst>
              </a:custGeom>
              <a:solidFill>
                <a:srgbClr val="5EA4C8"/>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49">
                <a:extLst>
                  <a:ext uri="{FF2B5EF4-FFF2-40B4-BE49-F238E27FC236}">
                    <a16:creationId xmlns="" xmlns:a16="http://schemas.microsoft.com/office/drawing/2014/main" id="{0BE8AD34-EA05-8CCE-47AA-234E437BA54E}"/>
                  </a:ext>
                </a:extLst>
              </p:cNvPr>
              <p:cNvSpPr/>
              <p:nvPr/>
            </p:nvSpPr>
            <p:spPr>
              <a:xfrm>
                <a:off x="7437267" y="4043011"/>
                <a:ext cx="94130" cy="136217"/>
              </a:xfrm>
              <a:custGeom>
                <a:avLst/>
                <a:gdLst>
                  <a:gd name="connsiteX0" fmla="*/ 0 w 94130"/>
                  <a:gd name="connsiteY0" fmla="*/ 0 h 136217"/>
                  <a:gd name="connsiteX1" fmla="*/ 89712 w 94130"/>
                  <a:gd name="connsiteY1" fmla="*/ 89712 h 136217"/>
                  <a:gd name="connsiteX2" fmla="*/ 50738 w 94130"/>
                  <a:gd name="connsiteY2" fmla="*/ 133833 h 136217"/>
                  <a:gd name="connsiteX3" fmla="*/ 30149 w 94130"/>
                  <a:gd name="connsiteY3" fmla="*/ 113243 h 136217"/>
                  <a:gd name="connsiteX4" fmla="*/ 0 w 94130"/>
                  <a:gd name="connsiteY4" fmla="*/ 0 h 136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130" h="136217">
                    <a:moveTo>
                      <a:pt x="0" y="0"/>
                    </a:moveTo>
                    <a:cubicBezTo>
                      <a:pt x="49268" y="13971"/>
                      <a:pt x="70593" y="52209"/>
                      <a:pt x="89712" y="89712"/>
                    </a:cubicBezTo>
                    <a:cubicBezTo>
                      <a:pt x="108830" y="127214"/>
                      <a:pt x="60298" y="113243"/>
                      <a:pt x="50738" y="133833"/>
                    </a:cubicBezTo>
                    <a:cubicBezTo>
                      <a:pt x="47062" y="142657"/>
                      <a:pt x="33090" y="125008"/>
                      <a:pt x="30149" y="113243"/>
                    </a:cubicBezTo>
                    <a:cubicBezTo>
                      <a:pt x="20590" y="77211"/>
                      <a:pt x="11030" y="40444"/>
                      <a:pt x="0" y="0"/>
                    </a:cubicBezTo>
                    <a:close/>
                  </a:path>
                </a:pathLst>
              </a:custGeom>
              <a:solidFill>
                <a:srgbClr val="62B5D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50">
                <a:extLst>
                  <a:ext uri="{FF2B5EF4-FFF2-40B4-BE49-F238E27FC236}">
                    <a16:creationId xmlns="" xmlns:a16="http://schemas.microsoft.com/office/drawing/2014/main" id="{77A176CF-F3F5-5FAC-D4B2-10B9B289F5D6}"/>
                  </a:ext>
                </a:extLst>
              </p:cNvPr>
              <p:cNvSpPr/>
              <p:nvPr/>
            </p:nvSpPr>
            <p:spPr>
              <a:xfrm>
                <a:off x="7253406" y="4056983"/>
                <a:ext cx="96355" cy="98905"/>
              </a:xfrm>
              <a:custGeom>
                <a:avLst/>
                <a:gdLst>
                  <a:gd name="connsiteX0" fmla="*/ 96355 w 96355"/>
                  <a:gd name="connsiteY0" fmla="*/ 0 h 98905"/>
                  <a:gd name="connsiteX1" fmla="*/ 56646 w 96355"/>
                  <a:gd name="connsiteY1" fmla="*/ 76476 h 98905"/>
                  <a:gd name="connsiteX2" fmla="*/ 11790 w 96355"/>
                  <a:gd name="connsiteY2" fmla="*/ 79417 h 98905"/>
                  <a:gd name="connsiteX3" fmla="*/ 12526 w 96355"/>
                  <a:gd name="connsiteY3" fmla="*/ 45591 h 98905"/>
                  <a:gd name="connsiteX4" fmla="*/ 96355 w 96355"/>
                  <a:gd name="connsiteY4" fmla="*/ 0 h 98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355" h="98905">
                    <a:moveTo>
                      <a:pt x="96355" y="0"/>
                    </a:moveTo>
                    <a:cubicBezTo>
                      <a:pt x="75030" y="35297"/>
                      <a:pt x="64735" y="56622"/>
                      <a:pt x="56646" y="76476"/>
                    </a:cubicBezTo>
                    <a:cubicBezTo>
                      <a:pt x="38998" y="117655"/>
                      <a:pt x="27233" y="91918"/>
                      <a:pt x="11790" y="79417"/>
                    </a:cubicBezTo>
                    <a:cubicBezTo>
                      <a:pt x="-5122" y="65446"/>
                      <a:pt x="-2916" y="66916"/>
                      <a:pt x="12526" y="45591"/>
                    </a:cubicBezTo>
                    <a:cubicBezTo>
                      <a:pt x="30174" y="21325"/>
                      <a:pt x="59588" y="23531"/>
                      <a:pt x="96355" y="0"/>
                    </a:cubicBezTo>
                    <a:close/>
                  </a:path>
                </a:pathLst>
              </a:custGeom>
              <a:solidFill>
                <a:srgbClr val="63ACCF"/>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Shape 51">
                <a:extLst>
                  <a:ext uri="{FF2B5EF4-FFF2-40B4-BE49-F238E27FC236}">
                    <a16:creationId xmlns="" xmlns:a16="http://schemas.microsoft.com/office/drawing/2014/main" id="{7258081F-178E-F344-3137-1AB6810528D0}"/>
                  </a:ext>
                </a:extLst>
              </p:cNvPr>
              <p:cNvSpPr/>
              <p:nvPr/>
            </p:nvSpPr>
            <p:spPr>
              <a:xfrm>
                <a:off x="6673415" y="3125673"/>
                <a:ext cx="345440" cy="265321"/>
              </a:xfrm>
              <a:custGeom>
                <a:avLst/>
                <a:gdLst>
                  <a:gd name="connsiteX0" fmla="*/ 345441 w 345440"/>
                  <a:gd name="connsiteY0" fmla="*/ 89341 h 265321"/>
                  <a:gd name="connsiteX1" fmla="*/ 241022 w 345440"/>
                  <a:gd name="connsiteY1" fmla="*/ 256264 h 265321"/>
                  <a:gd name="connsiteX2" fmla="*/ 23360 w 345440"/>
                  <a:gd name="connsiteY2" fmla="*/ 212144 h 265321"/>
                  <a:gd name="connsiteX3" fmla="*/ 24095 w 345440"/>
                  <a:gd name="connsiteY3" fmla="*/ 59192 h 265321"/>
                  <a:gd name="connsiteX4" fmla="*/ 265288 w 345440"/>
                  <a:gd name="connsiteY4" fmla="*/ 20954 h 265321"/>
                  <a:gd name="connsiteX5" fmla="*/ 345441 w 345440"/>
                  <a:gd name="connsiteY5" fmla="*/ 89341 h 26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440" h="265321">
                    <a:moveTo>
                      <a:pt x="345441" y="89341"/>
                    </a:moveTo>
                    <a:cubicBezTo>
                      <a:pt x="345441" y="187877"/>
                      <a:pt x="323380" y="223174"/>
                      <a:pt x="241022" y="256264"/>
                    </a:cubicBezTo>
                    <a:cubicBezTo>
                      <a:pt x="181459" y="279795"/>
                      <a:pt x="67481" y="254794"/>
                      <a:pt x="23360" y="212144"/>
                    </a:cubicBezTo>
                    <a:cubicBezTo>
                      <a:pt x="-6054" y="183465"/>
                      <a:pt x="-9730" y="91547"/>
                      <a:pt x="24095" y="59192"/>
                    </a:cubicBezTo>
                    <a:cubicBezTo>
                      <a:pt x="96159" y="-10665"/>
                      <a:pt x="177047" y="-12136"/>
                      <a:pt x="265288" y="20954"/>
                    </a:cubicBezTo>
                    <a:cubicBezTo>
                      <a:pt x="284407" y="51839"/>
                      <a:pt x="313085" y="73164"/>
                      <a:pt x="345441" y="89341"/>
                    </a:cubicBezTo>
                    <a:close/>
                  </a:path>
                </a:pathLst>
              </a:custGeom>
              <a:solidFill>
                <a:srgbClr val="F8AFA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Freeform: Shape 52">
                <a:extLst>
                  <a:ext uri="{FF2B5EF4-FFF2-40B4-BE49-F238E27FC236}">
                    <a16:creationId xmlns="" xmlns:a16="http://schemas.microsoft.com/office/drawing/2014/main" id="{803C786C-6F9D-CEF5-5368-8A4EFD64BA1E}"/>
                  </a:ext>
                </a:extLst>
              </p:cNvPr>
              <p:cNvSpPr/>
              <p:nvPr/>
            </p:nvSpPr>
            <p:spPr>
              <a:xfrm>
                <a:off x="7790880" y="3123096"/>
                <a:ext cx="348675" cy="291660"/>
              </a:xfrm>
              <a:custGeom>
                <a:avLst/>
                <a:gdLst>
                  <a:gd name="connsiteX0" fmla="*/ 138332 w 348675"/>
                  <a:gd name="connsiteY0" fmla="*/ 0 h 291660"/>
                  <a:gd name="connsiteX1" fmla="*/ 176569 w 348675"/>
                  <a:gd name="connsiteY1" fmla="*/ 22796 h 291660"/>
                  <a:gd name="connsiteX2" fmla="*/ 294224 w 348675"/>
                  <a:gd name="connsiteY2" fmla="*/ 59563 h 291660"/>
                  <a:gd name="connsiteX3" fmla="*/ 345698 w 348675"/>
                  <a:gd name="connsiteY3" fmla="*/ 192660 h 291660"/>
                  <a:gd name="connsiteX4" fmla="*/ 254515 w 348675"/>
                  <a:gd name="connsiteY4" fmla="*/ 277225 h 291660"/>
                  <a:gd name="connsiteX5" fmla="*/ 58179 w 348675"/>
                  <a:gd name="connsiteY5" fmla="*/ 259576 h 291660"/>
                  <a:gd name="connsiteX6" fmla="*/ 11852 w 348675"/>
                  <a:gd name="connsiteY6" fmla="*/ 92653 h 291660"/>
                  <a:gd name="connsiteX7" fmla="*/ 138332 w 348675"/>
                  <a:gd name="connsiteY7" fmla="*/ 0 h 291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675" h="291660">
                    <a:moveTo>
                      <a:pt x="138332" y="0"/>
                    </a:moveTo>
                    <a:cubicBezTo>
                      <a:pt x="134655" y="34561"/>
                      <a:pt x="161127" y="22796"/>
                      <a:pt x="176569" y="22796"/>
                    </a:cubicBezTo>
                    <a:cubicBezTo>
                      <a:pt x="219955" y="22796"/>
                      <a:pt x="258927" y="37503"/>
                      <a:pt x="294224" y="59563"/>
                    </a:cubicBezTo>
                    <a:cubicBezTo>
                      <a:pt x="342757" y="89712"/>
                      <a:pt x="355258" y="140451"/>
                      <a:pt x="345698" y="192660"/>
                    </a:cubicBezTo>
                    <a:cubicBezTo>
                      <a:pt x="336874" y="239722"/>
                      <a:pt x="298636" y="263253"/>
                      <a:pt x="254515" y="277225"/>
                    </a:cubicBezTo>
                    <a:cubicBezTo>
                      <a:pt x="186864" y="297814"/>
                      <a:pt x="119948" y="300020"/>
                      <a:pt x="58179" y="259576"/>
                    </a:cubicBezTo>
                    <a:cubicBezTo>
                      <a:pt x="-5061" y="218397"/>
                      <a:pt x="-10208" y="158834"/>
                      <a:pt x="11852" y="92653"/>
                    </a:cubicBezTo>
                    <a:cubicBezTo>
                      <a:pt x="80974" y="97801"/>
                      <a:pt x="110388" y="49268"/>
                      <a:pt x="138332" y="0"/>
                    </a:cubicBezTo>
                    <a:close/>
                  </a:path>
                </a:pathLst>
              </a:custGeom>
              <a:solidFill>
                <a:srgbClr val="F8AFA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4" name="Freeform: Shape 53">
                <a:extLst>
                  <a:ext uri="{FF2B5EF4-FFF2-40B4-BE49-F238E27FC236}">
                    <a16:creationId xmlns="" xmlns:a16="http://schemas.microsoft.com/office/drawing/2014/main" id="{C2D8A1D8-D626-1564-0844-A02B4A1B2BC5}"/>
                  </a:ext>
                </a:extLst>
              </p:cNvPr>
              <p:cNvSpPr/>
              <p:nvPr/>
            </p:nvSpPr>
            <p:spPr>
              <a:xfrm>
                <a:off x="7700371" y="2965207"/>
                <a:ext cx="228840" cy="250414"/>
              </a:xfrm>
              <a:custGeom>
                <a:avLst/>
                <a:gdLst>
                  <a:gd name="connsiteX0" fmla="*/ 228840 w 228840"/>
                  <a:gd name="connsiteY0" fmla="*/ 157889 h 250414"/>
                  <a:gd name="connsiteX1" fmla="*/ 102361 w 228840"/>
                  <a:gd name="connsiteY1" fmla="*/ 249807 h 250414"/>
                  <a:gd name="connsiteX2" fmla="*/ 148 w 228840"/>
                  <a:gd name="connsiteY2" fmla="*/ 127005 h 250414"/>
                  <a:gd name="connsiteX3" fmla="*/ 82507 w 228840"/>
                  <a:gd name="connsiteY3" fmla="*/ 6408 h 250414"/>
                  <a:gd name="connsiteX4" fmla="*/ 203103 w 228840"/>
                  <a:gd name="connsiteY4" fmla="*/ 71119 h 250414"/>
                  <a:gd name="connsiteX5" fmla="*/ 171483 w 228840"/>
                  <a:gd name="connsiteY5" fmla="*/ 86561 h 250414"/>
                  <a:gd name="connsiteX6" fmla="*/ 196485 w 228840"/>
                  <a:gd name="connsiteY6" fmla="*/ 110827 h 250414"/>
                  <a:gd name="connsiteX7" fmla="*/ 217074 w 228840"/>
                  <a:gd name="connsiteY7" fmla="*/ 82884 h 250414"/>
                  <a:gd name="connsiteX8" fmla="*/ 203103 w 228840"/>
                  <a:gd name="connsiteY8" fmla="*/ 71119 h 250414"/>
                  <a:gd name="connsiteX9" fmla="*/ 228840 w 228840"/>
                  <a:gd name="connsiteY9" fmla="*/ 157889 h 25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840" h="250414">
                    <a:moveTo>
                      <a:pt x="228840" y="157889"/>
                    </a:moveTo>
                    <a:cubicBezTo>
                      <a:pt x="200162" y="207892"/>
                      <a:pt x="171483" y="256425"/>
                      <a:pt x="102361" y="249807"/>
                    </a:cubicBezTo>
                    <a:cubicBezTo>
                      <a:pt x="38386" y="229953"/>
                      <a:pt x="-2793" y="186568"/>
                      <a:pt x="148" y="127005"/>
                    </a:cubicBezTo>
                    <a:cubicBezTo>
                      <a:pt x="3089" y="74060"/>
                      <a:pt x="22944" y="27733"/>
                      <a:pt x="82507" y="6408"/>
                    </a:cubicBezTo>
                    <a:cubicBezTo>
                      <a:pt x="137658" y="-12711"/>
                      <a:pt x="191337" y="11556"/>
                      <a:pt x="203103" y="71119"/>
                    </a:cubicBezTo>
                    <a:cubicBezTo>
                      <a:pt x="170748" y="63765"/>
                      <a:pt x="170013" y="74795"/>
                      <a:pt x="171483" y="86561"/>
                    </a:cubicBezTo>
                    <a:cubicBezTo>
                      <a:pt x="173690" y="100532"/>
                      <a:pt x="182513" y="113033"/>
                      <a:pt x="196485" y="110827"/>
                    </a:cubicBezTo>
                    <a:cubicBezTo>
                      <a:pt x="208250" y="109356"/>
                      <a:pt x="221487" y="98326"/>
                      <a:pt x="217074" y="82884"/>
                    </a:cubicBezTo>
                    <a:cubicBezTo>
                      <a:pt x="213398" y="71119"/>
                      <a:pt x="200897" y="66706"/>
                      <a:pt x="203103" y="71119"/>
                    </a:cubicBezTo>
                    <a:cubicBezTo>
                      <a:pt x="241341" y="101268"/>
                      <a:pt x="223692" y="131417"/>
                      <a:pt x="228840" y="157889"/>
                    </a:cubicBezTo>
                    <a:close/>
                  </a:path>
                </a:pathLst>
              </a:custGeom>
              <a:solidFill>
                <a:srgbClr val="2621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5" name="Freeform: Shape 54">
                <a:extLst>
                  <a:ext uri="{FF2B5EF4-FFF2-40B4-BE49-F238E27FC236}">
                    <a16:creationId xmlns="" xmlns:a16="http://schemas.microsoft.com/office/drawing/2014/main" id="{4059DF28-D294-0754-A3CF-DCB5FF8A8A29}"/>
                  </a:ext>
                </a:extLst>
              </p:cNvPr>
              <p:cNvSpPr/>
              <p:nvPr/>
            </p:nvSpPr>
            <p:spPr>
              <a:xfrm>
                <a:off x="6937539" y="2963478"/>
                <a:ext cx="219825" cy="251824"/>
              </a:xfrm>
              <a:custGeom>
                <a:avLst/>
                <a:gdLst>
                  <a:gd name="connsiteX0" fmla="*/ 81317 w 219825"/>
                  <a:gd name="connsiteY0" fmla="*/ 251536 h 251824"/>
                  <a:gd name="connsiteX1" fmla="*/ 429 w 219825"/>
                  <a:gd name="connsiteY1" fmla="*/ 182414 h 251824"/>
                  <a:gd name="connsiteX2" fmla="*/ 8518 w 219825"/>
                  <a:gd name="connsiteY2" fmla="*/ 77260 h 251824"/>
                  <a:gd name="connsiteX3" fmla="*/ 152645 w 219825"/>
                  <a:gd name="connsiteY3" fmla="*/ 8873 h 251824"/>
                  <a:gd name="connsiteX4" fmla="*/ 212943 w 219825"/>
                  <a:gd name="connsiteY4" fmla="*/ 172119 h 251824"/>
                  <a:gd name="connsiteX5" fmla="*/ 81317 w 219825"/>
                  <a:gd name="connsiteY5" fmla="*/ 251536 h 251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825" h="251824">
                    <a:moveTo>
                      <a:pt x="81317" y="251536"/>
                    </a:moveTo>
                    <a:cubicBezTo>
                      <a:pt x="48226" y="235359"/>
                      <a:pt x="20283" y="213298"/>
                      <a:pt x="429" y="182414"/>
                    </a:cubicBezTo>
                    <a:cubicBezTo>
                      <a:pt x="4106" y="147853"/>
                      <a:pt x="-6925" y="111821"/>
                      <a:pt x="8518" y="77260"/>
                    </a:cubicBezTo>
                    <a:cubicBezTo>
                      <a:pt x="37196" y="13285"/>
                      <a:pt x="98965" y="-16129"/>
                      <a:pt x="152645" y="8873"/>
                    </a:cubicBezTo>
                    <a:cubicBezTo>
                      <a:pt x="206325" y="33874"/>
                      <a:pt x="233533" y="114027"/>
                      <a:pt x="212943" y="172119"/>
                    </a:cubicBezTo>
                    <a:cubicBezTo>
                      <a:pt x="190148" y="235359"/>
                      <a:pt x="143086" y="254478"/>
                      <a:pt x="81317" y="251536"/>
                    </a:cubicBezTo>
                    <a:close/>
                  </a:path>
                </a:pathLst>
              </a:custGeom>
              <a:solidFill>
                <a:srgbClr val="252223"/>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Freeform: Shape 55">
                <a:extLst>
                  <a:ext uri="{FF2B5EF4-FFF2-40B4-BE49-F238E27FC236}">
                    <a16:creationId xmlns="" xmlns:a16="http://schemas.microsoft.com/office/drawing/2014/main" id="{E98EC4FC-2480-ECB1-C9A7-61CF6D232A05}"/>
                  </a:ext>
                </a:extLst>
              </p:cNvPr>
              <p:cNvSpPr/>
              <p:nvPr/>
            </p:nvSpPr>
            <p:spPr>
              <a:xfrm>
                <a:off x="7223157" y="3215014"/>
                <a:ext cx="430731" cy="300100"/>
              </a:xfrm>
              <a:custGeom>
                <a:avLst/>
                <a:gdLst>
                  <a:gd name="connsiteX0" fmla="*/ 216316 w 430731"/>
                  <a:gd name="connsiteY0" fmla="*/ 0 h 300100"/>
                  <a:gd name="connsiteX1" fmla="*/ 360443 w 430731"/>
                  <a:gd name="connsiteY1" fmla="*/ 0 h 300100"/>
                  <a:gd name="connsiteX2" fmla="*/ 429565 w 430731"/>
                  <a:gd name="connsiteY2" fmla="*/ 73534 h 300100"/>
                  <a:gd name="connsiteX3" fmla="*/ 269996 w 430731"/>
                  <a:gd name="connsiteY3" fmla="*/ 291932 h 300100"/>
                  <a:gd name="connsiteX4" fmla="*/ 3066 w 430731"/>
                  <a:gd name="connsiteY4" fmla="*/ 113243 h 300100"/>
                  <a:gd name="connsiteX5" fmla="*/ 106749 w 430731"/>
                  <a:gd name="connsiteY5" fmla="*/ 0 h 300100"/>
                  <a:gd name="connsiteX6" fmla="*/ 216316 w 430731"/>
                  <a:gd name="connsiteY6" fmla="*/ 0 h 3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731" h="300100">
                    <a:moveTo>
                      <a:pt x="216316" y="0"/>
                    </a:moveTo>
                    <a:cubicBezTo>
                      <a:pt x="264113" y="0"/>
                      <a:pt x="311910" y="0"/>
                      <a:pt x="360443" y="0"/>
                    </a:cubicBezTo>
                    <a:cubicBezTo>
                      <a:pt x="432507" y="0"/>
                      <a:pt x="433242" y="735"/>
                      <a:pt x="429565" y="73534"/>
                    </a:cubicBezTo>
                    <a:cubicBezTo>
                      <a:pt x="423683" y="199278"/>
                      <a:pt x="383974" y="255164"/>
                      <a:pt x="269996" y="291932"/>
                    </a:cubicBezTo>
                    <a:cubicBezTo>
                      <a:pt x="172930" y="323551"/>
                      <a:pt x="13361" y="263253"/>
                      <a:pt x="3066" y="113243"/>
                    </a:cubicBezTo>
                    <a:cubicBezTo>
                      <a:pt x="-5023" y="0"/>
                      <a:pt x="-5023" y="0"/>
                      <a:pt x="106749" y="0"/>
                    </a:cubicBezTo>
                    <a:cubicBezTo>
                      <a:pt x="143517" y="0"/>
                      <a:pt x="180284" y="0"/>
                      <a:pt x="216316" y="0"/>
                    </a:cubicBezTo>
                    <a:close/>
                  </a:path>
                </a:pathLst>
              </a:custGeom>
              <a:solidFill>
                <a:srgbClr val="352725"/>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 name="Freeform: Shape 56">
                <a:extLst>
                  <a:ext uri="{FF2B5EF4-FFF2-40B4-BE49-F238E27FC236}">
                    <a16:creationId xmlns="" xmlns:a16="http://schemas.microsoft.com/office/drawing/2014/main" id="{ED695BF7-DB4E-6200-4758-BEA3516287D0}"/>
                  </a:ext>
                </a:extLst>
              </p:cNvPr>
              <p:cNvSpPr/>
              <p:nvPr/>
            </p:nvSpPr>
            <p:spPr>
              <a:xfrm>
                <a:off x="7368144" y="3109379"/>
                <a:ext cx="134063" cy="82188"/>
              </a:xfrm>
              <a:custGeom>
                <a:avLst/>
                <a:gdLst>
                  <a:gd name="connsiteX0" fmla="*/ 71328 w 134063"/>
                  <a:gd name="connsiteY0" fmla="*/ 3422 h 82188"/>
                  <a:gd name="connsiteX1" fmla="*/ 133833 w 134063"/>
                  <a:gd name="connsiteY1" fmla="*/ 38718 h 82188"/>
                  <a:gd name="connsiteX2" fmla="*/ 70593 w 134063"/>
                  <a:gd name="connsiteY2" fmla="*/ 82104 h 82188"/>
                  <a:gd name="connsiteX3" fmla="*/ 0 w 134063"/>
                  <a:gd name="connsiteY3" fmla="*/ 36512 h 82188"/>
                  <a:gd name="connsiteX4" fmla="*/ 71328 w 134063"/>
                  <a:gd name="connsiteY4" fmla="*/ 3422 h 82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063" h="82188">
                    <a:moveTo>
                      <a:pt x="71328" y="3422"/>
                    </a:moveTo>
                    <a:cubicBezTo>
                      <a:pt x="96330" y="6363"/>
                      <a:pt x="137509" y="-12756"/>
                      <a:pt x="133833" y="38718"/>
                    </a:cubicBezTo>
                    <a:cubicBezTo>
                      <a:pt x="130891" y="77692"/>
                      <a:pt x="99271" y="80633"/>
                      <a:pt x="70593" y="82104"/>
                    </a:cubicBezTo>
                    <a:cubicBezTo>
                      <a:pt x="36767" y="83574"/>
                      <a:pt x="0" y="65926"/>
                      <a:pt x="0" y="36512"/>
                    </a:cubicBezTo>
                    <a:cubicBezTo>
                      <a:pt x="0" y="4157"/>
                      <a:pt x="36767" y="-6138"/>
                      <a:pt x="71328" y="3422"/>
                    </a:cubicBezTo>
                    <a:close/>
                  </a:path>
                </a:pathLst>
              </a:custGeom>
              <a:solidFill>
                <a:srgbClr val="F38C8D"/>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57">
                <a:extLst>
                  <a:ext uri="{FF2B5EF4-FFF2-40B4-BE49-F238E27FC236}">
                    <a16:creationId xmlns="" xmlns:a16="http://schemas.microsoft.com/office/drawing/2014/main" id="{393257FE-ABE8-F60E-1D18-0B07EA82D481}"/>
                  </a:ext>
                </a:extLst>
              </p:cNvPr>
              <p:cNvSpPr/>
              <p:nvPr/>
            </p:nvSpPr>
            <p:spPr>
              <a:xfrm>
                <a:off x="7871812" y="3029192"/>
                <a:ext cx="46467" cy="46762"/>
              </a:xfrm>
              <a:custGeom>
                <a:avLst/>
                <a:gdLst>
                  <a:gd name="connsiteX0" fmla="*/ 46370 w 46467"/>
                  <a:gd name="connsiteY0" fmla="*/ 26253 h 46762"/>
                  <a:gd name="connsiteX1" fmla="*/ 19897 w 46467"/>
                  <a:gd name="connsiteY1" fmla="*/ 46107 h 46762"/>
                  <a:gd name="connsiteX2" fmla="*/ 43 w 46467"/>
                  <a:gd name="connsiteY2" fmla="*/ 16693 h 46762"/>
                  <a:gd name="connsiteX3" fmla="*/ 22838 w 46467"/>
                  <a:gd name="connsiteY3" fmla="*/ 1251 h 46762"/>
                  <a:gd name="connsiteX4" fmla="*/ 46370 w 46467"/>
                  <a:gd name="connsiteY4" fmla="*/ 26253 h 46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67" h="46762">
                    <a:moveTo>
                      <a:pt x="46370" y="26253"/>
                    </a:moveTo>
                    <a:cubicBezTo>
                      <a:pt x="41957" y="37283"/>
                      <a:pt x="33868" y="49784"/>
                      <a:pt x="19897" y="46107"/>
                    </a:cubicBezTo>
                    <a:cubicBezTo>
                      <a:pt x="8131" y="43165"/>
                      <a:pt x="-692" y="32871"/>
                      <a:pt x="43" y="16693"/>
                    </a:cubicBezTo>
                    <a:cubicBezTo>
                      <a:pt x="43" y="-2426"/>
                      <a:pt x="14750" y="-955"/>
                      <a:pt x="22838" y="1251"/>
                    </a:cubicBezTo>
                    <a:cubicBezTo>
                      <a:pt x="32398" y="4192"/>
                      <a:pt x="47840" y="7134"/>
                      <a:pt x="46370" y="26253"/>
                    </a:cubicBezTo>
                    <a:close/>
                  </a:path>
                </a:pathLst>
              </a:custGeom>
              <a:solidFill>
                <a:srgbClr val="FEE3CB"/>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Freeform: Shape 58">
                <a:extLst>
                  <a:ext uri="{FF2B5EF4-FFF2-40B4-BE49-F238E27FC236}">
                    <a16:creationId xmlns="" xmlns:a16="http://schemas.microsoft.com/office/drawing/2014/main" id="{57B01439-9065-7D11-AF0D-FEEE6BDC9D3A}"/>
                  </a:ext>
                </a:extLst>
              </p:cNvPr>
              <p:cNvSpPr/>
              <p:nvPr/>
            </p:nvSpPr>
            <p:spPr>
              <a:xfrm>
                <a:off x="6961048" y="3030382"/>
                <a:ext cx="45559" cy="47146"/>
              </a:xfrm>
              <a:custGeom>
                <a:avLst/>
                <a:gdLst>
                  <a:gd name="connsiteX0" fmla="*/ 17364 w 45559"/>
                  <a:gd name="connsiteY0" fmla="*/ 47123 h 47146"/>
                  <a:gd name="connsiteX1" fmla="*/ 451 w 45559"/>
                  <a:gd name="connsiteY1" fmla="*/ 19915 h 47146"/>
                  <a:gd name="connsiteX2" fmla="*/ 18099 w 45559"/>
                  <a:gd name="connsiteY2" fmla="*/ 61 h 47146"/>
                  <a:gd name="connsiteX3" fmla="*/ 45307 w 45559"/>
                  <a:gd name="connsiteY3" fmla="*/ 26533 h 47146"/>
                  <a:gd name="connsiteX4" fmla="*/ 17364 w 45559"/>
                  <a:gd name="connsiteY4" fmla="*/ 47123 h 47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559" h="47146">
                    <a:moveTo>
                      <a:pt x="17364" y="47123"/>
                    </a:moveTo>
                    <a:cubicBezTo>
                      <a:pt x="-6167" y="47858"/>
                      <a:pt x="1922" y="30945"/>
                      <a:pt x="451" y="19915"/>
                    </a:cubicBezTo>
                    <a:cubicBezTo>
                      <a:pt x="-1755" y="5208"/>
                      <a:pt x="4128" y="-674"/>
                      <a:pt x="18099" y="61"/>
                    </a:cubicBezTo>
                    <a:cubicBezTo>
                      <a:pt x="35012" y="796"/>
                      <a:pt x="47513" y="11091"/>
                      <a:pt x="45307" y="26533"/>
                    </a:cubicBezTo>
                    <a:cubicBezTo>
                      <a:pt x="43836" y="38299"/>
                      <a:pt x="31336" y="47123"/>
                      <a:pt x="17364" y="47123"/>
                    </a:cubicBezTo>
                    <a:close/>
                  </a:path>
                </a:pathLst>
              </a:custGeom>
              <a:solidFill>
                <a:srgbClr val="CECBCA"/>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Freeform: Shape 59">
                <a:extLst>
                  <a:ext uri="{FF2B5EF4-FFF2-40B4-BE49-F238E27FC236}">
                    <a16:creationId xmlns="" xmlns:a16="http://schemas.microsoft.com/office/drawing/2014/main" id="{C8CD386E-3DBD-02F3-D89A-866D8499F9B0}"/>
                  </a:ext>
                </a:extLst>
              </p:cNvPr>
              <p:cNvSpPr/>
              <p:nvPr/>
            </p:nvSpPr>
            <p:spPr>
              <a:xfrm>
                <a:off x="7248023" y="3237599"/>
                <a:ext cx="384511" cy="150955"/>
              </a:xfrm>
              <a:custGeom>
                <a:avLst/>
                <a:gdLst>
                  <a:gd name="connsiteX0" fmla="*/ 312781 w 384511"/>
                  <a:gd name="connsiteY0" fmla="*/ 946 h 150955"/>
                  <a:gd name="connsiteX1" fmla="*/ 374550 w 384511"/>
                  <a:gd name="connsiteY1" fmla="*/ 82569 h 150955"/>
                  <a:gd name="connsiteX2" fmla="*/ 359108 w 384511"/>
                  <a:gd name="connsiteY2" fmla="*/ 150956 h 150955"/>
                  <a:gd name="connsiteX3" fmla="*/ 24527 w 384511"/>
                  <a:gd name="connsiteY3" fmla="*/ 150956 h 150955"/>
                  <a:gd name="connsiteX4" fmla="*/ 2467 w 384511"/>
                  <a:gd name="connsiteY4" fmla="*/ 27418 h 150955"/>
                  <a:gd name="connsiteX5" fmla="*/ 70854 w 384511"/>
                  <a:gd name="connsiteY5" fmla="*/ 946 h 150955"/>
                  <a:gd name="connsiteX6" fmla="*/ 112768 w 384511"/>
                  <a:gd name="connsiteY6" fmla="*/ 31830 h 150955"/>
                  <a:gd name="connsiteX7" fmla="*/ 276750 w 384511"/>
                  <a:gd name="connsiteY7" fmla="*/ 34036 h 150955"/>
                  <a:gd name="connsiteX8" fmla="*/ 312781 w 384511"/>
                  <a:gd name="connsiteY8" fmla="*/ 946 h 1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4511" h="150955">
                    <a:moveTo>
                      <a:pt x="312781" y="946"/>
                    </a:moveTo>
                    <a:cubicBezTo>
                      <a:pt x="386316" y="946"/>
                      <a:pt x="395876" y="13446"/>
                      <a:pt x="374550" y="82569"/>
                    </a:cubicBezTo>
                    <a:cubicBezTo>
                      <a:pt x="367197" y="105364"/>
                      <a:pt x="378227" y="131101"/>
                      <a:pt x="359108" y="150956"/>
                    </a:cubicBezTo>
                    <a:cubicBezTo>
                      <a:pt x="247336" y="118601"/>
                      <a:pt x="136299" y="114924"/>
                      <a:pt x="24527" y="150956"/>
                    </a:cubicBezTo>
                    <a:cubicBezTo>
                      <a:pt x="-3416" y="113453"/>
                      <a:pt x="-1945" y="69333"/>
                      <a:pt x="2467" y="27418"/>
                    </a:cubicBezTo>
                    <a:cubicBezTo>
                      <a:pt x="6878" y="-14497"/>
                      <a:pt x="45852" y="5358"/>
                      <a:pt x="70854" y="946"/>
                    </a:cubicBezTo>
                    <a:cubicBezTo>
                      <a:pt x="66442" y="35507"/>
                      <a:pt x="101003" y="30359"/>
                      <a:pt x="112768" y="31830"/>
                    </a:cubicBezTo>
                    <a:cubicBezTo>
                      <a:pt x="166448" y="39919"/>
                      <a:pt x="222335" y="36977"/>
                      <a:pt x="276750" y="34036"/>
                    </a:cubicBezTo>
                    <a:cubicBezTo>
                      <a:pt x="291457" y="32565"/>
                      <a:pt x="315723" y="28153"/>
                      <a:pt x="312781" y="946"/>
                    </a:cubicBezTo>
                    <a:close/>
                  </a:path>
                </a:pathLst>
              </a:custGeom>
              <a:solidFill>
                <a:srgbClr val="EF5E76"/>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Freeform: Shape 60">
                <a:extLst>
                  <a:ext uri="{FF2B5EF4-FFF2-40B4-BE49-F238E27FC236}">
                    <a16:creationId xmlns="" xmlns:a16="http://schemas.microsoft.com/office/drawing/2014/main" id="{6BDEA1EB-19F9-20AE-0DB3-E17A54A036B5}"/>
                  </a:ext>
                </a:extLst>
              </p:cNvPr>
              <p:cNvSpPr/>
              <p:nvPr/>
            </p:nvSpPr>
            <p:spPr>
              <a:xfrm>
                <a:off x="7272550" y="3362438"/>
                <a:ext cx="334581" cy="126142"/>
              </a:xfrm>
              <a:custGeom>
                <a:avLst/>
                <a:gdLst>
                  <a:gd name="connsiteX0" fmla="*/ 0 w 334581"/>
                  <a:gd name="connsiteY0" fmla="*/ 25381 h 126142"/>
                  <a:gd name="connsiteX1" fmla="*/ 334581 w 334581"/>
                  <a:gd name="connsiteY1" fmla="*/ 25381 h 126142"/>
                  <a:gd name="connsiteX2" fmla="*/ 175747 w 334581"/>
                  <a:gd name="connsiteY2" fmla="*/ 126123 h 126142"/>
                  <a:gd name="connsiteX3" fmla="*/ 0 w 334581"/>
                  <a:gd name="connsiteY3" fmla="*/ 25381 h 126142"/>
                </a:gdLst>
                <a:ahLst/>
                <a:cxnLst>
                  <a:cxn ang="0">
                    <a:pos x="connsiteX0" y="connsiteY0"/>
                  </a:cxn>
                  <a:cxn ang="0">
                    <a:pos x="connsiteX1" y="connsiteY1"/>
                  </a:cxn>
                  <a:cxn ang="0">
                    <a:pos x="connsiteX2" y="connsiteY2"/>
                  </a:cxn>
                  <a:cxn ang="0">
                    <a:pos x="connsiteX3" y="connsiteY3"/>
                  </a:cxn>
                </a:cxnLst>
                <a:rect l="l" t="t" r="r" b="b"/>
                <a:pathLst>
                  <a:path w="334581" h="126142">
                    <a:moveTo>
                      <a:pt x="0" y="25381"/>
                    </a:moveTo>
                    <a:cubicBezTo>
                      <a:pt x="111772" y="-9915"/>
                      <a:pt x="222809" y="-6974"/>
                      <a:pt x="334581" y="25381"/>
                    </a:cubicBezTo>
                    <a:cubicBezTo>
                      <a:pt x="307374" y="99651"/>
                      <a:pt x="241193" y="125388"/>
                      <a:pt x="175747" y="126123"/>
                    </a:cubicBezTo>
                    <a:cubicBezTo>
                      <a:pt x="105154" y="126859"/>
                      <a:pt x="30885" y="107005"/>
                      <a:pt x="0" y="25381"/>
                    </a:cubicBezTo>
                    <a:close/>
                  </a:path>
                </a:pathLst>
              </a:custGeom>
              <a:solidFill>
                <a:srgbClr val="F3919E"/>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 xmlns:a16="http://schemas.microsoft.com/office/drawing/2014/main" id="{272D5ABE-2A1B-2302-D005-567AFA617BF4}"/>
                  </a:ext>
                </a:extLst>
              </p:cNvPr>
              <p:cNvSpPr/>
              <p:nvPr/>
            </p:nvSpPr>
            <p:spPr>
              <a:xfrm>
                <a:off x="7318876" y="3238545"/>
                <a:ext cx="243285" cy="36824"/>
              </a:xfrm>
              <a:custGeom>
                <a:avLst/>
                <a:gdLst>
                  <a:gd name="connsiteX0" fmla="*/ 241928 w 243285"/>
                  <a:gd name="connsiteY0" fmla="*/ 0 h 36824"/>
                  <a:gd name="connsiteX1" fmla="*/ 217662 w 243285"/>
                  <a:gd name="connsiteY1" fmla="*/ 28678 h 36824"/>
                  <a:gd name="connsiteX2" fmla="*/ 4412 w 243285"/>
                  <a:gd name="connsiteY2" fmla="*/ 20590 h 36824"/>
                  <a:gd name="connsiteX3" fmla="*/ 0 w 243285"/>
                  <a:gd name="connsiteY3" fmla="*/ 735 h 36824"/>
                  <a:gd name="connsiteX4" fmla="*/ 241928 w 243285"/>
                  <a:gd name="connsiteY4" fmla="*/ 0 h 36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85" h="36824">
                    <a:moveTo>
                      <a:pt x="241928" y="0"/>
                    </a:moveTo>
                    <a:cubicBezTo>
                      <a:pt x="248546" y="22060"/>
                      <a:pt x="229427" y="26472"/>
                      <a:pt x="217662" y="28678"/>
                    </a:cubicBezTo>
                    <a:cubicBezTo>
                      <a:pt x="146334" y="38973"/>
                      <a:pt x="75005" y="42650"/>
                      <a:pt x="4412" y="20590"/>
                    </a:cubicBezTo>
                    <a:cubicBezTo>
                      <a:pt x="736" y="19854"/>
                      <a:pt x="1471" y="7353"/>
                      <a:pt x="0" y="735"/>
                    </a:cubicBezTo>
                    <a:cubicBezTo>
                      <a:pt x="80153" y="0"/>
                      <a:pt x="161040" y="0"/>
                      <a:pt x="241928" y="0"/>
                    </a:cubicBezTo>
                    <a:close/>
                  </a:path>
                </a:pathLst>
              </a:custGeom>
              <a:solidFill>
                <a:srgbClr val="E4D8D9"/>
              </a:solidFill>
              <a:ln w="735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pic>
        <p:nvPicPr>
          <p:cNvPr id="220" name="Picture 219">
            <a:extLst>
              <a:ext uri="{FF2B5EF4-FFF2-40B4-BE49-F238E27FC236}">
                <a16:creationId xmlns="" xmlns:a16="http://schemas.microsoft.com/office/drawing/2014/main" id="{339D0241-71CF-6A86-CE00-46AC762A8116}"/>
              </a:ext>
            </a:extLst>
          </p:cNvPr>
          <p:cNvPicPr>
            <a:picLocks noChangeAspect="1"/>
          </p:cNvPicPr>
          <p:nvPr/>
        </p:nvPicPr>
        <p:blipFill>
          <a:blip r:embed="rId6"/>
          <a:stretch>
            <a:fillRect/>
          </a:stretch>
        </p:blipFill>
        <p:spPr>
          <a:xfrm>
            <a:off x="2844744" y="182478"/>
            <a:ext cx="6529597" cy="1990730"/>
          </a:xfrm>
          <a:prstGeom prst="rect">
            <a:avLst/>
          </a:prstGeom>
        </p:spPr>
      </p:pic>
    </p:spTree>
    <p:controls>
      <mc:AlternateContent xmlns:mc="http://schemas.openxmlformats.org/markup-compatibility/2006">
        <mc:Choice xmlns:v="urn:schemas-microsoft-com:vml" Requires="v">
          <p:control spid="1031" name="TextBox1" r:id="rId2" imgW="5041800" imgH="831960"/>
        </mc:Choice>
        <mc:Fallback>
          <p:control name="TextBox1" r:id="rId2" imgW="5041800" imgH="831960">
            <p:pic>
              <p:nvPicPr>
                <p:cNvPr id="0" name="TextBox1"/>
                <p:cNvPicPr>
                  <a:picLocks/>
                </p:cNvPicPr>
                <p:nvPr/>
              </p:nvPicPr>
              <p:blipFill>
                <a:blip r:embed="rId7">
                  <a:extLst>
                    <a:ext uri="{28A0092B-C50C-407E-A947-70E740481C1C}">
                      <a14:useLocalDpi xmlns:a14="http://schemas.microsoft.com/office/drawing/2010/main" val="0"/>
                    </a:ext>
                  </a:extLst>
                </a:blip>
                <a:srcRect/>
                <a:stretch>
                  <a:fillRect/>
                </a:stretch>
              </p:blipFill>
              <p:spPr bwMode="auto">
                <a:xfrm>
                  <a:off x="3248025" y="2251075"/>
                  <a:ext cx="5040313" cy="831850"/>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1707498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0 cặp sinh đôi đặc biệt nhất thế giới - Ảnh 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30629"/>
            <a:ext cx="11974286" cy="6727371"/>
          </a:xfrm>
          <a:prstGeom prst="rect">
            <a:avLst/>
          </a:prstGeom>
          <a:noFill/>
          <a:ln>
            <a:noFill/>
          </a:ln>
        </p:spPr>
      </p:pic>
    </p:spTree>
    <p:extLst>
      <p:ext uri="{BB962C8B-B14F-4D97-AF65-F5344CB8AC3E}">
        <p14:creationId xmlns:p14="http://schemas.microsoft.com/office/powerpoint/2010/main" val="31280962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0" y="-58025"/>
            <a:ext cx="12322629" cy="12192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37672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5200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70F269E8-9B93-43A4-026B-9DC1EA2E2088}"/>
              </a:ext>
            </a:extLst>
          </p:cNvPr>
          <p:cNvPicPr>
            <a:picLocks noChangeAspect="1"/>
          </p:cNvPicPr>
          <p:nvPr/>
        </p:nvPicPr>
        <p:blipFill>
          <a:blip r:embed="rId2"/>
          <a:stretch>
            <a:fillRect/>
          </a:stretch>
        </p:blipFill>
        <p:spPr>
          <a:xfrm>
            <a:off x="0" y="-40464"/>
            <a:ext cx="12192000" cy="6898464"/>
          </a:xfrm>
          <a:prstGeom prst="rect">
            <a:avLst/>
          </a:prstGeom>
        </p:spPr>
      </p:pic>
      <p:pic>
        <p:nvPicPr>
          <p:cNvPr id="5" name="Picture 4">
            <a:extLst>
              <a:ext uri="{FF2B5EF4-FFF2-40B4-BE49-F238E27FC236}">
                <a16:creationId xmlns="" xmlns:a16="http://schemas.microsoft.com/office/drawing/2014/main" id="{C7B45231-83BF-7C77-D4A5-CB32831A88DB}"/>
              </a:ext>
            </a:extLst>
          </p:cNvPr>
          <p:cNvPicPr>
            <a:picLocks noChangeAspect="1"/>
          </p:cNvPicPr>
          <p:nvPr/>
        </p:nvPicPr>
        <p:blipFill>
          <a:blip r:embed="rId3"/>
          <a:stretch>
            <a:fillRect/>
          </a:stretch>
        </p:blipFill>
        <p:spPr>
          <a:xfrm>
            <a:off x="0" y="246901"/>
            <a:ext cx="2479138" cy="1246860"/>
          </a:xfrm>
          <a:prstGeom prst="rect">
            <a:avLst/>
          </a:prstGeom>
        </p:spPr>
      </p:pic>
      <p:pic>
        <p:nvPicPr>
          <p:cNvPr id="15" name="Picture 14">
            <a:extLst>
              <a:ext uri="{FF2B5EF4-FFF2-40B4-BE49-F238E27FC236}">
                <a16:creationId xmlns="" xmlns:a16="http://schemas.microsoft.com/office/drawing/2014/main" id="{A7906EED-366F-051A-A6FD-19AD2E89C92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8090243" y="4130118"/>
            <a:ext cx="3013185" cy="2540068"/>
          </a:xfrm>
          <a:prstGeom prst="rect">
            <a:avLst/>
          </a:prstGeom>
          <a:effectLst>
            <a:outerShdw blurRad="76200" dir="18900000" sy="23000" kx="-1200000" algn="bl" rotWithShape="0">
              <a:prstClr val="black">
                <a:alpha val="20000"/>
              </a:prstClr>
            </a:outerShdw>
          </a:effectLst>
        </p:spPr>
      </p:pic>
      <p:pic>
        <p:nvPicPr>
          <p:cNvPr id="21" name="Picture 20">
            <a:extLst>
              <a:ext uri="{FF2B5EF4-FFF2-40B4-BE49-F238E27FC236}">
                <a16:creationId xmlns="" xmlns:a16="http://schemas.microsoft.com/office/drawing/2014/main" id="{C3F674DB-3B87-A3BE-03BE-95850F2E0A5B}"/>
              </a:ext>
            </a:extLst>
          </p:cNvPr>
          <p:cNvPicPr>
            <a:picLocks noChangeAspect="1"/>
          </p:cNvPicPr>
          <p:nvPr/>
        </p:nvPicPr>
        <p:blipFill>
          <a:blip r:embed="rId6"/>
          <a:stretch>
            <a:fillRect/>
          </a:stretch>
        </p:blipFill>
        <p:spPr>
          <a:xfrm>
            <a:off x="668188" y="4186530"/>
            <a:ext cx="2898821" cy="2427243"/>
          </a:xfrm>
          <a:prstGeom prst="rect">
            <a:avLst/>
          </a:prstGeom>
          <a:effectLst>
            <a:outerShdw blurRad="76200" dir="18900000" sy="23000" kx="-1200000" algn="bl" rotWithShape="0">
              <a:prstClr val="black">
                <a:alpha val="20000"/>
              </a:prstClr>
            </a:outerShdw>
          </a:effectLst>
        </p:spPr>
      </p:pic>
      <p:pic>
        <p:nvPicPr>
          <p:cNvPr id="2" name="Picture 2">
            <a:extLst>
              <a:ext uri="{FF2B5EF4-FFF2-40B4-BE49-F238E27FC236}">
                <a16:creationId xmlns="" xmlns:a16="http://schemas.microsoft.com/office/drawing/2014/main" id="{382404B3-6DAB-A944-0C26-B9CEF0C78BE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25775">
            <a:off x="6322228" y="155755"/>
            <a:ext cx="857584" cy="857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a:extLst>
              <a:ext uri="{FF2B5EF4-FFF2-40B4-BE49-F238E27FC236}">
                <a16:creationId xmlns="" xmlns:a16="http://schemas.microsoft.com/office/drawing/2014/main" id="{17C82E5F-1316-9299-568A-9A37DF66BF6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415204">
            <a:off x="5597000" y="4736917"/>
            <a:ext cx="756617" cy="75661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a:extLst>
              <a:ext uri="{FF2B5EF4-FFF2-40B4-BE49-F238E27FC236}">
                <a16:creationId xmlns="" xmlns:a16="http://schemas.microsoft.com/office/drawing/2014/main" id="{677CC872-59E7-AC3B-21C3-2F5715A2097A}"/>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rot="919697">
            <a:off x="8576536" y="504613"/>
            <a:ext cx="785773" cy="7857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a:extLst>
              <a:ext uri="{FF2B5EF4-FFF2-40B4-BE49-F238E27FC236}">
                <a16:creationId xmlns="" xmlns:a16="http://schemas.microsoft.com/office/drawing/2014/main" id="{2EDD599A-38EE-DC96-3A65-DC6BD3415ED0}"/>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849632">
            <a:off x="1150687" y="2472300"/>
            <a:ext cx="992645" cy="9907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3C4D55E7-4548-3327-BFB2-2A9F053E27D3}"/>
              </a:ext>
            </a:extLst>
          </p:cNvPr>
          <p:cNvPicPr>
            <a:picLocks noChangeAspect="1"/>
          </p:cNvPicPr>
          <p:nvPr/>
        </p:nvPicPr>
        <p:blipFill>
          <a:blip r:embed="rId13"/>
          <a:stretch>
            <a:fillRect/>
          </a:stretch>
        </p:blipFill>
        <p:spPr>
          <a:xfrm>
            <a:off x="2341279" y="1589415"/>
            <a:ext cx="8004742" cy="2688569"/>
          </a:xfrm>
          <a:prstGeom prst="rect">
            <a:avLst/>
          </a:prstGeom>
        </p:spPr>
      </p:pic>
    </p:spTree>
    <p:extLst>
      <p:ext uri="{BB962C8B-B14F-4D97-AF65-F5344CB8AC3E}">
        <p14:creationId xmlns:p14="http://schemas.microsoft.com/office/powerpoint/2010/main" val="2143705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14:presetBounceEnd="60000">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14:bounceEnd="60000">
                                          <p:cBhvr additive="base">
                                            <p:cTn id="11" dur="1000" fill="hold"/>
                                            <p:tgtEl>
                                              <p:spTgt spid="21"/>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60000">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14:bounceEnd="60000">
                                          <p:cBhvr additive="base">
                                            <p:cTn id="15" dur="1000" fill="hold"/>
                                            <p:tgtEl>
                                              <p:spTgt spid="15"/>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000" fill="hold"/>
                                            <p:tgtEl>
                                              <p:spTgt spid="21"/>
                                            </p:tgtEl>
                                            <p:attrNameLst>
                                              <p:attrName>ppt_x</p:attrName>
                                            </p:attrNameLst>
                                          </p:cBhvr>
                                          <p:tavLst>
                                            <p:tav tm="0">
                                              <p:val>
                                                <p:strVal val="#ppt_x"/>
                                              </p:val>
                                            </p:tav>
                                            <p:tav tm="100000">
                                              <p:val>
                                                <p:strVal val="#ppt_x"/>
                                              </p:val>
                                            </p:tav>
                                          </p:tavLst>
                                        </p:anim>
                                        <p:anim calcmode="lin" valueType="num">
                                          <p:cBhvr additive="base">
                                            <p:cTn id="12" dur="10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1+#ppt_h/2"/>
                                              </p:val>
                                            </p:tav>
                                            <p:tav tm="100000">
                                              <p:val>
                                                <p:strVal val="#ppt_y"/>
                                              </p:val>
                                            </p:tav>
                                          </p:tavLst>
                                        </p:anim>
                                      </p:childTnLst>
                                    </p:cTn>
                                  </p:par>
                                  <p:par>
                                    <p:cTn id="17" presetID="14" presetClass="entr" presetSubtype="1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randombar(horizontal)">
                                          <p:cBhvr>
                                            <p:cTn id="28" dur="500"/>
                                            <p:tgtEl>
                                              <p:spTgt spid="3"/>
                                            </p:tgtEl>
                                          </p:cBhvr>
                                        </p:animEffect>
                                      </p:childTnLst>
                                    </p:cTn>
                                  </p:par>
                                </p:childTnLst>
                              </p:cTn>
                            </p:par>
                            <p:par>
                              <p:cTn id="29" fill="hold">
                                <p:stCondLst>
                                  <p:cond delay="1000"/>
                                </p:stCondLst>
                                <p:childTnLst>
                                  <p:par>
                                    <p:cTn id="30" presetID="32" presetClass="emph" presetSubtype="0" fill="hold" nodeType="afterEffect">
                                      <p:stCondLst>
                                        <p:cond delay="0"/>
                                      </p:stCondLst>
                                      <p:childTnLst>
                                        <p:animRot by="120000">
                                          <p:cBhvr>
                                            <p:cTn id="31" dur="100" fill="hold">
                                              <p:stCondLst>
                                                <p:cond delay="0"/>
                                              </p:stCondLst>
                                            </p:cTn>
                                            <p:tgtEl>
                                              <p:spTgt spid="21"/>
                                            </p:tgtEl>
                                            <p:attrNameLst>
                                              <p:attrName>r</p:attrName>
                                            </p:attrNameLst>
                                          </p:cBhvr>
                                        </p:animRot>
                                        <p:animRot by="-240000">
                                          <p:cBhvr>
                                            <p:cTn id="32" dur="200" fill="hold">
                                              <p:stCondLst>
                                                <p:cond delay="200"/>
                                              </p:stCondLst>
                                            </p:cTn>
                                            <p:tgtEl>
                                              <p:spTgt spid="21"/>
                                            </p:tgtEl>
                                            <p:attrNameLst>
                                              <p:attrName>r</p:attrName>
                                            </p:attrNameLst>
                                          </p:cBhvr>
                                        </p:animRot>
                                        <p:animRot by="240000">
                                          <p:cBhvr>
                                            <p:cTn id="33" dur="200" fill="hold">
                                              <p:stCondLst>
                                                <p:cond delay="400"/>
                                              </p:stCondLst>
                                            </p:cTn>
                                            <p:tgtEl>
                                              <p:spTgt spid="21"/>
                                            </p:tgtEl>
                                            <p:attrNameLst>
                                              <p:attrName>r</p:attrName>
                                            </p:attrNameLst>
                                          </p:cBhvr>
                                        </p:animRot>
                                        <p:animRot by="-240000">
                                          <p:cBhvr>
                                            <p:cTn id="34" dur="200" fill="hold">
                                              <p:stCondLst>
                                                <p:cond delay="600"/>
                                              </p:stCondLst>
                                            </p:cTn>
                                            <p:tgtEl>
                                              <p:spTgt spid="21"/>
                                            </p:tgtEl>
                                            <p:attrNameLst>
                                              <p:attrName>r</p:attrName>
                                            </p:attrNameLst>
                                          </p:cBhvr>
                                        </p:animRot>
                                        <p:animRot by="120000">
                                          <p:cBhvr>
                                            <p:cTn id="35" dur="200" fill="hold">
                                              <p:stCondLst>
                                                <p:cond delay="800"/>
                                              </p:stCondLst>
                                            </p:cTn>
                                            <p:tgtEl>
                                              <p:spTgt spid="21"/>
                                            </p:tgtEl>
                                            <p:attrNameLst>
                                              <p:attrName>r</p:attrName>
                                            </p:attrNameLst>
                                          </p:cBhvr>
                                        </p:animRot>
                                      </p:childTnLst>
                                    </p:cTn>
                                  </p:par>
                                  <p:par>
                                    <p:cTn id="36" presetID="32" presetClass="emph" presetSubtype="0" fill="hold" nodeType="withEffect">
                                      <p:stCondLst>
                                        <p:cond delay="0"/>
                                      </p:stCondLst>
                                      <p:childTnLst>
                                        <p:animRot by="120000">
                                          <p:cBhvr>
                                            <p:cTn id="37" dur="100" fill="hold">
                                              <p:stCondLst>
                                                <p:cond delay="0"/>
                                              </p:stCondLst>
                                            </p:cTn>
                                            <p:tgtEl>
                                              <p:spTgt spid="15"/>
                                            </p:tgtEl>
                                            <p:attrNameLst>
                                              <p:attrName>r</p:attrName>
                                            </p:attrNameLst>
                                          </p:cBhvr>
                                        </p:animRot>
                                        <p:animRot by="-240000">
                                          <p:cBhvr>
                                            <p:cTn id="38" dur="200" fill="hold">
                                              <p:stCondLst>
                                                <p:cond delay="200"/>
                                              </p:stCondLst>
                                            </p:cTn>
                                            <p:tgtEl>
                                              <p:spTgt spid="15"/>
                                            </p:tgtEl>
                                            <p:attrNameLst>
                                              <p:attrName>r</p:attrName>
                                            </p:attrNameLst>
                                          </p:cBhvr>
                                        </p:animRot>
                                        <p:animRot by="240000">
                                          <p:cBhvr>
                                            <p:cTn id="39" dur="200" fill="hold">
                                              <p:stCondLst>
                                                <p:cond delay="400"/>
                                              </p:stCondLst>
                                            </p:cTn>
                                            <p:tgtEl>
                                              <p:spTgt spid="15"/>
                                            </p:tgtEl>
                                            <p:attrNameLst>
                                              <p:attrName>r</p:attrName>
                                            </p:attrNameLst>
                                          </p:cBhvr>
                                        </p:animRot>
                                        <p:animRot by="-240000">
                                          <p:cBhvr>
                                            <p:cTn id="40" dur="200" fill="hold">
                                              <p:stCondLst>
                                                <p:cond delay="600"/>
                                              </p:stCondLst>
                                            </p:cTn>
                                            <p:tgtEl>
                                              <p:spTgt spid="15"/>
                                            </p:tgtEl>
                                            <p:attrNameLst>
                                              <p:attrName>r</p:attrName>
                                            </p:attrNameLst>
                                          </p:cBhvr>
                                        </p:animRot>
                                        <p:animRot by="120000">
                                          <p:cBhvr>
                                            <p:cTn id="41" dur="200" fill="hold">
                                              <p:stCondLst>
                                                <p:cond delay="800"/>
                                              </p:stCondLst>
                                            </p:cTn>
                                            <p:tgtEl>
                                              <p:spTgt spid="15"/>
                                            </p:tgtEl>
                                            <p:attrNameLst>
                                              <p:attrName>r</p:attrName>
                                            </p:attrNameLst>
                                          </p:cBhvr>
                                        </p:animRo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400" y="126191"/>
            <a:ext cx="3857625" cy="6858000"/>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1201" y="-13632"/>
            <a:ext cx="3857625" cy="6858000"/>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9547" y="-13632"/>
            <a:ext cx="3857625" cy="6858000"/>
          </a:xfrm>
          <a:prstGeom prst="rect">
            <a:avLst/>
          </a:prstGeom>
        </p:spPr>
      </p:pic>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162608" y="2190726"/>
            <a:ext cx="1219200" cy="1224643"/>
          </a:xfrm>
          <a:prstGeom prst="rect">
            <a:avLst/>
          </a:prstGeom>
        </p:spPr>
      </p:pic>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2637405" y="1695852"/>
            <a:ext cx="1219200" cy="1224643"/>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4876800" y="2051958"/>
            <a:ext cx="1219200" cy="122464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0" b="100000" l="0" r="95536"/>
                    </a14:imgEffect>
                  </a14:imgLayer>
                </a14:imgProps>
              </a:ext>
              <a:ext uri="{28A0092B-C50C-407E-A947-70E740481C1C}">
                <a14:useLocalDpi xmlns:a14="http://schemas.microsoft.com/office/drawing/2010/main" val="0"/>
              </a:ext>
            </a:extLst>
          </a:blip>
          <a:stretch>
            <a:fillRect/>
          </a:stretch>
        </p:blipFill>
        <p:spPr>
          <a:xfrm>
            <a:off x="6096000" y="3600549"/>
            <a:ext cx="1219200" cy="1224643"/>
          </a:xfrm>
          <a:prstGeom prst="rect">
            <a:avLst/>
          </a:prstGeom>
        </p:spPr>
      </p:pic>
      <p:sp>
        <p:nvSpPr>
          <p:cNvPr id="15" name="TextBox 14"/>
          <p:cNvSpPr txBox="1"/>
          <p:nvPr/>
        </p:nvSpPr>
        <p:spPr>
          <a:xfrm>
            <a:off x="159546" y="39108"/>
            <a:ext cx="11880054" cy="1384995"/>
          </a:xfrm>
          <a:prstGeom prst="rect">
            <a:avLst/>
          </a:prstGeom>
          <a:solidFill>
            <a:srgbClr val="FEE4CE"/>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smtClean="0">
                <a:ln>
                  <a:noFill/>
                </a:ln>
                <a:solidFill>
                  <a:srgbClr val="000000"/>
                </a:solidFill>
                <a:effectLst/>
                <a:uLnTx/>
                <a:uFillTx/>
                <a:latin typeface="Arial"/>
                <a:ea typeface="+mn-ea"/>
                <a:cs typeface="Arial"/>
                <a:sym typeface="Arial"/>
              </a:rPr>
              <a:t>Hôm</a:t>
            </a:r>
            <a:r>
              <a:rPr kumimoji="0" lang="en-US" sz="2800" b="0" i="0" u="none" strike="noStrike" kern="0" cap="none" spc="0" normalizeH="0" noProof="0" dirty="0" smtClean="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nay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là</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sinh</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nhật</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của</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2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anh</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em</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Bi Bon</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Bố</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noProof="0" dirty="0" err="1">
                <a:ln>
                  <a:noFill/>
                </a:ln>
                <a:solidFill>
                  <a:srgbClr val="000000"/>
                </a:solidFill>
                <a:effectLst/>
                <a:uLnTx/>
                <a:uFillTx/>
                <a:latin typeface="Arial"/>
                <a:ea typeface="+mn-ea"/>
                <a:cs typeface="Arial"/>
                <a:sym typeface="Arial"/>
              </a:rPr>
              <a:t>mẹ</a:t>
            </a:r>
            <a:r>
              <a:rPr kumimoji="0" lang="en-US" sz="2800" b="0" i="0" u="none" strike="noStrike" kern="0" cap="none" spc="0" normalizeH="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tặng</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rất</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nhiều</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cho</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hai</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anh</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em</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Các</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bạn</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hãy</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cùng</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mở</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hộp</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quà</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ra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xem</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bên</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trong</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là</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những</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gì</a:t>
            </a:r>
            <a:r>
              <a:rPr kumimoji="0" lang="en-US" sz="28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800" b="0" i="0" u="none" strike="noStrike" kern="0" cap="none" spc="0" normalizeH="0" baseline="0" noProof="0" dirty="0" err="1">
                <a:ln>
                  <a:noFill/>
                </a:ln>
                <a:solidFill>
                  <a:srgbClr val="000000"/>
                </a:solidFill>
                <a:effectLst/>
                <a:uLnTx/>
                <a:uFillTx/>
                <a:latin typeface="Arial"/>
                <a:ea typeface="+mn-ea"/>
                <a:cs typeface="Arial"/>
                <a:sym typeface="Arial"/>
              </a:rPr>
              <a:t>nhé</a:t>
            </a:r>
            <a:r>
              <a:rPr kumimoji="0" lang="en-US" sz="2400" b="0" i="0" u="none" strike="noStrike" kern="0" cap="none" spc="0" normalizeH="0" baseline="0" noProof="0" dirty="0">
                <a:ln>
                  <a:noFill/>
                </a:ln>
                <a:solidFill>
                  <a:srgbClr val="000000"/>
                </a:solidFill>
                <a:effectLst/>
                <a:uLnTx/>
                <a:uFillTx/>
                <a:latin typeface="Arial"/>
                <a:ea typeface="+mn-ea"/>
                <a:cs typeface="Arial"/>
                <a:sym typeface="Arial"/>
              </a:rPr>
              <a:t>!</a:t>
            </a:r>
          </a:p>
        </p:txBody>
      </p:sp>
      <p:pic>
        <p:nvPicPr>
          <p:cNvPr id="6146" name="Picture 2" descr="beginning clipart - Clip Art Library">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588" l="10000" r="100000"/>
                    </a14:imgEffect>
                  </a14:imgLayer>
                </a14:imgProps>
              </a:ext>
              <a:ext uri="{28A0092B-C50C-407E-A947-70E740481C1C}">
                <a14:useLocalDpi xmlns:a14="http://schemas.microsoft.com/office/drawing/2010/main" val="0"/>
              </a:ext>
            </a:extLst>
          </a:blip>
          <a:srcRect/>
          <a:stretch>
            <a:fillRect/>
          </a:stretch>
        </p:blipFill>
        <p:spPr bwMode="auto">
          <a:xfrm>
            <a:off x="5286375" y="5199718"/>
            <a:ext cx="1619250" cy="16192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 xmlns:a16="http://schemas.microsoft.com/office/drawing/2014/main" id="{2E26748B-F428-C515-9494-6FB2B07A1597}"/>
              </a:ext>
            </a:extLst>
          </p:cNvPr>
          <p:cNvPicPr>
            <a:picLocks noChangeAspect="1"/>
          </p:cNvPicPr>
          <p:nvPr/>
        </p:nvPicPr>
        <p:blipFill>
          <a:blip r:embed="rId8"/>
          <a:stretch>
            <a:fillRect/>
          </a:stretch>
        </p:blipFill>
        <p:spPr>
          <a:xfrm>
            <a:off x="1537162" y="3990976"/>
            <a:ext cx="2877966" cy="2409780"/>
          </a:xfrm>
          <a:prstGeom prst="rect">
            <a:avLst/>
          </a:prstGeom>
          <a:effectLst>
            <a:outerShdw blurRad="76200" dir="18900000" sy="23000" kx="-1200000" algn="bl" rotWithShape="0">
              <a:prstClr val="black">
                <a:alpha val="20000"/>
              </a:prstClr>
            </a:outerShdw>
          </a:effectLst>
        </p:spPr>
      </p:pic>
      <p:pic>
        <p:nvPicPr>
          <p:cNvPr id="6" name="Picture 5">
            <a:extLst>
              <a:ext uri="{FF2B5EF4-FFF2-40B4-BE49-F238E27FC236}">
                <a16:creationId xmlns="" xmlns:a16="http://schemas.microsoft.com/office/drawing/2014/main" id="{F789538B-7A98-F35E-FC0D-453A0C6682C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86775" y="3152775"/>
            <a:ext cx="3705225" cy="3705225"/>
          </a:xfrm>
          <a:prstGeom prst="rect">
            <a:avLst/>
          </a:prstGeom>
        </p:spPr>
      </p:pic>
    </p:spTree>
    <p:extLst>
      <p:ext uri="{BB962C8B-B14F-4D97-AF65-F5344CB8AC3E}">
        <p14:creationId xmlns:p14="http://schemas.microsoft.com/office/powerpoint/2010/main" val="221961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1"/>
                                        </p:tgtEl>
                                        <p:attrNameLst>
                                          <p:attrName>r</p:attrName>
                                        </p:attrNameLst>
                                      </p:cBhvr>
                                    </p:animRot>
                                    <p:animRot by="-240000">
                                      <p:cBhvr>
                                        <p:cTn id="7" dur="200" fill="hold">
                                          <p:stCondLst>
                                            <p:cond delay="200"/>
                                          </p:stCondLst>
                                        </p:cTn>
                                        <p:tgtEl>
                                          <p:spTgt spid="11"/>
                                        </p:tgtEl>
                                        <p:attrNameLst>
                                          <p:attrName>r</p:attrName>
                                        </p:attrNameLst>
                                      </p:cBhvr>
                                    </p:animRot>
                                    <p:animRot by="240000">
                                      <p:cBhvr>
                                        <p:cTn id="8" dur="200" fill="hold">
                                          <p:stCondLst>
                                            <p:cond delay="400"/>
                                          </p:stCondLst>
                                        </p:cTn>
                                        <p:tgtEl>
                                          <p:spTgt spid="11"/>
                                        </p:tgtEl>
                                        <p:attrNameLst>
                                          <p:attrName>r</p:attrName>
                                        </p:attrNameLst>
                                      </p:cBhvr>
                                    </p:animRot>
                                    <p:animRot by="-240000">
                                      <p:cBhvr>
                                        <p:cTn id="9" dur="200" fill="hold">
                                          <p:stCondLst>
                                            <p:cond delay="600"/>
                                          </p:stCondLst>
                                        </p:cTn>
                                        <p:tgtEl>
                                          <p:spTgt spid="11"/>
                                        </p:tgtEl>
                                        <p:attrNameLst>
                                          <p:attrName>r</p:attrName>
                                        </p:attrNameLst>
                                      </p:cBhvr>
                                    </p:animRot>
                                    <p:animRot by="120000">
                                      <p:cBhvr>
                                        <p:cTn id="10" dur="200" fill="hold">
                                          <p:stCondLst>
                                            <p:cond delay="800"/>
                                          </p:stCondLst>
                                        </p:cTn>
                                        <p:tgtEl>
                                          <p:spTgt spid="11"/>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9"/>
                                        </p:tgtEl>
                                        <p:attrNameLst>
                                          <p:attrName>r</p:attrName>
                                        </p:attrNameLst>
                                      </p:cBhvr>
                                    </p:animRot>
                                    <p:animRot by="-240000">
                                      <p:cBhvr>
                                        <p:cTn id="19" dur="200" fill="hold">
                                          <p:stCondLst>
                                            <p:cond delay="200"/>
                                          </p:stCondLst>
                                        </p:cTn>
                                        <p:tgtEl>
                                          <p:spTgt spid="9"/>
                                        </p:tgtEl>
                                        <p:attrNameLst>
                                          <p:attrName>r</p:attrName>
                                        </p:attrNameLst>
                                      </p:cBhvr>
                                    </p:animRot>
                                    <p:animRot by="240000">
                                      <p:cBhvr>
                                        <p:cTn id="20" dur="200" fill="hold">
                                          <p:stCondLst>
                                            <p:cond delay="400"/>
                                          </p:stCondLst>
                                        </p:cTn>
                                        <p:tgtEl>
                                          <p:spTgt spid="9"/>
                                        </p:tgtEl>
                                        <p:attrNameLst>
                                          <p:attrName>r</p:attrName>
                                        </p:attrNameLst>
                                      </p:cBhvr>
                                    </p:animRot>
                                    <p:animRot by="-240000">
                                      <p:cBhvr>
                                        <p:cTn id="21" dur="200" fill="hold">
                                          <p:stCondLst>
                                            <p:cond delay="600"/>
                                          </p:stCondLst>
                                        </p:cTn>
                                        <p:tgtEl>
                                          <p:spTgt spid="9"/>
                                        </p:tgtEl>
                                        <p:attrNameLst>
                                          <p:attrName>r</p:attrName>
                                        </p:attrNameLst>
                                      </p:cBhvr>
                                    </p:animRot>
                                    <p:animRot by="120000">
                                      <p:cBhvr>
                                        <p:cTn id="22" dur="200" fill="hold">
                                          <p:stCondLst>
                                            <p:cond delay="800"/>
                                          </p:stCondLst>
                                        </p:cTn>
                                        <p:tgtEl>
                                          <p:spTgt spid="9"/>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8"/>
                                        </p:tgtEl>
                                        <p:attrNameLst>
                                          <p:attrName>r</p:attrName>
                                        </p:attrNameLst>
                                      </p:cBhvr>
                                    </p:animRot>
                                    <p:animRot by="-240000">
                                      <p:cBhvr>
                                        <p:cTn id="25" dur="200" fill="hold">
                                          <p:stCondLst>
                                            <p:cond delay="200"/>
                                          </p:stCondLst>
                                        </p:cTn>
                                        <p:tgtEl>
                                          <p:spTgt spid="8"/>
                                        </p:tgtEl>
                                        <p:attrNameLst>
                                          <p:attrName>r</p:attrName>
                                        </p:attrNameLst>
                                      </p:cBhvr>
                                    </p:animRot>
                                    <p:animRot by="240000">
                                      <p:cBhvr>
                                        <p:cTn id="26" dur="200" fill="hold">
                                          <p:stCondLst>
                                            <p:cond delay="400"/>
                                          </p:stCondLst>
                                        </p:cTn>
                                        <p:tgtEl>
                                          <p:spTgt spid="8"/>
                                        </p:tgtEl>
                                        <p:attrNameLst>
                                          <p:attrName>r</p:attrName>
                                        </p:attrNameLst>
                                      </p:cBhvr>
                                    </p:animRot>
                                    <p:animRot by="-240000">
                                      <p:cBhvr>
                                        <p:cTn id="27" dur="200" fill="hold">
                                          <p:stCondLst>
                                            <p:cond delay="600"/>
                                          </p:stCondLst>
                                        </p:cTn>
                                        <p:tgtEl>
                                          <p:spTgt spid="8"/>
                                        </p:tgtEl>
                                        <p:attrNameLst>
                                          <p:attrName>r</p:attrName>
                                        </p:attrNameLst>
                                      </p:cBhvr>
                                    </p:animRot>
                                    <p:animRot by="120000">
                                      <p:cBhvr>
                                        <p:cTn id="28" dur="200" fill="hold">
                                          <p:stCondLst>
                                            <p:cond delay="800"/>
                                          </p:stCondLst>
                                        </p:cTn>
                                        <p:tgtEl>
                                          <p:spTgt spid="8"/>
                                        </p:tgtEl>
                                        <p:attrNameLst>
                                          <p:attrName>r</p:attrName>
                                        </p:attrNameLst>
                                      </p:cBhvr>
                                    </p:animRot>
                                  </p:childTnLst>
                                </p:cTn>
                              </p:par>
                              <p:par>
                                <p:cTn id="29" presetID="32" presetClass="emph" presetSubtype="0" fill="hold" nodeType="withEffect">
                                  <p:stCondLst>
                                    <p:cond delay="0"/>
                                  </p:stCondLst>
                                  <p:childTnLst>
                                    <p:animRot by="120000">
                                      <p:cBhvr>
                                        <p:cTn id="30" dur="175" fill="hold">
                                          <p:stCondLst>
                                            <p:cond delay="0"/>
                                          </p:stCondLst>
                                        </p:cTn>
                                        <p:tgtEl>
                                          <p:spTgt spid="4"/>
                                        </p:tgtEl>
                                        <p:attrNameLst>
                                          <p:attrName>r</p:attrName>
                                        </p:attrNameLst>
                                      </p:cBhvr>
                                    </p:animRot>
                                    <p:animRot by="-240000">
                                      <p:cBhvr>
                                        <p:cTn id="31" dur="350" fill="hold">
                                          <p:stCondLst>
                                            <p:cond delay="350"/>
                                          </p:stCondLst>
                                        </p:cTn>
                                        <p:tgtEl>
                                          <p:spTgt spid="4"/>
                                        </p:tgtEl>
                                        <p:attrNameLst>
                                          <p:attrName>r</p:attrName>
                                        </p:attrNameLst>
                                      </p:cBhvr>
                                    </p:animRot>
                                    <p:animRot by="240000">
                                      <p:cBhvr>
                                        <p:cTn id="32" dur="350" fill="hold">
                                          <p:stCondLst>
                                            <p:cond delay="700"/>
                                          </p:stCondLst>
                                        </p:cTn>
                                        <p:tgtEl>
                                          <p:spTgt spid="4"/>
                                        </p:tgtEl>
                                        <p:attrNameLst>
                                          <p:attrName>r</p:attrName>
                                        </p:attrNameLst>
                                      </p:cBhvr>
                                    </p:animRot>
                                    <p:animRot by="-240000">
                                      <p:cBhvr>
                                        <p:cTn id="33" dur="350" fill="hold">
                                          <p:stCondLst>
                                            <p:cond delay="1050"/>
                                          </p:stCondLst>
                                        </p:cTn>
                                        <p:tgtEl>
                                          <p:spTgt spid="4"/>
                                        </p:tgtEl>
                                        <p:attrNameLst>
                                          <p:attrName>r</p:attrName>
                                        </p:attrNameLst>
                                      </p:cBhvr>
                                    </p:animRot>
                                    <p:animRot by="120000">
                                      <p:cBhvr>
                                        <p:cTn id="34" dur="350" fill="hold">
                                          <p:stCondLst>
                                            <p:cond delay="14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a:hlinkClick r:id="rId6"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4637" y="188349"/>
            <a:ext cx="1414462"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9" name="Picture 15">
            <a:hlinkClick r:id="rId6"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35902" y="185174"/>
            <a:ext cx="1358900"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79725" y="200255"/>
            <a:ext cx="13843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1">
            <a:hlinkClick r:id="rId11"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88220" y="215335"/>
            <a:ext cx="1395412"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Free Toys Cliparts, Download Free Toys Cliparts png images, Free ..."/>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0" r="100000">
                        <a14:foregroundMark x1="72464" y1="61202" x2="73551" y2="85792"/>
                      </a14:backgroundRemoval>
                    </a14:imgEffect>
                  </a14:imgLayer>
                </a14:imgProps>
              </a:ext>
              <a:ext uri="{28A0092B-C50C-407E-A947-70E740481C1C}">
                <a14:useLocalDpi xmlns:a14="http://schemas.microsoft.com/office/drawing/2010/main" val="0"/>
              </a:ext>
            </a:extLst>
          </a:blip>
          <a:srcRect/>
          <a:stretch>
            <a:fillRect/>
          </a:stretch>
        </p:blipFill>
        <p:spPr bwMode="auto">
          <a:xfrm>
            <a:off x="2984026" y="343117"/>
            <a:ext cx="1779425" cy="1179837"/>
          </a:xfrm>
          <a:prstGeom prst="rect">
            <a:avLst/>
          </a:prstGeom>
          <a:noFill/>
          <a:extLst>
            <a:ext uri="{909E8E84-426E-40DD-AFC4-6F175D3DCCD1}">
              <a14:hiddenFill xmlns:a14="http://schemas.microsoft.com/office/drawing/2010/main">
                <a:solidFill>
                  <a:srgbClr val="FFFFFF"/>
                </a:solidFill>
              </a14:hiddenFill>
            </a:ext>
          </a:extLst>
        </p:spPr>
      </p:pic>
      <p:pic>
        <p:nvPicPr>
          <p:cNvPr id="17" name="Tieng-yeah-tre-con-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234182" y="1098682"/>
            <a:ext cx="609600" cy="609600"/>
          </a:xfrm>
          <a:prstGeom prst="rect">
            <a:avLst/>
          </a:prstGeom>
        </p:spPr>
      </p:pic>
      <p:pic>
        <p:nvPicPr>
          <p:cNvPr id="1032" name="Picture 8" descr="Toy Train Png Transparent Toy Train Clipart - Clip Art Library"/>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97382" l="758" r="100000"/>
                    </a14:imgEffect>
                  </a14:imgLayer>
                </a14:imgProps>
              </a:ext>
              <a:ext uri="{28A0092B-C50C-407E-A947-70E740481C1C}">
                <a14:useLocalDpi xmlns:a14="http://schemas.microsoft.com/office/drawing/2010/main" val="0"/>
              </a:ext>
            </a:extLst>
          </a:blip>
          <a:srcRect/>
          <a:stretch>
            <a:fillRect/>
          </a:stretch>
        </p:blipFill>
        <p:spPr bwMode="auto">
          <a:xfrm>
            <a:off x="4285707" y="372145"/>
            <a:ext cx="1614714" cy="116822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y Car Clipart Free Clipartfest Car Png Clip - Clip Art Library"/>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46" b="91543" l="0" r="95978"/>
                    </a14:imgEffect>
                  </a14:imgLayer>
                </a14:imgProps>
              </a:ext>
              <a:ext uri="{28A0092B-C50C-407E-A947-70E740481C1C}">
                <a14:useLocalDpi xmlns:a14="http://schemas.microsoft.com/office/drawing/2010/main" val="0"/>
              </a:ext>
            </a:extLst>
          </a:blip>
          <a:srcRect/>
          <a:stretch>
            <a:fillRect/>
          </a:stretch>
        </p:blipFill>
        <p:spPr bwMode="auto">
          <a:xfrm flipH="1">
            <a:off x="5948091" y="759391"/>
            <a:ext cx="1499272" cy="77082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bot clipart - Clip Art Library"/>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8772" l="5114" r="91932">
                        <a14:foregroundMark x1="48068" y1="24554" x2="48068" y2="24554"/>
                        <a14:foregroundMark x1="44545" y1="23326" x2="54091" y2="24554"/>
                        <a14:foregroundMark x1="54886" y1="23772" x2="54886" y2="28237"/>
                        <a14:foregroundMark x1="41705" y1="21763" x2="47045" y2="26004"/>
                      </a14:backgroundRemoval>
                    </a14:imgEffect>
                  </a14:imgLayer>
                </a14:imgProps>
              </a:ext>
              <a:ext uri="{28A0092B-C50C-407E-A947-70E740481C1C}">
                <a14:useLocalDpi xmlns:a14="http://schemas.microsoft.com/office/drawing/2010/main" val="0"/>
              </a:ext>
            </a:extLst>
          </a:blip>
          <a:srcRect/>
          <a:stretch>
            <a:fillRect/>
          </a:stretch>
        </p:blipFill>
        <p:spPr bwMode="auto">
          <a:xfrm>
            <a:off x="7592316" y="459763"/>
            <a:ext cx="1279105" cy="13023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urn right sign green - Clip Art Library">
            <a:hlinkClick r:id="rId22" action="ppaction://hlinksldjump"/>
          </p:cNvPr>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97895" l="0" r="100000">
                        <a14:foregroundMark x1="22180" y1="17368" x2="22180" y2="17368"/>
                        <a14:foregroundMark x1="12782" y1="18421" x2="12782" y2="18421"/>
                        <a14:foregroundMark x1="8647" y1="27895" x2="8647" y2="27895"/>
                        <a14:foregroundMark x1="6767" y1="25789" x2="6767" y2="25789"/>
                        <a14:foregroundMark x1="3383" y1="36316" x2="8647" y2="20000"/>
                      </a14:backgroundRemoval>
                    </a14:imgEffect>
                  </a14:imgLayer>
                </a14:imgProps>
              </a:ext>
              <a:ext uri="{28A0092B-C50C-407E-A947-70E740481C1C}">
                <a14:useLocalDpi xmlns:a14="http://schemas.microsoft.com/office/drawing/2010/main" val="0"/>
              </a:ext>
            </a:extLst>
          </a:blip>
          <a:srcRect/>
          <a:stretch>
            <a:fillRect/>
          </a:stretch>
        </p:blipFill>
        <p:spPr bwMode="auto">
          <a:xfrm>
            <a:off x="10892692" y="5918825"/>
            <a:ext cx="1222376" cy="87312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 xmlns:a16="http://schemas.microsoft.com/office/drawing/2014/main" id="{C6464664-646D-9A77-2CE3-755F738B3682}"/>
              </a:ext>
            </a:extLst>
          </p:cNvPr>
          <p:cNvPicPr>
            <a:picLocks noChangeAspect="1"/>
          </p:cNvPicPr>
          <p:nvPr/>
        </p:nvPicPr>
        <p:blipFill>
          <a:blip r:embed="rId25"/>
          <a:stretch>
            <a:fillRect/>
          </a:stretch>
        </p:blipFill>
        <p:spPr>
          <a:xfrm>
            <a:off x="4556587" y="4038600"/>
            <a:ext cx="3207857" cy="2686005"/>
          </a:xfrm>
          <a:prstGeom prst="rect">
            <a:avLst/>
          </a:prstGeom>
          <a:effectLst>
            <a:outerShdw blurRad="76200" dir="18900000" sy="23000" kx="-1200000" algn="bl" rotWithShape="0">
              <a:prstClr val="black">
                <a:alpha val="20000"/>
              </a:prstClr>
            </a:outerShdw>
          </a:effectLst>
        </p:spPr>
      </p:pic>
    </p:spTree>
    <p:extLst>
      <p:ext uri="{BB962C8B-B14F-4D97-AF65-F5344CB8AC3E}">
        <p14:creationId xmlns:p14="http://schemas.microsoft.com/office/powerpoint/2010/main" val="3690821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75" fill="hold">
                                          <p:stCondLst>
                                            <p:cond delay="0"/>
                                          </p:stCondLst>
                                        </p:cTn>
                                        <p:tgtEl>
                                          <p:spTgt spid="2"/>
                                        </p:tgtEl>
                                        <p:attrNameLst>
                                          <p:attrName>r</p:attrName>
                                        </p:attrNameLst>
                                      </p:cBhvr>
                                    </p:animRot>
                                    <p:animRot by="-240000">
                                      <p:cBhvr>
                                        <p:cTn id="7" dur="350" fill="hold">
                                          <p:stCondLst>
                                            <p:cond delay="350"/>
                                          </p:stCondLst>
                                        </p:cTn>
                                        <p:tgtEl>
                                          <p:spTgt spid="2"/>
                                        </p:tgtEl>
                                        <p:attrNameLst>
                                          <p:attrName>r</p:attrName>
                                        </p:attrNameLst>
                                      </p:cBhvr>
                                    </p:animRot>
                                    <p:animRot by="240000">
                                      <p:cBhvr>
                                        <p:cTn id="8" dur="350" fill="hold">
                                          <p:stCondLst>
                                            <p:cond delay="700"/>
                                          </p:stCondLst>
                                        </p:cTn>
                                        <p:tgtEl>
                                          <p:spTgt spid="2"/>
                                        </p:tgtEl>
                                        <p:attrNameLst>
                                          <p:attrName>r</p:attrName>
                                        </p:attrNameLst>
                                      </p:cBhvr>
                                    </p:animRot>
                                    <p:animRot by="-240000">
                                      <p:cBhvr>
                                        <p:cTn id="9" dur="350" fill="hold">
                                          <p:stCondLst>
                                            <p:cond delay="1050"/>
                                          </p:stCondLst>
                                        </p:cTn>
                                        <p:tgtEl>
                                          <p:spTgt spid="2"/>
                                        </p:tgtEl>
                                        <p:attrNameLst>
                                          <p:attrName>r</p:attrName>
                                        </p:attrNameLst>
                                      </p:cBhvr>
                                    </p:animRot>
                                    <p:animRot by="120000">
                                      <p:cBhvr>
                                        <p:cTn id="10" dur="350" fill="hold">
                                          <p:stCondLst>
                                            <p:cond delay="14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7"/>
                </p:tgtEl>
              </p:cMediaNode>
            </p:audio>
            <p:seq concurrent="1" nextAc="seek">
              <p:cTn id="12" restart="whenNotActive" fill="hold" evtFilter="cancelBubble" nodeType="interactiveSeq">
                <p:stCondLst>
                  <p:cond evt="onClick" delay="0">
                    <p:tgtEl>
                      <p:spTgt spid="1037"/>
                    </p:tgtEl>
                  </p:cond>
                </p:stCondLst>
                <p:endSync evt="end" delay="0">
                  <p:rtn val="all"/>
                </p:endSync>
                <p:childTnLst>
                  <p:par>
                    <p:cTn id="13" fill="hold">
                      <p:stCondLst>
                        <p:cond delay="0"/>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 calcmode="lin" valueType="num">
                                      <p:cBhvr>
                                        <p:cTn id="17" dur="500" fill="hold"/>
                                        <p:tgtEl>
                                          <p:spTgt spid="1030"/>
                                        </p:tgtEl>
                                        <p:attrNameLst>
                                          <p:attrName>ppt_w</p:attrName>
                                        </p:attrNameLst>
                                      </p:cBhvr>
                                      <p:tavLst>
                                        <p:tav tm="0">
                                          <p:val>
                                            <p:fltVal val="0"/>
                                          </p:val>
                                        </p:tav>
                                        <p:tav tm="100000">
                                          <p:val>
                                            <p:strVal val="#ppt_w"/>
                                          </p:val>
                                        </p:tav>
                                      </p:tavLst>
                                    </p:anim>
                                    <p:anim calcmode="lin" valueType="num">
                                      <p:cBhvr>
                                        <p:cTn id="18" dur="500" fill="hold"/>
                                        <p:tgtEl>
                                          <p:spTgt spid="1030"/>
                                        </p:tgtEl>
                                        <p:attrNameLst>
                                          <p:attrName>ppt_h</p:attrName>
                                        </p:attrNameLst>
                                      </p:cBhvr>
                                      <p:tavLst>
                                        <p:tav tm="0">
                                          <p:val>
                                            <p:fltVal val="0"/>
                                          </p:val>
                                        </p:tav>
                                        <p:tav tm="100000">
                                          <p:val>
                                            <p:strVal val="#ppt_h"/>
                                          </p:val>
                                        </p:tav>
                                      </p:tavLst>
                                    </p:anim>
                                    <p:animEffect transition="in" filter="fade">
                                      <p:cBhvr>
                                        <p:cTn id="19" dur="500"/>
                                        <p:tgtEl>
                                          <p:spTgt spid="1030"/>
                                        </p:tgtEl>
                                      </p:cBhvr>
                                    </p:animEffect>
                                  </p:childTnLst>
                                  <p:subTnLst>
                                    <p:audio>
                                      <p:cMediaNode>
                                        <p:cTn display="0" masterRel="sameClick">
                                          <p:stCondLst>
                                            <p:cond evt="begin" delay="0">
                                              <p:tn val="15"/>
                                            </p:cond>
                                          </p:stCondLst>
                                          <p:endCondLst>
                                            <p:cond evt="onStopAudio" delay="0">
                                              <p:tgtEl>
                                                <p:sldTgt/>
                                              </p:tgtEl>
                                            </p:cond>
                                          </p:endCondLst>
                                        </p:cTn>
                                        <p:tgtEl>
                                          <p:sndTgt r:embed="rId5" name="chimes.wav"/>
                                        </p:tgtEl>
                                      </p:cMediaNode>
                                    </p:audio>
                                  </p:subTnLst>
                                </p:cTn>
                              </p:par>
                            </p:childTnLst>
                          </p:cTn>
                        </p:par>
                        <p:par>
                          <p:cTn id="20" fill="hold">
                            <p:stCondLst>
                              <p:cond delay="500"/>
                            </p:stCondLst>
                            <p:childTnLst>
                              <p:par>
                                <p:cTn id="21" presetID="0" presetClass="path" presetSubtype="0" accel="50000" decel="50000" fill="hold" nodeType="afterEffect">
                                  <p:stCondLst>
                                    <p:cond delay="0"/>
                                  </p:stCondLst>
                                  <p:childTnLst>
                                    <p:animMotion origin="layout" path="M 0.00104 3.7037E-7 C 0.00182 0.16921 -0.0043 0.22384 0.00846 0.34468 C 0.0095 0.44468 0.00729 0.46204 0.01289 0.5287 C 0.01354 0.55556 0.01601 0.58264 0.01601 0.60926 " pathEditMode="relative" rAng="0" ptsTypes="AAAA">
                                      <p:cBhvr>
                                        <p:cTn id="22" dur="2000" fill="hold"/>
                                        <p:tgtEl>
                                          <p:spTgt spid="1030"/>
                                        </p:tgtEl>
                                        <p:attrNameLst>
                                          <p:attrName>ppt_x</p:attrName>
                                          <p:attrName>ppt_y</p:attrName>
                                        </p:attrNameLst>
                                      </p:cBhvr>
                                      <p:rCtr x="703" y="30463"/>
                                    </p:animMotion>
                                  </p:childTnLst>
                                  <p:subTnLst>
                                    <p:audio>
                                      <p:cMediaNode>
                                        <p:cTn display="0" masterRel="sameClick">
                                          <p:stCondLst>
                                            <p:cond evt="begin" delay="0">
                                              <p:tn val="21"/>
                                            </p:cond>
                                          </p:stCondLst>
                                          <p:endCondLst>
                                            <p:cond evt="onStopAudio" delay="0">
                                              <p:tgtEl>
                                                <p:sldTgt/>
                                              </p:tgtEl>
                                            </p:cond>
                                          </p:endCondLst>
                                        </p:cTn>
                                        <p:tgtEl>
                                          <p:sndTgt r:embed="rId5" name="chimes.wav"/>
                                        </p:tgtEl>
                                      </p:cMediaNode>
                                    </p:audio>
                                  </p:subTnLst>
                                </p:cTn>
                              </p:par>
                            </p:childTnLst>
                          </p:cTn>
                        </p:par>
                        <p:par>
                          <p:cTn id="23" fill="hold">
                            <p:stCondLst>
                              <p:cond delay="2500"/>
                            </p:stCondLst>
                            <p:childTnLst>
                              <p:par>
                                <p:cTn id="24" presetID="1" presetClass="mediacall" presetSubtype="0" fill="hold" nodeType="afterEffect">
                                  <p:stCondLst>
                                    <p:cond delay="0"/>
                                  </p:stCondLst>
                                  <p:childTnLst>
                                    <p:cmd type="call" cmd="playFrom(0.0)">
                                      <p:cBhvr>
                                        <p:cTn id="25" dur="4414" fill="hold"/>
                                        <p:tgtEl>
                                          <p:spTgt spid="17"/>
                                        </p:tgtEl>
                                      </p:cBhvr>
                                    </p:cmd>
                                  </p:childTnLst>
                                </p:cTn>
                              </p:par>
                              <p:par>
                                <p:cTn id="26" presetID="53" presetClass="exit" presetSubtype="32" fill="hold" nodeType="withEffect">
                                  <p:stCondLst>
                                    <p:cond delay="0"/>
                                  </p:stCondLst>
                                  <p:childTnLst>
                                    <p:anim calcmode="lin" valueType="num">
                                      <p:cBhvr>
                                        <p:cTn id="27" dur="500"/>
                                        <p:tgtEl>
                                          <p:spTgt spid="1037"/>
                                        </p:tgtEl>
                                        <p:attrNameLst>
                                          <p:attrName>ppt_w</p:attrName>
                                        </p:attrNameLst>
                                      </p:cBhvr>
                                      <p:tavLst>
                                        <p:tav tm="0">
                                          <p:val>
                                            <p:strVal val="ppt_w"/>
                                          </p:val>
                                        </p:tav>
                                        <p:tav tm="100000">
                                          <p:val>
                                            <p:fltVal val="0"/>
                                          </p:val>
                                        </p:tav>
                                      </p:tavLst>
                                    </p:anim>
                                    <p:anim calcmode="lin" valueType="num">
                                      <p:cBhvr>
                                        <p:cTn id="28" dur="500"/>
                                        <p:tgtEl>
                                          <p:spTgt spid="1037"/>
                                        </p:tgtEl>
                                        <p:attrNameLst>
                                          <p:attrName>ppt_h</p:attrName>
                                        </p:attrNameLst>
                                      </p:cBhvr>
                                      <p:tavLst>
                                        <p:tav tm="0">
                                          <p:val>
                                            <p:strVal val="ppt_h"/>
                                          </p:val>
                                        </p:tav>
                                        <p:tav tm="100000">
                                          <p:val>
                                            <p:fltVal val="0"/>
                                          </p:val>
                                        </p:tav>
                                      </p:tavLst>
                                    </p:anim>
                                    <p:animEffect transition="out" filter="fade">
                                      <p:cBhvr>
                                        <p:cTn id="29" dur="500"/>
                                        <p:tgtEl>
                                          <p:spTgt spid="1037"/>
                                        </p:tgtEl>
                                      </p:cBhvr>
                                    </p:animEffect>
                                    <p:set>
                                      <p:cBhvr>
                                        <p:cTn id="30" dur="1" fill="hold">
                                          <p:stCondLst>
                                            <p:cond delay="499"/>
                                          </p:stCondLst>
                                        </p:cTn>
                                        <p:tgtEl>
                                          <p:spTgt spid="1037"/>
                                        </p:tgtEl>
                                        <p:attrNameLst>
                                          <p:attrName>style.visibility</p:attrName>
                                        </p:attrNameLst>
                                      </p:cBhvr>
                                      <p:to>
                                        <p:strVal val="hidden"/>
                                      </p:to>
                                    </p:set>
                                  </p:childTnLst>
                                </p:cTn>
                              </p:par>
                            </p:childTnLst>
                          </p:cTn>
                        </p:par>
                      </p:childTnLst>
                    </p:cTn>
                  </p:par>
                </p:childTnLst>
              </p:cTn>
              <p:nextCondLst>
                <p:cond evt="onClick" delay="0">
                  <p:tgtEl>
                    <p:spTgt spid="1037"/>
                  </p:tgtEl>
                </p:cond>
              </p:nextCondLst>
            </p:seq>
            <p:seq concurrent="1" nextAc="seek">
              <p:cTn id="31" restart="whenNotActive" fill="hold" evtFilter="cancelBubble" nodeType="interactiveSeq">
                <p:stCondLst>
                  <p:cond evt="onClick" delay="0">
                    <p:tgtEl>
                      <p:spTgt spid="1038"/>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032"/>
                                        </p:tgtEl>
                                        <p:attrNameLst>
                                          <p:attrName>style.visibility</p:attrName>
                                        </p:attrNameLst>
                                      </p:cBhvr>
                                      <p:to>
                                        <p:strVal val="visible"/>
                                      </p:to>
                                    </p:set>
                                    <p:anim calcmode="lin" valueType="num">
                                      <p:cBhvr>
                                        <p:cTn id="36" dur="500" fill="hold"/>
                                        <p:tgtEl>
                                          <p:spTgt spid="1032"/>
                                        </p:tgtEl>
                                        <p:attrNameLst>
                                          <p:attrName>ppt_w</p:attrName>
                                        </p:attrNameLst>
                                      </p:cBhvr>
                                      <p:tavLst>
                                        <p:tav tm="0">
                                          <p:val>
                                            <p:fltVal val="0"/>
                                          </p:val>
                                        </p:tav>
                                        <p:tav tm="100000">
                                          <p:val>
                                            <p:strVal val="#ppt_w"/>
                                          </p:val>
                                        </p:tav>
                                      </p:tavLst>
                                    </p:anim>
                                    <p:anim calcmode="lin" valueType="num">
                                      <p:cBhvr>
                                        <p:cTn id="37" dur="500" fill="hold"/>
                                        <p:tgtEl>
                                          <p:spTgt spid="1032"/>
                                        </p:tgtEl>
                                        <p:attrNameLst>
                                          <p:attrName>ppt_h</p:attrName>
                                        </p:attrNameLst>
                                      </p:cBhvr>
                                      <p:tavLst>
                                        <p:tav tm="0">
                                          <p:val>
                                            <p:fltVal val="0"/>
                                          </p:val>
                                        </p:tav>
                                        <p:tav tm="100000">
                                          <p:val>
                                            <p:strVal val="#ppt_h"/>
                                          </p:val>
                                        </p:tav>
                                      </p:tavLst>
                                    </p:anim>
                                    <p:animEffect transition="in" filter="fade">
                                      <p:cBhvr>
                                        <p:cTn id="38" dur="500"/>
                                        <p:tgtEl>
                                          <p:spTgt spid="1032"/>
                                        </p:tgtEl>
                                      </p:cBhvr>
                                    </p:animEffect>
                                  </p:childTnLst>
                                  <p:subTnLst>
                                    <p:audio>
                                      <p:cMediaNode>
                                        <p:cTn display="0" masterRel="sameClick">
                                          <p:stCondLst>
                                            <p:cond evt="begin" delay="0">
                                              <p:tn val="34"/>
                                            </p:cond>
                                          </p:stCondLst>
                                          <p:endCondLst>
                                            <p:cond evt="onStopAudio" delay="0">
                                              <p:tgtEl>
                                                <p:sldTgt/>
                                              </p:tgtEl>
                                            </p:cond>
                                          </p:endCondLst>
                                        </p:cTn>
                                        <p:tgtEl>
                                          <p:sndTgt r:embed="rId5" name="chimes.wav"/>
                                        </p:tgtEl>
                                      </p:cMediaNode>
                                    </p:audio>
                                  </p:sub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1.66667E-6 -1.85185E-6 C -0.00143 0.0125 -0.00235 0.02847 -0.00469 0.04028 C -0.00586 0.0463 -0.00951 0.05718 -0.00951 0.05741 C -0.01224 0.07685 -0.01419 0.0963 -0.01667 0.11621 C -0.01706 0.12894 -0.0168 0.14167 -0.01784 0.15417 C -0.01836 0.16019 -0.0211 0.16528 -0.02136 0.1713 C -0.02266 0.19792 -0.02149 0.225 -0.02253 0.25162 C -0.02279 0.2581 -0.025 0.2706 -0.025 0.27084 C -0.02604 0.29074 -0.02695 0.31204 -0.02969 0.33171 C -0.0306 0.34306 -0.02982 0.35509 -0.03216 0.36574 C -0.03373 0.37315 -0.03399 0.37315 -0.03464 0.38264 C -0.0362 0.40324 -0.03763 0.42431 -0.0418 0.44398 C -0.0431 0.47222 -0.04714 0.49908 -0.0513 0.52639 C -0.0543 0.54676 -0.05169 0.53796 -0.05599 0.54954 C -0.0586 0.56412 -0.05873 0.56898 -0.05964 0.58773 C -0.05925 0.61875 -0.05899 0.64977 -0.05847 0.68079 C -0.0582 0.69676 -0.05781 0.71296 -0.05716 0.72917 C -0.0569 0.73472 -0.05599 0.74607 -0.05599 0.7463 " pathEditMode="relative" rAng="0" ptsTypes="AAAAAAAAAAAAAAAAAA">
                                      <p:cBhvr>
                                        <p:cTn id="41" dur="2000" fill="hold"/>
                                        <p:tgtEl>
                                          <p:spTgt spid="1032"/>
                                        </p:tgtEl>
                                        <p:attrNameLst>
                                          <p:attrName>ppt_x</p:attrName>
                                          <p:attrName>ppt_y</p:attrName>
                                        </p:attrNameLst>
                                      </p:cBhvr>
                                      <p:rCtr x="-2982" y="37315"/>
                                    </p:animMotion>
                                  </p:childTnLst>
                                  <p:subTnLst>
                                    <p:audio>
                                      <p:cMediaNode>
                                        <p:cTn display="0" masterRel="sameClick">
                                          <p:stCondLst>
                                            <p:cond evt="begin" delay="0">
                                              <p:tn val="40"/>
                                            </p:cond>
                                          </p:stCondLst>
                                          <p:endCondLst>
                                            <p:cond evt="onStopAudio" delay="0">
                                              <p:tgtEl>
                                                <p:sldTgt/>
                                              </p:tgtEl>
                                            </p:cond>
                                          </p:endCondLst>
                                        </p:cTn>
                                        <p:tgtEl>
                                          <p:sndTgt r:embed="rId5" name="chimes.wav"/>
                                        </p:tgtEl>
                                      </p:cMediaNode>
                                    </p:audio>
                                  </p:subTnLst>
                                </p:cTn>
                              </p:par>
                            </p:childTnLst>
                          </p:cTn>
                        </p:par>
                        <p:par>
                          <p:cTn id="42" fill="hold">
                            <p:stCondLst>
                              <p:cond delay="2500"/>
                            </p:stCondLst>
                            <p:childTnLst>
                              <p:par>
                                <p:cTn id="43" presetID="1" presetClass="mediacall" presetSubtype="0" fill="hold" nodeType="afterEffect">
                                  <p:stCondLst>
                                    <p:cond delay="0"/>
                                  </p:stCondLst>
                                  <p:childTnLst>
                                    <p:cmd type="call" cmd="playFrom(0.0)">
                                      <p:cBhvr>
                                        <p:cTn id="44" dur="4414" fill="hold"/>
                                        <p:tgtEl>
                                          <p:spTgt spid="17"/>
                                        </p:tgtEl>
                                      </p:cBhvr>
                                    </p:cmd>
                                  </p:childTnLst>
                                </p:cTn>
                              </p:par>
                              <p:par>
                                <p:cTn id="45" presetID="53" presetClass="exit" presetSubtype="32" fill="hold" nodeType="withEffect">
                                  <p:stCondLst>
                                    <p:cond delay="0"/>
                                  </p:stCondLst>
                                  <p:childTnLst>
                                    <p:anim calcmode="lin" valueType="num">
                                      <p:cBhvr>
                                        <p:cTn id="46" dur="500"/>
                                        <p:tgtEl>
                                          <p:spTgt spid="1038"/>
                                        </p:tgtEl>
                                        <p:attrNameLst>
                                          <p:attrName>ppt_w</p:attrName>
                                        </p:attrNameLst>
                                      </p:cBhvr>
                                      <p:tavLst>
                                        <p:tav tm="0">
                                          <p:val>
                                            <p:strVal val="ppt_w"/>
                                          </p:val>
                                        </p:tav>
                                        <p:tav tm="100000">
                                          <p:val>
                                            <p:fltVal val="0"/>
                                          </p:val>
                                        </p:tav>
                                      </p:tavLst>
                                    </p:anim>
                                    <p:anim calcmode="lin" valueType="num">
                                      <p:cBhvr>
                                        <p:cTn id="47" dur="500"/>
                                        <p:tgtEl>
                                          <p:spTgt spid="1038"/>
                                        </p:tgtEl>
                                        <p:attrNameLst>
                                          <p:attrName>ppt_h</p:attrName>
                                        </p:attrNameLst>
                                      </p:cBhvr>
                                      <p:tavLst>
                                        <p:tav tm="0">
                                          <p:val>
                                            <p:strVal val="ppt_h"/>
                                          </p:val>
                                        </p:tav>
                                        <p:tav tm="100000">
                                          <p:val>
                                            <p:fltVal val="0"/>
                                          </p:val>
                                        </p:tav>
                                      </p:tavLst>
                                    </p:anim>
                                    <p:animEffect transition="out" filter="fade">
                                      <p:cBhvr>
                                        <p:cTn id="48" dur="500"/>
                                        <p:tgtEl>
                                          <p:spTgt spid="1038"/>
                                        </p:tgtEl>
                                      </p:cBhvr>
                                    </p:animEffect>
                                    <p:set>
                                      <p:cBhvr>
                                        <p:cTn id="49" dur="1" fill="hold">
                                          <p:stCondLst>
                                            <p:cond delay="499"/>
                                          </p:stCondLst>
                                        </p:cTn>
                                        <p:tgtEl>
                                          <p:spTgt spid="1038"/>
                                        </p:tgtEl>
                                        <p:attrNameLst>
                                          <p:attrName>style.visibility</p:attrName>
                                        </p:attrNameLst>
                                      </p:cBhvr>
                                      <p:to>
                                        <p:strVal val="hidden"/>
                                      </p:to>
                                    </p:set>
                                  </p:childTnLst>
                                </p:cTn>
                              </p:par>
                            </p:childTnLst>
                          </p:cTn>
                        </p:par>
                      </p:childTnLst>
                    </p:cTn>
                  </p:par>
                </p:childTnLst>
              </p:cTn>
              <p:nextCondLst>
                <p:cond evt="onClick" delay="0">
                  <p:tgtEl>
                    <p:spTgt spid="1038"/>
                  </p:tgtEl>
                </p:cond>
              </p:nextCondLst>
            </p:seq>
            <p:seq concurrent="1" nextAc="seek">
              <p:cTn id="50" restart="whenNotActive" fill="hold" evtFilter="cancelBubble" nodeType="interactiveSeq">
                <p:stCondLst>
                  <p:cond evt="onClick" delay="0">
                    <p:tgtEl>
                      <p:spTgt spid="103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anim calcmode="lin" valueType="num">
                                      <p:cBhvr>
                                        <p:cTn id="55" dur="500" fill="hold"/>
                                        <p:tgtEl>
                                          <p:spTgt spid="1034"/>
                                        </p:tgtEl>
                                        <p:attrNameLst>
                                          <p:attrName>ppt_w</p:attrName>
                                        </p:attrNameLst>
                                      </p:cBhvr>
                                      <p:tavLst>
                                        <p:tav tm="0">
                                          <p:val>
                                            <p:fltVal val="0"/>
                                          </p:val>
                                        </p:tav>
                                        <p:tav tm="100000">
                                          <p:val>
                                            <p:strVal val="#ppt_w"/>
                                          </p:val>
                                        </p:tav>
                                      </p:tavLst>
                                    </p:anim>
                                    <p:anim calcmode="lin" valueType="num">
                                      <p:cBhvr>
                                        <p:cTn id="56" dur="500" fill="hold"/>
                                        <p:tgtEl>
                                          <p:spTgt spid="1034"/>
                                        </p:tgtEl>
                                        <p:attrNameLst>
                                          <p:attrName>ppt_h</p:attrName>
                                        </p:attrNameLst>
                                      </p:cBhvr>
                                      <p:tavLst>
                                        <p:tav tm="0">
                                          <p:val>
                                            <p:fltVal val="0"/>
                                          </p:val>
                                        </p:tav>
                                        <p:tav tm="100000">
                                          <p:val>
                                            <p:strVal val="#ppt_h"/>
                                          </p:val>
                                        </p:tav>
                                      </p:tavLst>
                                    </p:anim>
                                    <p:animEffect transition="in" filter="fade">
                                      <p:cBhvr>
                                        <p:cTn id="57" dur="500"/>
                                        <p:tgtEl>
                                          <p:spTgt spid="1034"/>
                                        </p:tgtEl>
                                      </p:cBhvr>
                                    </p:animEffect>
                                  </p:childTnLst>
                                  <p:subTnLst>
                                    <p:audio>
                                      <p:cMediaNode>
                                        <p:cTn display="0" masterRel="sameClick">
                                          <p:stCondLst>
                                            <p:cond evt="begin" delay="0">
                                              <p:tn val="53"/>
                                            </p:cond>
                                          </p:stCondLst>
                                          <p:endCondLst>
                                            <p:cond evt="onStopAudio" delay="0">
                                              <p:tgtEl>
                                                <p:sldTgt/>
                                              </p:tgtEl>
                                            </p:cond>
                                          </p:endCondLst>
                                        </p:cTn>
                                        <p:tgtEl>
                                          <p:sndTgt r:embed="rId5" name="chimes.wav"/>
                                        </p:tgtEl>
                                      </p:cMediaNode>
                                    </p:audio>
                                  </p:subTnLst>
                                </p:cTn>
                              </p:par>
                            </p:childTnLst>
                          </p:cTn>
                        </p:par>
                        <p:par>
                          <p:cTn id="58" fill="hold">
                            <p:stCondLst>
                              <p:cond delay="500"/>
                            </p:stCondLst>
                            <p:childTnLst>
                              <p:par>
                                <p:cTn id="59" presetID="0" presetClass="path" presetSubtype="0" accel="50000" decel="50000" fill="hold" nodeType="afterEffect">
                                  <p:stCondLst>
                                    <p:cond delay="0"/>
                                  </p:stCondLst>
                                  <p:childTnLst>
                                    <p:animMotion origin="layout" path="M 1.04167E-6 1.85185E-6 C 0.00312 0.02824 0.00911 0.04028 0.01784 0.06551 C 0.02825 0.09537 0.03581 0.12546 0.04896 0.15416 C 0.05729 0.19236 0.07083 0.22916 0.08008 0.26736 C 0.08607 0.2912 0.0888 0.31782 0.10117 0.33889 C 0.10716 0.36666 0.10312 0.35532 0.11146 0.37407 C 0.12461 0.46551 0.11667 0.57616 0.11667 0.65926 " pathEditMode="relative" rAng="0" ptsTypes="AAAAAAA">
                                      <p:cBhvr>
                                        <p:cTn id="60" dur="2000" fill="hold"/>
                                        <p:tgtEl>
                                          <p:spTgt spid="1034"/>
                                        </p:tgtEl>
                                        <p:attrNameLst>
                                          <p:attrName>ppt_x</p:attrName>
                                          <p:attrName>ppt_y</p:attrName>
                                        </p:attrNameLst>
                                      </p:cBhvr>
                                      <p:rCtr x="5951" y="32963"/>
                                    </p:animMotion>
                                  </p:childTnLst>
                                  <p:subTnLst>
                                    <p:audio>
                                      <p:cMediaNode>
                                        <p:cTn display="0" masterRel="sameClick">
                                          <p:stCondLst>
                                            <p:cond evt="begin" delay="0">
                                              <p:tn val="59"/>
                                            </p:cond>
                                          </p:stCondLst>
                                          <p:endCondLst>
                                            <p:cond evt="onStopAudio" delay="0">
                                              <p:tgtEl>
                                                <p:sldTgt/>
                                              </p:tgtEl>
                                            </p:cond>
                                          </p:endCondLst>
                                        </p:cTn>
                                        <p:tgtEl>
                                          <p:sndTgt r:embed="rId5" name="chimes.wav"/>
                                        </p:tgtEl>
                                      </p:cMediaNode>
                                    </p:audio>
                                  </p:subTnLst>
                                </p:cTn>
                              </p:par>
                            </p:childTnLst>
                          </p:cTn>
                        </p:par>
                        <p:par>
                          <p:cTn id="61" fill="hold">
                            <p:stCondLst>
                              <p:cond delay="2500"/>
                            </p:stCondLst>
                            <p:childTnLst>
                              <p:par>
                                <p:cTn id="62" presetID="1" presetClass="mediacall" presetSubtype="0" fill="hold" nodeType="afterEffect">
                                  <p:stCondLst>
                                    <p:cond delay="0"/>
                                  </p:stCondLst>
                                  <p:childTnLst>
                                    <p:cmd type="call" cmd="playFrom(0.0)">
                                      <p:cBhvr>
                                        <p:cTn id="63" dur="4414" fill="hold"/>
                                        <p:tgtEl>
                                          <p:spTgt spid="17"/>
                                        </p:tgtEl>
                                      </p:cBhvr>
                                    </p:cmd>
                                  </p:childTnLst>
                                </p:cTn>
                              </p:par>
                              <p:par>
                                <p:cTn id="64" presetID="53" presetClass="exit" presetSubtype="32" fill="hold" nodeType="withEffect">
                                  <p:stCondLst>
                                    <p:cond delay="0"/>
                                  </p:stCondLst>
                                  <p:childTnLst>
                                    <p:anim calcmode="lin" valueType="num">
                                      <p:cBhvr>
                                        <p:cTn id="65" dur="500"/>
                                        <p:tgtEl>
                                          <p:spTgt spid="1039"/>
                                        </p:tgtEl>
                                        <p:attrNameLst>
                                          <p:attrName>ppt_w</p:attrName>
                                        </p:attrNameLst>
                                      </p:cBhvr>
                                      <p:tavLst>
                                        <p:tav tm="0">
                                          <p:val>
                                            <p:strVal val="ppt_w"/>
                                          </p:val>
                                        </p:tav>
                                        <p:tav tm="100000">
                                          <p:val>
                                            <p:fltVal val="0"/>
                                          </p:val>
                                        </p:tav>
                                      </p:tavLst>
                                    </p:anim>
                                    <p:anim calcmode="lin" valueType="num">
                                      <p:cBhvr>
                                        <p:cTn id="66" dur="500"/>
                                        <p:tgtEl>
                                          <p:spTgt spid="1039"/>
                                        </p:tgtEl>
                                        <p:attrNameLst>
                                          <p:attrName>ppt_h</p:attrName>
                                        </p:attrNameLst>
                                      </p:cBhvr>
                                      <p:tavLst>
                                        <p:tav tm="0">
                                          <p:val>
                                            <p:strVal val="ppt_h"/>
                                          </p:val>
                                        </p:tav>
                                        <p:tav tm="100000">
                                          <p:val>
                                            <p:fltVal val="0"/>
                                          </p:val>
                                        </p:tav>
                                      </p:tavLst>
                                    </p:anim>
                                    <p:animEffect transition="out" filter="fade">
                                      <p:cBhvr>
                                        <p:cTn id="67" dur="500"/>
                                        <p:tgtEl>
                                          <p:spTgt spid="1039"/>
                                        </p:tgtEl>
                                      </p:cBhvr>
                                    </p:animEffect>
                                    <p:set>
                                      <p:cBhvr>
                                        <p:cTn id="68" dur="1" fill="hold">
                                          <p:stCondLst>
                                            <p:cond delay="499"/>
                                          </p:stCondLst>
                                        </p:cTn>
                                        <p:tgtEl>
                                          <p:spTgt spid="1039"/>
                                        </p:tgtEl>
                                        <p:attrNameLst>
                                          <p:attrName>style.visibility</p:attrName>
                                        </p:attrNameLst>
                                      </p:cBhvr>
                                      <p:to>
                                        <p:strVal val="hidden"/>
                                      </p:to>
                                    </p:set>
                                  </p:childTnLst>
                                </p:cTn>
                              </p:par>
                            </p:childTnLst>
                          </p:cTn>
                        </p:par>
                      </p:childTnLst>
                    </p:cTn>
                  </p:par>
                </p:childTnLst>
              </p:cTn>
              <p:nextCondLst>
                <p:cond evt="onClick" delay="0">
                  <p:tgtEl>
                    <p:spTgt spid="1039"/>
                  </p:tgtEl>
                </p:cond>
              </p:nextCondLst>
            </p:seq>
            <p:seq concurrent="1" nextAc="seek">
              <p:cTn id="69" restart="whenNotActive" fill="hold" evtFilter="cancelBubble" nodeType="interactiveSeq">
                <p:stCondLst>
                  <p:cond evt="onClick" delay="0">
                    <p:tgtEl>
                      <p:spTgt spid="1040"/>
                    </p:tgtEl>
                  </p:cond>
                </p:stCondLst>
                <p:endSync evt="end" delay="0">
                  <p:rtn val="all"/>
                </p:endSync>
                <p:childTnLst>
                  <p:par>
                    <p:cTn id="70" fill="hold">
                      <p:stCondLst>
                        <p:cond delay="0"/>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1036"/>
                                        </p:tgtEl>
                                        <p:attrNameLst>
                                          <p:attrName>style.visibility</p:attrName>
                                        </p:attrNameLst>
                                      </p:cBhvr>
                                      <p:to>
                                        <p:strVal val="visible"/>
                                      </p:to>
                                    </p:set>
                                    <p:anim calcmode="lin" valueType="num">
                                      <p:cBhvr>
                                        <p:cTn id="74" dur="500" fill="hold"/>
                                        <p:tgtEl>
                                          <p:spTgt spid="1036"/>
                                        </p:tgtEl>
                                        <p:attrNameLst>
                                          <p:attrName>ppt_w</p:attrName>
                                        </p:attrNameLst>
                                      </p:cBhvr>
                                      <p:tavLst>
                                        <p:tav tm="0">
                                          <p:val>
                                            <p:fltVal val="0"/>
                                          </p:val>
                                        </p:tav>
                                        <p:tav tm="100000">
                                          <p:val>
                                            <p:strVal val="#ppt_w"/>
                                          </p:val>
                                        </p:tav>
                                      </p:tavLst>
                                    </p:anim>
                                    <p:anim calcmode="lin" valueType="num">
                                      <p:cBhvr>
                                        <p:cTn id="75" dur="500" fill="hold"/>
                                        <p:tgtEl>
                                          <p:spTgt spid="1036"/>
                                        </p:tgtEl>
                                        <p:attrNameLst>
                                          <p:attrName>ppt_h</p:attrName>
                                        </p:attrNameLst>
                                      </p:cBhvr>
                                      <p:tavLst>
                                        <p:tav tm="0">
                                          <p:val>
                                            <p:fltVal val="0"/>
                                          </p:val>
                                        </p:tav>
                                        <p:tav tm="100000">
                                          <p:val>
                                            <p:strVal val="#ppt_h"/>
                                          </p:val>
                                        </p:tav>
                                      </p:tavLst>
                                    </p:anim>
                                    <p:animEffect transition="in" filter="fade">
                                      <p:cBhvr>
                                        <p:cTn id="76" dur="500"/>
                                        <p:tgtEl>
                                          <p:spTgt spid="1036"/>
                                        </p:tgtEl>
                                      </p:cBhvr>
                                    </p:animEffect>
                                  </p:childTnLst>
                                </p:cTn>
                              </p:par>
                            </p:childTnLst>
                          </p:cTn>
                        </p:par>
                        <p:par>
                          <p:cTn id="77" fill="hold">
                            <p:stCondLst>
                              <p:cond delay="500"/>
                            </p:stCondLst>
                            <p:childTnLst>
                              <p:par>
                                <p:cTn id="78" presetID="0" presetClass="path" presetSubtype="0" accel="50000" decel="50000" fill="hold" nodeType="afterEffect">
                                  <p:stCondLst>
                                    <p:cond delay="0"/>
                                  </p:stCondLst>
                                  <p:childTnLst>
                                    <p:animMotion origin="layout" path="M 0.01927 -0.10301 C 0.01823 -0.03079 0.0181 -0.02454 0.01745 0.05463 C 0.01641 0.19953 0.02135 0.1493 0.01563 0.20324 C 0.01497 0.2243 0.01471 0.24514 0.01393 0.26574 C 0.01341 0.27731 0.01211 0.30046 0.01211 0.30046 C 0.01146 0.32615 0.01068 0.34907 0.00938 0.37407 C 0.00859 0.41273 0.00807 0.45324 -0.00143 0.48611 C -0.00286 0.49097 -0.00391 0.49699 -0.00586 0.50115 C -0.00807 0.50625 -0.0112 0.50902 -0.01328 0.51412 C -0.01615 0.52152 -0.01706 0.52731 -0.02122 0.52731 " pathEditMode="relative" rAng="0" ptsTypes="AAAAAAAAAA">
                                      <p:cBhvr>
                                        <p:cTn id="79" dur="2000" fill="hold"/>
                                        <p:tgtEl>
                                          <p:spTgt spid="1036"/>
                                        </p:tgtEl>
                                        <p:attrNameLst>
                                          <p:attrName>ppt_x</p:attrName>
                                          <p:attrName>ppt_y</p:attrName>
                                        </p:attrNameLst>
                                      </p:cBhvr>
                                      <p:rCtr x="-2031" y="31505"/>
                                    </p:animMotion>
                                  </p:childTnLst>
                                </p:cTn>
                              </p:par>
                            </p:childTnLst>
                          </p:cTn>
                        </p:par>
                        <p:par>
                          <p:cTn id="80" fill="hold">
                            <p:stCondLst>
                              <p:cond delay="2500"/>
                            </p:stCondLst>
                            <p:childTnLst>
                              <p:par>
                                <p:cTn id="81" presetID="1" presetClass="mediacall" presetSubtype="0" fill="hold" nodeType="afterEffect">
                                  <p:stCondLst>
                                    <p:cond delay="0"/>
                                  </p:stCondLst>
                                  <p:childTnLst>
                                    <p:cmd type="call" cmd="playFrom(0.0)">
                                      <p:cBhvr>
                                        <p:cTn id="82" dur="4414" fill="hold"/>
                                        <p:tgtEl>
                                          <p:spTgt spid="17"/>
                                        </p:tgtEl>
                                      </p:cBhvr>
                                    </p:cmd>
                                  </p:childTnLst>
                                </p:cTn>
                              </p:par>
                              <p:par>
                                <p:cTn id="83" presetID="53" presetClass="exit" presetSubtype="32" fill="hold" nodeType="withEffect">
                                  <p:stCondLst>
                                    <p:cond delay="0"/>
                                  </p:stCondLst>
                                  <p:childTnLst>
                                    <p:anim calcmode="lin" valueType="num">
                                      <p:cBhvr>
                                        <p:cTn id="84" dur="500"/>
                                        <p:tgtEl>
                                          <p:spTgt spid="1040"/>
                                        </p:tgtEl>
                                        <p:attrNameLst>
                                          <p:attrName>ppt_w</p:attrName>
                                        </p:attrNameLst>
                                      </p:cBhvr>
                                      <p:tavLst>
                                        <p:tav tm="0">
                                          <p:val>
                                            <p:strVal val="ppt_w"/>
                                          </p:val>
                                        </p:tav>
                                        <p:tav tm="100000">
                                          <p:val>
                                            <p:fltVal val="0"/>
                                          </p:val>
                                        </p:tav>
                                      </p:tavLst>
                                    </p:anim>
                                    <p:anim calcmode="lin" valueType="num">
                                      <p:cBhvr>
                                        <p:cTn id="85" dur="500"/>
                                        <p:tgtEl>
                                          <p:spTgt spid="1040"/>
                                        </p:tgtEl>
                                        <p:attrNameLst>
                                          <p:attrName>ppt_h</p:attrName>
                                        </p:attrNameLst>
                                      </p:cBhvr>
                                      <p:tavLst>
                                        <p:tav tm="0">
                                          <p:val>
                                            <p:strVal val="ppt_h"/>
                                          </p:val>
                                        </p:tav>
                                        <p:tav tm="100000">
                                          <p:val>
                                            <p:fltVal val="0"/>
                                          </p:val>
                                        </p:tav>
                                      </p:tavLst>
                                    </p:anim>
                                    <p:animEffect transition="out" filter="fade">
                                      <p:cBhvr>
                                        <p:cTn id="86" dur="500"/>
                                        <p:tgtEl>
                                          <p:spTgt spid="1040"/>
                                        </p:tgtEl>
                                      </p:cBhvr>
                                    </p:animEffect>
                                    <p:set>
                                      <p:cBhvr>
                                        <p:cTn id="87" dur="1" fill="hold">
                                          <p:stCondLst>
                                            <p:cond delay="499"/>
                                          </p:stCondLst>
                                        </p:cTn>
                                        <p:tgtEl>
                                          <p:spTgt spid="1040"/>
                                        </p:tgtEl>
                                        <p:attrNameLst>
                                          <p:attrName>style.visibility</p:attrName>
                                        </p:attrNameLst>
                                      </p:cBhvr>
                                      <p:to>
                                        <p:strVal val="hidden"/>
                                      </p:to>
                                    </p:set>
                                  </p:childTnLst>
                                </p:cTn>
                              </p:par>
                            </p:childTnLst>
                          </p:cTn>
                        </p:par>
                      </p:childTnLst>
                    </p:cTn>
                  </p:par>
                </p:childTnLst>
              </p:cTn>
              <p:nextCondLst>
                <p:cond evt="onClick" delay="0">
                  <p:tgtEl>
                    <p:spTgt spid="104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736454" y="762001"/>
            <a:ext cx="10728614" cy="1354019"/>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trước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em</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học</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có</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tên</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là</a:t>
            </a:r>
            <a:r>
              <a:rPr kumimoji="0" lang="en-US" sz="40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0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gì</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Đọc</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đoạn</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em</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thích</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trong</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bài</a:t>
            </a:r>
            <a:r>
              <a:rPr lang="en-US" sz="4000" b="1" kern="0" dirty="0" smtClean="0">
                <a:solidFill>
                  <a:srgbClr val="002060"/>
                </a:solidFill>
                <a:latin typeface="Arial"/>
                <a:ea typeface="Arial-Rounded" pitchFamily="34" charset="0"/>
                <a:cs typeface="Arial-Rounded" pitchFamily="34" charset="0"/>
                <a:sym typeface="Arial"/>
              </a:rPr>
              <a:t> </a:t>
            </a:r>
            <a:r>
              <a:rPr lang="en-US" sz="4000" b="1" kern="0" dirty="0" err="1" smtClean="0">
                <a:solidFill>
                  <a:srgbClr val="002060"/>
                </a:solidFill>
                <a:latin typeface="Arial"/>
                <a:ea typeface="Arial-Rounded" pitchFamily="34" charset="0"/>
                <a:cs typeface="Arial-Rounded" pitchFamily="34" charset="0"/>
                <a:sym typeface="Arial"/>
              </a:rPr>
              <a:t>đó</a:t>
            </a:r>
            <a:r>
              <a:rPr lang="en-US" sz="4000" b="1" kern="0" dirty="0" smtClean="0">
                <a:solidFill>
                  <a:srgbClr val="002060"/>
                </a:solidFill>
                <a:latin typeface="Arial"/>
                <a:ea typeface="Arial-Rounded" pitchFamily="34" charset="0"/>
                <a:cs typeface="Arial-Rounded" pitchFamily="34" charset="0"/>
                <a:sym typeface="Arial"/>
              </a:rPr>
              <a:t>.</a:t>
            </a:r>
            <a:endParaRPr kumimoji="0" lang="en-US" sz="40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sp>
        <p:nvSpPr>
          <p:cNvPr id="29" name="Rectangle 28"/>
          <p:cNvSpPr/>
          <p:nvPr/>
        </p:nvSpPr>
        <p:spPr>
          <a:xfrm>
            <a:off x="1888780" y="2574540"/>
            <a:ext cx="8851392" cy="1226585"/>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a:t>
            </a:r>
            <a:r>
              <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Thi</a:t>
            </a:r>
            <a:r>
              <a:rPr lang="en-US" sz="3600" kern="0" noProof="0" dirty="0">
                <a:solidFill>
                  <a:srgbClr val="002060"/>
                </a:solidFill>
                <a:latin typeface="Arial"/>
                <a:ea typeface="Arial-Rounded" pitchFamily="34" charset="0"/>
                <a:cs typeface="Arial-Rounded" pitchFamily="34" charset="0"/>
                <a:sym typeface="Arial"/>
              </a:rPr>
              <a:t> </a:t>
            </a:r>
            <a:r>
              <a:rPr lang="en-US" sz="3600" kern="0" noProof="0" dirty="0" err="1">
                <a:solidFill>
                  <a:srgbClr val="002060"/>
                </a:solidFill>
                <a:latin typeface="Arial"/>
                <a:ea typeface="Arial-Rounded" pitchFamily="34" charset="0"/>
                <a:cs typeface="Arial-Rounded" pitchFamily="34" charset="0"/>
                <a:sym typeface="Arial"/>
              </a:rPr>
              <a:t>nhạc</a:t>
            </a:r>
            <a:endParaRPr kumimoji="0" lang="vi-VN" sz="36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30" name="Rectangle 29"/>
          <p:cNvSpPr/>
          <p:nvPr/>
        </p:nvSpPr>
        <p:spPr>
          <a:xfrm>
            <a:off x="1888780" y="3977509"/>
            <a:ext cx="8851392" cy="1257957"/>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600" kern="0" dirty="0" err="1">
                <a:solidFill>
                  <a:srgbClr val="002060"/>
                </a:solidFill>
                <a:latin typeface="Arial"/>
                <a:ea typeface="Arial-Rounded" pitchFamily="34" charset="0"/>
                <a:cs typeface="Arial-Rounded" pitchFamily="34" charset="0"/>
                <a:sym typeface="Arial"/>
              </a:rPr>
              <a:t>Điều</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kì</a:t>
            </a:r>
            <a:r>
              <a:rPr lang="en-US" sz="3600" kern="0" dirty="0">
                <a:solidFill>
                  <a:srgbClr val="002060"/>
                </a:solidFill>
                <a:latin typeface="Arial"/>
                <a:ea typeface="Arial-Rounded" pitchFamily="34" charset="0"/>
                <a:cs typeface="Arial-Rounded" pitchFamily="34" charset="0"/>
                <a:sym typeface="Arial"/>
              </a:rPr>
              <a:t> </a:t>
            </a:r>
            <a:r>
              <a:rPr lang="en-US" sz="3600" kern="0" dirty="0" err="1">
                <a:solidFill>
                  <a:srgbClr val="002060"/>
                </a:solidFill>
                <a:latin typeface="Arial"/>
                <a:ea typeface="Arial-Rounded" pitchFamily="34" charset="0"/>
                <a:cs typeface="Arial-Rounded" pitchFamily="34" charset="0"/>
                <a:sym typeface="Arial"/>
              </a:rPr>
              <a:t>diệu</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37086" y="2796461"/>
            <a:ext cx="798097" cy="782741"/>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4204225"/>
            <a:ext cx="807556" cy="778352"/>
          </a:xfrm>
          <a:prstGeom prst="rect">
            <a:avLst/>
          </a:prstGeom>
        </p:spPr>
      </p:pic>
      <p:sp>
        <p:nvSpPr>
          <p:cNvPr id="33" name="Rectangle 32"/>
          <p:cNvSpPr/>
          <p:nvPr/>
        </p:nvSpPr>
        <p:spPr>
          <a:xfrm>
            <a:off x="1893749" y="5410200"/>
            <a:ext cx="8851392" cy="122268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Bầu</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và</a:t>
            </a:r>
            <a:r>
              <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6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Bí</a:t>
            </a:r>
            <a:endParaRPr kumimoji="0" lang="en-US" sz="36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61170" y="5639187"/>
            <a:ext cx="807556" cy="778352"/>
          </a:xfrm>
          <a:prstGeom prst="rect">
            <a:avLst/>
          </a:prstGeom>
        </p:spPr>
      </p:pic>
      <p:pic>
        <p:nvPicPr>
          <p:cNvPr id="4098" name="Picture 2">
            <a:hlinkClick r:id="rId8" action="ppaction://hlinksldjump"/>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8768" y="76200"/>
            <a:ext cx="1153233" cy="1275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5616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 calcmode="lin" valueType="num">
                                      <p:cBhvr>
                                        <p:cTn id="10" dur="1000" fill="hold"/>
                                        <p:tgtEl>
                                          <p:spTgt spid="29"/>
                                        </p:tgtEl>
                                        <p:attrNameLst>
                                          <p:attrName>ppt_w</p:attrName>
                                        </p:attrNameLst>
                                      </p:cBhvr>
                                      <p:tavLst>
                                        <p:tav tm="0">
                                          <p:val>
                                            <p:strVal val="#ppt_w*0.70"/>
                                          </p:val>
                                        </p:tav>
                                        <p:tav tm="100000">
                                          <p:val>
                                            <p:strVal val="#ppt_w"/>
                                          </p:val>
                                        </p:tav>
                                      </p:tavLst>
                                    </p:anim>
                                    <p:anim calcmode="lin" valueType="num">
                                      <p:cBhvr>
                                        <p:cTn id="11" dur="1000" fill="hold"/>
                                        <p:tgtEl>
                                          <p:spTgt spid="29"/>
                                        </p:tgtEl>
                                        <p:attrNameLst>
                                          <p:attrName>ppt_h</p:attrName>
                                        </p:attrNameLst>
                                      </p:cBhvr>
                                      <p:tavLst>
                                        <p:tav tm="0">
                                          <p:val>
                                            <p:strVal val="#ppt_h"/>
                                          </p:val>
                                        </p:tav>
                                        <p:tav tm="100000">
                                          <p:val>
                                            <p:strVal val="#ppt_h"/>
                                          </p:val>
                                        </p:tav>
                                      </p:tavLst>
                                    </p:anim>
                                    <p:animEffect transition="in" filter="fade">
                                      <p:cBhvr>
                                        <p:cTn id="12" dur="1000"/>
                                        <p:tgtEl>
                                          <p:spTgt spid="2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1000" fill="hold"/>
                                        <p:tgtEl>
                                          <p:spTgt spid="30"/>
                                        </p:tgtEl>
                                        <p:attrNameLst>
                                          <p:attrName>ppt_w</p:attrName>
                                        </p:attrNameLst>
                                      </p:cBhvr>
                                      <p:tavLst>
                                        <p:tav tm="0">
                                          <p:val>
                                            <p:strVal val="#ppt_w*0.70"/>
                                          </p:val>
                                        </p:tav>
                                        <p:tav tm="100000">
                                          <p:val>
                                            <p:strVal val="#ppt_w"/>
                                          </p:val>
                                        </p:tav>
                                      </p:tavLst>
                                    </p:anim>
                                    <p:anim calcmode="lin" valueType="num">
                                      <p:cBhvr>
                                        <p:cTn id="16" dur="1000" fill="hold"/>
                                        <p:tgtEl>
                                          <p:spTgt spid="30"/>
                                        </p:tgtEl>
                                        <p:attrNameLst>
                                          <p:attrName>ppt_h</p:attrName>
                                        </p:attrNameLst>
                                      </p:cBhvr>
                                      <p:tavLst>
                                        <p:tav tm="0">
                                          <p:val>
                                            <p:strVal val="#ppt_h"/>
                                          </p:val>
                                        </p:tav>
                                        <p:tav tm="100000">
                                          <p:val>
                                            <p:strVal val="#ppt_h"/>
                                          </p:val>
                                        </p:tav>
                                      </p:tavLst>
                                    </p:anim>
                                    <p:animEffect transition="in" filter="fade">
                                      <p:cBhvr>
                                        <p:cTn id="17" dur="1000"/>
                                        <p:tgtEl>
                                          <p:spTgt spid="30"/>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p:cTn id="20" dur="1000" fill="hold"/>
                                        <p:tgtEl>
                                          <p:spTgt spid="33"/>
                                        </p:tgtEl>
                                        <p:attrNameLst>
                                          <p:attrName>ppt_w</p:attrName>
                                        </p:attrNameLst>
                                      </p:cBhvr>
                                      <p:tavLst>
                                        <p:tav tm="0">
                                          <p:val>
                                            <p:strVal val="#ppt_w*0.70"/>
                                          </p:val>
                                        </p:tav>
                                        <p:tav tm="100000">
                                          <p:val>
                                            <p:strVal val="#ppt_w"/>
                                          </p:val>
                                        </p:tav>
                                      </p:tavLst>
                                    </p:anim>
                                    <p:anim calcmode="lin" valueType="num">
                                      <p:cBhvr>
                                        <p:cTn id="21" dur="1000" fill="hold"/>
                                        <p:tgtEl>
                                          <p:spTgt spid="33"/>
                                        </p:tgtEl>
                                        <p:attrNameLst>
                                          <p:attrName>ppt_h</p:attrName>
                                        </p:attrNameLst>
                                      </p:cBhvr>
                                      <p:tavLst>
                                        <p:tav tm="0">
                                          <p:val>
                                            <p:strVal val="#ppt_h"/>
                                          </p:val>
                                        </p:tav>
                                        <p:tav tm="100000">
                                          <p:val>
                                            <p:strVal val="#ppt_h"/>
                                          </p:val>
                                        </p:tav>
                                      </p:tavLst>
                                    </p:anim>
                                    <p:animEffect transition="in" filter="fade">
                                      <p:cBhvr>
                                        <p:cTn id="22"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9"/>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29"/>
                                        </p:tgtEl>
                                        <p:attrNameLst>
                                          <p:attrName>fillcolor</p:attrName>
                                        </p:attrNameLst>
                                      </p:cBhvr>
                                      <p:to>
                                        <a:schemeClr val="bg2"/>
                                      </p:to>
                                    </p:animClr>
                                    <p:set>
                                      <p:cBhvr>
                                        <p:cTn id="28" dur="250" fill="hold"/>
                                        <p:tgtEl>
                                          <p:spTgt spid="29"/>
                                        </p:tgtEl>
                                        <p:attrNameLst>
                                          <p:attrName>fill.type</p:attrName>
                                        </p:attrNameLst>
                                      </p:cBhvr>
                                      <p:to>
                                        <p:strVal val="solid"/>
                                      </p:to>
                                    </p:set>
                                    <p:set>
                                      <p:cBhvr>
                                        <p:cTn id="29" dur="250" fill="hold"/>
                                        <p:tgtEl>
                                          <p:spTgt spid="29"/>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par>
                                <p:cTn id="30" presetID="1" presetClass="emph" presetSubtype="2" fill="hold" nodeType="withEffect">
                                  <p:stCondLst>
                                    <p:cond delay="500"/>
                                  </p:stCondLst>
                                  <p:childTnLst>
                                    <p:animClr clrSpc="rgb" dir="cw">
                                      <p:cBhvr>
                                        <p:cTn id="31" dur="250" fill="hold"/>
                                        <p:tgtEl>
                                          <p:spTgt spid="29"/>
                                        </p:tgtEl>
                                        <p:attrNameLst>
                                          <p:attrName>fillcolor</p:attrName>
                                        </p:attrNameLst>
                                      </p:cBhvr>
                                      <p:to>
                                        <a:srgbClr val="FFFF00"/>
                                      </p:to>
                                    </p:animClr>
                                    <p:set>
                                      <p:cBhvr>
                                        <p:cTn id="32" dur="250" fill="hold"/>
                                        <p:tgtEl>
                                          <p:spTgt spid="29"/>
                                        </p:tgtEl>
                                        <p:attrNameLst>
                                          <p:attrName>fill.type</p:attrName>
                                        </p:attrNameLst>
                                      </p:cBhvr>
                                      <p:to>
                                        <p:strVal val="solid"/>
                                      </p:to>
                                    </p:set>
                                    <p:set>
                                      <p:cBhvr>
                                        <p:cTn id="33" dur="250" fill="hold"/>
                                        <p:tgtEl>
                                          <p:spTgt spid="29"/>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31"/>
                                        </p:tgtEl>
                                        <p:attrNameLst>
                                          <p:attrName>style.visibility</p:attrName>
                                        </p:attrNameLst>
                                      </p:cBhvr>
                                      <p:to>
                                        <p:strVal val="visible"/>
                                      </p:to>
                                    </p:set>
                                    <p:anim calcmode="lin" valueType="num">
                                      <p:cBhvr>
                                        <p:cTn id="36" dur="250" fill="hold"/>
                                        <p:tgtEl>
                                          <p:spTgt spid="31"/>
                                        </p:tgtEl>
                                        <p:attrNameLst>
                                          <p:attrName>ppt_w</p:attrName>
                                        </p:attrNameLst>
                                      </p:cBhvr>
                                      <p:tavLst>
                                        <p:tav tm="0">
                                          <p:val>
                                            <p:strVal val="4*#ppt_w"/>
                                          </p:val>
                                        </p:tav>
                                        <p:tav tm="100000">
                                          <p:val>
                                            <p:strVal val="#ppt_w"/>
                                          </p:val>
                                        </p:tav>
                                      </p:tavLst>
                                    </p:anim>
                                    <p:anim calcmode="lin" valueType="num">
                                      <p:cBhvr>
                                        <p:cTn id="37" dur="25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9"/>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30"/>
                                        </p:tgtEl>
                                        <p:attrNameLst>
                                          <p:attrName>fillcolor</p:attrName>
                                        </p:attrNameLst>
                                      </p:cBhvr>
                                      <p:to>
                                        <a:schemeClr val="accent1"/>
                                      </p:to>
                                    </p:animClr>
                                    <p:set>
                                      <p:cBhvr>
                                        <p:cTn id="43" dur="250" fill="hold"/>
                                        <p:tgtEl>
                                          <p:spTgt spid="30"/>
                                        </p:tgtEl>
                                        <p:attrNameLst>
                                          <p:attrName>fill.type</p:attrName>
                                        </p:attrNameLst>
                                      </p:cBhvr>
                                      <p:to>
                                        <p:strVal val="solid"/>
                                      </p:to>
                                    </p:set>
                                    <p:set>
                                      <p:cBhvr>
                                        <p:cTn id="44" dur="250" fill="hold"/>
                                        <p:tgtEl>
                                          <p:spTgt spid="30"/>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1" presetClass="emph" presetSubtype="2" fill="hold" nodeType="withEffect">
                                  <p:stCondLst>
                                    <p:cond delay="500"/>
                                  </p:stCondLst>
                                  <p:childTnLst>
                                    <p:animClr clrSpc="rgb" dir="cw">
                                      <p:cBhvr>
                                        <p:cTn id="46" dur="250" fill="hold"/>
                                        <p:tgtEl>
                                          <p:spTgt spid="30"/>
                                        </p:tgtEl>
                                        <p:attrNameLst>
                                          <p:attrName>fillcolor</p:attrName>
                                        </p:attrNameLst>
                                      </p:cBhvr>
                                      <p:to>
                                        <a:schemeClr val="accent1"/>
                                      </p:to>
                                    </p:animClr>
                                    <p:set>
                                      <p:cBhvr>
                                        <p:cTn id="47" dur="250" fill="hold"/>
                                        <p:tgtEl>
                                          <p:spTgt spid="30"/>
                                        </p:tgtEl>
                                        <p:attrNameLst>
                                          <p:attrName>fill.type</p:attrName>
                                        </p:attrNameLst>
                                      </p:cBhvr>
                                      <p:to>
                                        <p:strVal val="solid"/>
                                      </p:to>
                                    </p:set>
                                    <p:set>
                                      <p:cBhvr>
                                        <p:cTn id="48" dur="250" fill="hold"/>
                                        <p:tgtEl>
                                          <p:spTgt spid="30"/>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32"/>
                                        </p:tgtEl>
                                        <p:attrNameLst>
                                          <p:attrName>style.visibility</p:attrName>
                                        </p:attrNameLst>
                                      </p:cBhvr>
                                      <p:to>
                                        <p:strVal val="visible"/>
                                      </p:to>
                                    </p:set>
                                    <p:anim calcmode="lin" valueType="num">
                                      <p:cBhvr>
                                        <p:cTn id="51" dur="250" fill="hold"/>
                                        <p:tgtEl>
                                          <p:spTgt spid="32"/>
                                        </p:tgtEl>
                                        <p:attrNameLst>
                                          <p:attrName>ppt_w</p:attrName>
                                        </p:attrNameLst>
                                      </p:cBhvr>
                                      <p:tavLst>
                                        <p:tav tm="0">
                                          <p:val>
                                            <p:strVal val="4*#ppt_w"/>
                                          </p:val>
                                        </p:tav>
                                        <p:tav tm="100000">
                                          <p:val>
                                            <p:strVal val="#ppt_w"/>
                                          </p:val>
                                        </p:tav>
                                      </p:tavLst>
                                    </p:anim>
                                    <p:anim calcmode="lin" valueType="num">
                                      <p:cBhvr>
                                        <p:cTn id="52" dur="25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0"/>
                  </p:tgtEl>
                </p:cond>
              </p:nextCondLst>
            </p:seq>
            <p:seq concurrent="1" nextAc="seek">
              <p:cTn id="53" restart="whenNotActive" fill="hold" evtFilter="cancelBubble" nodeType="interactiveSeq">
                <p:stCondLst>
                  <p:cond evt="onClick" delay="0">
                    <p:tgtEl>
                      <p:spTgt spid="33"/>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33"/>
                                        </p:tgtEl>
                                        <p:attrNameLst>
                                          <p:attrName>fillcolor</p:attrName>
                                        </p:attrNameLst>
                                      </p:cBhvr>
                                      <p:to>
                                        <a:schemeClr val="accent1"/>
                                      </p:to>
                                    </p:animClr>
                                    <p:set>
                                      <p:cBhvr>
                                        <p:cTn id="58" dur="250" fill="hold"/>
                                        <p:tgtEl>
                                          <p:spTgt spid="33"/>
                                        </p:tgtEl>
                                        <p:attrNameLst>
                                          <p:attrName>fill.type</p:attrName>
                                        </p:attrNameLst>
                                      </p:cBhvr>
                                      <p:to>
                                        <p:strVal val="solid"/>
                                      </p:to>
                                    </p:set>
                                    <p:set>
                                      <p:cBhvr>
                                        <p:cTn id="59" dur="250" fill="hold"/>
                                        <p:tgtEl>
                                          <p:spTgt spid="33"/>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33"/>
                                        </p:tgtEl>
                                        <p:attrNameLst>
                                          <p:attrName>fillcolor</p:attrName>
                                        </p:attrNameLst>
                                      </p:cBhvr>
                                      <p:to>
                                        <a:schemeClr val="accent1"/>
                                      </p:to>
                                    </p:animClr>
                                    <p:set>
                                      <p:cBhvr>
                                        <p:cTn id="62" dur="250" fill="hold"/>
                                        <p:tgtEl>
                                          <p:spTgt spid="33"/>
                                        </p:tgtEl>
                                        <p:attrNameLst>
                                          <p:attrName>fill.type</p:attrName>
                                        </p:attrNameLst>
                                      </p:cBhvr>
                                      <p:to>
                                        <p:strVal val="solid"/>
                                      </p:to>
                                    </p:set>
                                    <p:set>
                                      <p:cBhvr>
                                        <p:cTn id="63" dur="250" fill="hold"/>
                                        <p:tgtEl>
                                          <p:spTgt spid="33"/>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34"/>
                                        </p:tgtEl>
                                        <p:attrNameLst>
                                          <p:attrName>style.visibility</p:attrName>
                                        </p:attrNameLst>
                                      </p:cBhvr>
                                      <p:to>
                                        <p:strVal val="visible"/>
                                      </p:to>
                                    </p:set>
                                    <p:anim calcmode="lin" valueType="num">
                                      <p:cBhvr>
                                        <p:cTn id="66" dur="250" fill="hold"/>
                                        <p:tgtEl>
                                          <p:spTgt spid="34"/>
                                        </p:tgtEl>
                                        <p:attrNameLst>
                                          <p:attrName>ppt_w</p:attrName>
                                        </p:attrNameLst>
                                      </p:cBhvr>
                                      <p:tavLst>
                                        <p:tav tm="0">
                                          <p:val>
                                            <p:strVal val="4*#ppt_w"/>
                                          </p:val>
                                        </p:tav>
                                        <p:tav tm="100000">
                                          <p:val>
                                            <p:strVal val="#ppt_w"/>
                                          </p:val>
                                        </p:tav>
                                      </p:tavLst>
                                    </p:anim>
                                    <p:anim calcmode="lin" valueType="num">
                                      <p:cBhvr>
                                        <p:cTn id="67" dur="250" fill="hold"/>
                                        <p:tgtEl>
                                          <p:spTgt spid="3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3"/>
                  </p:tgtEl>
                </p:cond>
              </p:nextCondLst>
            </p:seq>
          </p:childTnLst>
        </p:cTn>
      </p:par>
    </p:tnLst>
    <p:bldLst>
      <p:bldP spid="28" grpId="0" animBg="1"/>
      <p:bldP spid="29" grpId="0" animBg="1"/>
      <p:bldP spid="30" grpId="0"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955964" y="5457806"/>
            <a:ext cx="10501072" cy="923944"/>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C.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Ve</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sầu</a:t>
            </a: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gà</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trống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dế</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mèn</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họa</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mi,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thầy</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vàng</a:t>
            </a:r>
            <a:r>
              <a:rPr kumimoji="0" lang="en-US" sz="3200" b="0"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3200" b="0"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anh</a:t>
            </a:r>
            <a:r>
              <a:rPr kumimoji="0" lang="en-US" sz="3200" b="0"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a:t>
            </a:r>
            <a:endParaRPr kumimoji="0" lang="vi-VN" sz="32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4" name="Rectangle 13"/>
          <p:cNvSpPr/>
          <p:nvPr/>
        </p:nvSpPr>
        <p:spPr>
          <a:xfrm>
            <a:off x="955964" y="4215034"/>
            <a:ext cx="1050107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trống</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mèn</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smtClean="0">
                <a:solidFill>
                  <a:srgbClr val="002060"/>
                </a:solidFill>
                <a:ea typeface="Arial-Rounded" pitchFamily="34" charset="0"/>
                <a:cs typeface="Arial-Rounded" pitchFamily="34" charset="0"/>
                <a:sym typeface="Arial"/>
              </a:rPr>
              <a:t>sáo</a:t>
            </a:r>
            <a:r>
              <a:rPr lang="en-US" sz="3200" kern="0" dirty="0" smtClean="0">
                <a:solidFill>
                  <a:srgbClr val="002060"/>
                </a:solidFill>
                <a:ea typeface="Arial-Rounded" pitchFamily="34" charset="0"/>
                <a:cs typeface="Arial-Rounded" pitchFamily="34" charset="0"/>
                <a:sym typeface="Arial"/>
              </a:rPr>
              <a:t>.</a:t>
            </a:r>
            <a:endParaRPr kumimoji="0" lang="en-US" sz="32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58939" y="5365345"/>
            <a:ext cx="798097" cy="78274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508895" y="4228184"/>
            <a:ext cx="807556" cy="778352"/>
          </a:xfrm>
          <a:prstGeom prst="rect">
            <a:avLst/>
          </a:prstGeom>
        </p:spPr>
      </p:pic>
      <p:sp>
        <p:nvSpPr>
          <p:cNvPr id="17" name="Rectangle 16"/>
          <p:cNvSpPr/>
          <p:nvPr/>
        </p:nvSpPr>
        <p:spPr>
          <a:xfrm>
            <a:off x="955964" y="2984236"/>
            <a:ext cx="1050107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lvl="0">
              <a:buClr>
                <a:srgbClr val="000000"/>
              </a:buClr>
            </a:pPr>
            <a:r>
              <a:rPr lang="en-US" sz="3200" kern="0" dirty="0">
                <a:solidFill>
                  <a:srgbClr val="002060"/>
                </a:solidFill>
                <a:ea typeface="Arial-Rounded" pitchFamily="34" charset="0"/>
                <a:cs typeface="Arial-Rounded" pitchFamily="34" charset="0"/>
                <a:sym typeface="Arial"/>
              </a:rPr>
              <a:t>A. </a:t>
            </a:r>
            <a:r>
              <a:rPr lang="en-US" sz="3200" kern="0" dirty="0" err="1">
                <a:solidFill>
                  <a:srgbClr val="002060"/>
                </a:solidFill>
                <a:ea typeface="Arial-Rounded" pitchFamily="34" charset="0"/>
                <a:cs typeface="Arial-Rounded" pitchFamily="34" charset="0"/>
                <a:sym typeface="Arial"/>
              </a:rPr>
              <a:t>Ve</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sầu</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gà</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mái</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dế</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choắt</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họa</a:t>
            </a:r>
            <a:r>
              <a:rPr lang="en-US" sz="3200" kern="0" dirty="0">
                <a:solidFill>
                  <a:srgbClr val="002060"/>
                </a:solidFill>
                <a:ea typeface="Arial-Rounded" pitchFamily="34" charset="0"/>
                <a:cs typeface="Arial-Rounded" pitchFamily="34" charset="0"/>
                <a:sym typeface="Arial"/>
              </a:rPr>
              <a:t> mi, </a:t>
            </a:r>
            <a:r>
              <a:rPr lang="en-US" sz="3200" kern="0" dirty="0" err="1">
                <a:solidFill>
                  <a:srgbClr val="002060"/>
                </a:solidFill>
                <a:ea typeface="Arial-Rounded" pitchFamily="34" charset="0"/>
                <a:cs typeface="Arial-Rounded" pitchFamily="34" charset="0"/>
                <a:sym typeface="Arial"/>
              </a:rPr>
              <a:t>thầy</a:t>
            </a:r>
            <a:r>
              <a:rPr lang="en-US" sz="3200" kern="0" dirty="0">
                <a:solidFill>
                  <a:srgbClr val="002060"/>
                </a:solidFill>
                <a:ea typeface="Arial-Rounded" pitchFamily="34" charset="0"/>
                <a:cs typeface="Arial-Rounded" pitchFamily="34" charset="0"/>
                <a:sym typeface="Arial"/>
              </a:rPr>
              <a:t> </a:t>
            </a:r>
            <a:r>
              <a:rPr lang="en-US" sz="3200" kern="0" dirty="0" err="1">
                <a:solidFill>
                  <a:srgbClr val="002060"/>
                </a:solidFill>
                <a:ea typeface="Arial-Rounded" pitchFamily="34" charset="0"/>
                <a:cs typeface="Arial-Rounded" pitchFamily="34" charset="0"/>
                <a:sym typeface="Arial"/>
              </a:rPr>
              <a:t>chim</a:t>
            </a:r>
            <a:r>
              <a:rPr lang="en-US" sz="3200" kern="0" dirty="0">
                <a:solidFill>
                  <a:srgbClr val="002060"/>
                </a:solidFill>
                <a:ea typeface="Arial-Rounded" pitchFamily="34" charset="0"/>
                <a:cs typeface="Arial-Rounded" pitchFamily="34" charset="0"/>
                <a:sym typeface="Arial"/>
              </a:rPr>
              <a:t> </a:t>
            </a:r>
            <a:r>
              <a:rPr lang="en-US" sz="3200" kern="0" dirty="0" err="1" smtClean="0">
                <a:solidFill>
                  <a:srgbClr val="002060"/>
                </a:solidFill>
                <a:ea typeface="Arial-Rounded" pitchFamily="34" charset="0"/>
                <a:cs typeface="Arial-Rounded" pitchFamily="34" charset="0"/>
                <a:sym typeface="Arial"/>
              </a:rPr>
              <a:t>sáo</a:t>
            </a:r>
            <a:r>
              <a:rPr lang="en-US" sz="3200" kern="0" dirty="0" smtClean="0">
                <a:solidFill>
                  <a:srgbClr val="002060"/>
                </a:solidFill>
                <a:ea typeface="Arial-Rounded" pitchFamily="34" charset="0"/>
                <a:cs typeface="Arial-Rounded" pitchFamily="34" charset="0"/>
                <a:sym typeface="Arial"/>
              </a:rPr>
              <a:t>.</a:t>
            </a:r>
            <a:endParaRPr lang="en-US" sz="3200" kern="0" dirty="0">
              <a:solidFill>
                <a:srgbClr val="002060"/>
              </a:solidFill>
              <a:ea typeface="Arial-Rounded" pitchFamily="34" charset="0"/>
              <a:cs typeface="Arial-Rounded" pitchFamily="34" charset="0"/>
              <a:sym typeface="Arial"/>
            </a:endParaRPr>
          </a:p>
        </p:txBody>
      </p:sp>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32695" y="3023090"/>
            <a:ext cx="807556" cy="778352"/>
          </a:xfrm>
          <a:prstGeom prst="rect">
            <a:avLst/>
          </a:prstGeom>
        </p:spPr>
      </p:pic>
      <p:sp>
        <p:nvSpPr>
          <p:cNvPr id="19" name="Rectangle 18"/>
          <p:cNvSpPr/>
          <p:nvPr/>
        </p:nvSpPr>
        <p:spPr>
          <a:xfrm>
            <a:off x="955964" y="762000"/>
            <a:ext cx="10360488" cy="1477130"/>
          </a:xfrm>
          <a:prstGeom prst="rect">
            <a:avLst/>
          </a:prstGeom>
          <a:solidFill>
            <a:schemeClr val="accent6"/>
          </a:solidFill>
        </p:spPr>
        <p:txBody>
          <a:bodyPr wrap="square" lIns="121725" tIns="60862" rIns="121725" bIns="60862">
            <a:spAutoFit/>
          </a:bodyPr>
          <a:lstStyle/>
          <a:p>
            <a:pPr marL="0" marR="0" lvl="0" indent="0" defTabSz="914400" rtl="0" eaLnBrk="1" fontAlgn="auto" latinLnBrk="0" hangingPunct="1">
              <a:lnSpc>
                <a:spcPct val="100000"/>
              </a:lnSpc>
              <a:spcBef>
                <a:spcPts val="0"/>
              </a:spcBef>
              <a:spcAft>
                <a:spcPts val="0"/>
              </a:spcAft>
              <a:buClr>
                <a:srgbClr val="000000"/>
              </a:buClr>
              <a:buSzTx/>
              <a:buFontTx/>
              <a:buNone/>
              <a:tabLst/>
              <a:defRPr/>
            </a:pPr>
            <a:r>
              <a:rPr lang="en-US" sz="4400" b="1" kern="0" dirty="0" smtClean="0">
                <a:solidFill>
                  <a:srgbClr val="002060"/>
                </a:solidFill>
                <a:latin typeface="Arial"/>
                <a:ea typeface="Arial-Rounded" pitchFamily="34" charset="0"/>
                <a:cs typeface="Arial-Rounded" pitchFamily="34" charset="0"/>
                <a:sym typeface="Arial"/>
              </a:rPr>
              <a:t>    </a:t>
            </a:r>
            <a:r>
              <a:rPr lang="en-US" sz="4400" b="1" kern="0" dirty="0" err="1" smtClean="0">
                <a:solidFill>
                  <a:srgbClr val="002060"/>
                </a:solidFill>
                <a:latin typeface="Arial"/>
                <a:ea typeface="Arial-Rounded" pitchFamily="34" charset="0"/>
                <a:cs typeface="Arial-Rounded" pitchFamily="34" charset="0"/>
                <a:sym typeface="Arial"/>
              </a:rPr>
              <a:t>Đọc</a:t>
            </a:r>
            <a:r>
              <a:rPr lang="en-US" sz="4400" b="1" kern="0" dirty="0" smtClean="0">
                <a:solidFill>
                  <a:srgbClr val="002060"/>
                </a:solidFill>
                <a:latin typeface="Arial"/>
                <a:ea typeface="Arial-Rounded" pitchFamily="34" charset="0"/>
                <a:cs typeface="Arial-Rounded" pitchFamily="34" charset="0"/>
                <a:sym typeface="Arial"/>
              </a:rPr>
              <a:t> </a:t>
            </a:r>
            <a:r>
              <a:rPr lang="en-US" sz="4400" b="1" kern="0" dirty="0" err="1" smtClean="0">
                <a:solidFill>
                  <a:srgbClr val="002060"/>
                </a:solidFill>
                <a:latin typeface="Arial"/>
                <a:ea typeface="Arial-Rounded" pitchFamily="34" charset="0"/>
                <a:cs typeface="Arial-Rounded" pitchFamily="34" charset="0"/>
                <a:sym typeface="Arial"/>
              </a:rPr>
              <a:t>lại</a:t>
            </a:r>
            <a:r>
              <a:rPr lang="en-US" sz="4400" b="1" kern="0" dirty="0" smtClean="0">
                <a:solidFill>
                  <a:srgbClr val="002060"/>
                </a:solidFill>
                <a:latin typeface="Arial"/>
                <a:ea typeface="Arial-Rounded" pitchFamily="34" charset="0"/>
                <a:cs typeface="Arial-Rounded" pitchFamily="34" charset="0"/>
                <a:sym typeface="Arial"/>
              </a:rPr>
              <a:t> </a:t>
            </a:r>
            <a:r>
              <a:rPr lang="en-US" sz="4400" b="1" kern="0" dirty="0" err="1" smtClean="0">
                <a:solidFill>
                  <a:srgbClr val="002060"/>
                </a:solidFill>
                <a:latin typeface="Arial"/>
                <a:ea typeface="Arial-Rounded" pitchFamily="34" charset="0"/>
                <a:cs typeface="Arial-Rounded" pitchFamily="34" charset="0"/>
                <a:sym typeface="Arial"/>
              </a:rPr>
              <a:t>bài</a:t>
            </a:r>
            <a:r>
              <a:rPr lang="en-US" sz="4400" b="1" kern="0" dirty="0" smtClean="0">
                <a:solidFill>
                  <a:srgbClr val="002060"/>
                </a:solidFill>
                <a:latin typeface="Arial"/>
                <a:ea typeface="Arial-Rounded" pitchFamily="34" charset="0"/>
                <a:cs typeface="Arial-Rounded" pitchFamily="34" charset="0"/>
                <a:sym typeface="Arial"/>
              </a:rPr>
              <a:t> </a:t>
            </a:r>
            <a:r>
              <a:rPr lang="en-US" sz="4400" b="1" kern="0" dirty="0" err="1" smtClean="0">
                <a:solidFill>
                  <a:srgbClr val="002060"/>
                </a:solidFill>
                <a:latin typeface="Arial"/>
                <a:ea typeface="Arial-Rounded" pitchFamily="34" charset="0"/>
                <a:cs typeface="Arial-Rounded" pitchFamily="34" charset="0"/>
                <a:sym typeface="Arial"/>
              </a:rPr>
              <a:t>Thi</a:t>
            </a:r>
            <a:r>
              <a:rPr lang="en-US" sz="4400" b="1" kern="0" dirty="0" smtClean="0">
                <a:solidFill>
                  <a:srgbClr val="002060"/>
                </a:solidFill>
                <a:latin typeface="Arial"/>
                <a:ea typeface="Arial-Rounded" pitchFamily="34" charset="0"/>
                <a:cs typeface="Arial-Rounded" pitchFamily="34" charset="0"/>
                <a:sym typeface="Arial"/>
              </a:rPr>
              <a:t> </a:t>
            </a:r>
            <a:r>
              <a:rPr lang="en-US" sz="4400" b="1" kern="0" dirty="0" err="1" smtClean="0">
                <a:solidFill>
                  <a:srgbClr val="002060"/>
                </a:solidFill>
                <a:latin typeface="Arial"/>
                <a:ea typeface="Arial-Rounded" pitchFamily="34" charset="0"/>
                <a:cs typeface="Arial-Rounded" pitchFamily="34" charset="0"/>
                <a:sym typeface="Arial"/>
              </a:rPr>
              <a:t>nhạc</a:t>
            </a:r>
            <a:r>
              <a:rPr lang="en-US" sz="4400" b="1" kern="0" dirty="0" smtClean="0">
                <a:solidFill>
                  <a:srgbClr val="002060"/>
                </a:solidFill>
                <a:latin typeface="Arial"/>
                <a:ea typeface="Arial-Rounded" pitchFamily="34" charset="0"/>
                <a:cs typeface="Arial-Rounded" pitchFamily="34" charset="0"/>
                <a:sym typeface="Arial"/>
              </a:rPr>
              <a:t>. </a:t>
            </a:r>
            <a:r>
              <a:rPr kumimoji="0" lang="en-US" sz="4400" b="1" i="0" u="none" strike="noStrike" kern="0" cap="none" spc="0" normalizeH="0" baseline="0" noProof="0" dirty="0" err="1" smtClean="0">
                <a:ln>
                  <a:noFill/>
                </a:ln>
                <a:solidFill>
                  <a:srgbClr val="002060"/>
                </a:solidFill>
                <a:effectLst/>
                <a:uLnTx/>
                <a:uFillTx/>
                <a:latin typeface="Arial"/>
                <a:ea typeface="Arial-Rounded" pitchFamily="34" charset="0"/>
                <a:cs typeface="Arial-Rounded" pitchFamily="34" charset="0"/>
                <a:sym typeface="Arial"/>
              </a:rPr>
              <a:t>Trong</a:t>
            </a:r>
            <a:r>
              <a:rPr kumimoji="0" lang="en-US" sz="4400" b="1" i="0" u="none" strike="noStrike" kern="0" cap="none" spc="0" normalizeH="0" baseline="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baseline="0" noProof="0" dirty="0" err="1">
                <a:ln>
                  <a:noFill/>
                </a:ln>
                <a:solidFill>
                  <a:srgbClr val="002060"/>
                </a:solidFill>
                <a:effectLst/>
                <a:uLnTx/>
                <a:uFillTx/>
                <a:latin typeface="Arial"/>
                <a:ea typeface="Arial-Rounded" pitchFamily="34" charset="0"/>
                <a:cs typeface="Arial-Rounded" pitchFamily="34" charset="0"/>
                <a:sym typeface="Arial"/>
              </a:rPr>
              <a:t>bài</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đọc</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có</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những</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nhân</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vật</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a:ln>
                  <a:noFill/>
                </a:ln>
                <a:solidFill>
                  <a:srgbClr val="002060"/>
                </a:solidFill>
                <a:effectLst/>
                <a:uLnTx/>
                <a:uFillTx/>
                <a:latin typeface="Arial"/>
                <a:ea typeface="Arial-Rounded" pitchFamily="34" charset="0"/>
                <a:cs typeface="Arial-Rounded" pitchFamily="34" charset="0"/>
                <a:sym typeface="Arial"/>
              </a:rPr>
              <a:t>nào</a:t>
            </a:r>
            <a:r>
              <a:rPr kumimoji="0" lang="en-US" sz="4400" b="1" i="0" u="none" strike="noStrike" kern="0" cap="none" spc="0" normalizeH="0" noProof="0" dirty="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5122"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02449" y="29832"/>
            <a:ext cx="1040045" cy="1177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393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1000" fill="hold"/>
                                        <p:tgtEl>
                                          <p:spTgt spid="13"/>
                                        </p:tgtEl>
                                        <p:attrNameLst>
                                          <p:attrName>ppt_w</p:attrName>
                                        </p:attrNameLst>
                                      </p:cBhvr>
                                      <p:tavLst>
                                        <p:tav tm="0">
                                          <p:val>
                                            <p:strVal val="#ppt_w*0.70"/>
                                          </p:val>
                                        </p:tav>
                                        <p:tav tm="100000">
                                          <p:val>
                                            <p:strVal val="#ppt_w"/>
                                          </p:val>
                                        </p:tav>
                                      </p:tavLst>
                                    </p:anim>
                                    <p:anim calcmode="lin" valueType="num">
                                      <p:cBhvr>
                                        <p:cTn id="11" dur="1000" fill="hold"/>
                                        <p:tgtEl>
                                          <p:spTgt spid="13"/>
                                        </p:tgtEl>
                                        <p:attrNameLst>
                                          <p:attrName>ppt_h</p:attrName>
                                        </p:attrNameLst>
                                      </p:cBhvr>
                                      <p:tavLst>
                                        <p:tav tm="0">
                                          <p:val>
                                            <p:strVal val="#ppt_h"/>
                                          </p:val>
                                        </p:tav>
                                        <p:tav tm="100000">
                                          <p:val>
                                            <p:strVal val="#ppt_h"/>
                                          </p:val>
                                        </p:tav>
                                      </p:tavLst>
                                    </p:anim>
                                    <p:animEffect transition="in" filter="fade">
                                      <p:cBhvr>
                                        <p:cTn id="12" dur="1000"/>
                                        <p:tgtEl>
                                          <p:spTgt spid="13"/>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1000" fill="hold"/>
                                        <p:tgtEl>
                                          <p:spTgt spid="14"/>
                                        </p:tgtEl>
                                        <p:attrNameLst>
                                          <p:attrName>ppt_w</p:attrName>
                                        </p:attrNameLst>
                                      </p:cBhvr>
                                      <p:tavLst>
                                        <p:tav tm="0">
                                          <p:val>
                                            <p:strVal val="#ppt_w*0.70"/>
                                          </p:val>
                                        </p:tav>
                                        <p:tav tm="100000">
                                          <p:val>
                                            <p:strVal val="#ppt_w"/>
                                          </p:val>
                                        </p:tav>
                                      </p:tavLst>
                                    </p:anim>
                                    <p:anim calcmode="lin" valueType="num">
                                      <p:cBhvr>
                                        <p:cTn id="16" dur="1000" fill="hold"/>
                                        <p:tgtEl>
                                          <p:spTgt spid="14"/>
                                        </p:tgtEl>
                                        <p:attrNameLst>
                                          <p:attrName>ppt_h</p:attrName>
                                        </p:attrNameLst>
                                      </p:cBhvr>
                                      <p:tavLst>
                                        <p:tav tm="0">
                                          <p:val>
                                            <p:strVal val="#ppt_h"/>
                                          </p:val>
                                        </p:tav>
                                        <p:tav tm="100000">
                                          <p:val>
                                            <p:strVal val="#ppt_h"/>
                                          </p:val>
                                        </p:tav>
                                      </p:tavLst>
                                    </p:anim>
                                    <p:animEffect transition="in" filter="fade">
                                      <p:cBhvr>
                                        <p:cTn id="17" dur="1000"/>
                                        <p:tgtEl>
                                          <p:spTgt spid="14"/>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p:cTn id="20" dur="1000" fill="hold"/>
                                        <p:tgtEl>
                                          <p:spTgt spid="17"/>
                                        </p:tgtEl>
                                        <p:attrNameLst>
                                          <p:attrName>ppt_w</p:attrName>
                                        </p:attrNameLst>
                                      </p:cBhvr>
                                      <p:tavLst>
                                        <p:tav tm="0">
                                          <p:val>
                                            <p:strVal val="#ppt_w*0.70"/>
                                          </p:val>
                                        </p:tav>
                                        <p:tav tm="100000">
                                          <p:val>
                                            <p:strVal val="#ppt_w"/>
                                          </p:val>
                                        </p:tav>
                                      </p:tavLst>
                                    </p:anim>
                                    <p:anim calcmode="lin" valueType="num">
                                      <p:cBhvr>
                                        <p:cTn id="21" dur="1000" fill="hold"/>
                                        <p:tgtEl>
                                          <p:spTgt spid="17"/>
                                        </p:tgtEl>
                                        <p:attrNameLst>
                                          <p:attrName>ppt_h</p:attrName>
                                        </p:attrNameLst>
                                      </p:cBhvr>
                                      <p:tavLst>
                                        <p:tav tm="0">
                                          <p:val>
                                            <p:strVal val="#ppt_h"/>
                                          </p:val>
                                        </p:tav>
                                        <p:tav tm="100000">
                                          <p:val>
                                            <p:strVal val="#ppt_h"/>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3"/>
                                        </p:tgtEl>
                                        <p:attrNameLst>
                                          <p:attrName>fillcolor</p:attrName>
                                        </p:attrNameLst>
                                      </p:cBhvr>
                                      <p:to>
                                        <a:schemeClr val="bg2"/>
                                      </p:to>
                                    </p:animClr>
                                    <p:set>
                                      <p:cBhvr>
                                        <p:cTn id="28" dur="250" fill="hold"/>
                                        <p:tgtEl>
                                          <p:spTgt spid="13"/>
                                        </p:tgtEl>
                                        <p:attrNameLst>
                                          <p:attrName>fill.type</p:attrName>
                                        </p:attrNameLst>
                                      </p:cBhvr>
                                      <p:to>
                                        <p:strVal val="solid"/>
                                      </p:to>
                                    </p:set>
                                    <p:set>
                                      <p:cBhvr>
                                        <p:cTn id="29" dur="250" fill="hold"/>
                                        <p:tgtEl>
                                          <p:spTgt spid="13"/>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3"/>
                                        </p:tgtEl>
                                        <p:attrNameLst>
                                          <p:attrName>fillcolor</p:attrName>
                                        </p:attrNameLst>
                                      </p:cBhvr>
                                      <p:to>
                                        <a:srgbClr val="FFFF00"/>
                                      </p:to>
                                    </p:animClr>
                                    <p:set>
                                      <p:cBhvr>
                                        <p:cTn id="32" dur="250" fill="hold"/>
                                        <p:tgtEl>
                                          <p:spTgt spid="13"/>
                                        </p:tgtEl>
                                        <p:attrNameLst>
                                          <p:attrName>fill.type</p:attrName>
                                        </p:attrNameLst>
                                      </p:cBhvr>
                                      <p:to>
                                        <p:strVal val="solid"/>
                                      </p:to>
                                    </p:set>
                                    <p:set>
                                      <p:cBhvr>
                                        <p:cTn id="33" dur="250" fill="hold"/>
                                        <p:tgtEl>
                                          <p:spTgt spid="13"/>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5"/>
                                        </p:tgtEl>
                                        <p:attrNameLst>
                                          <p:attrName>style.visibility</p:attrName>
                                        </p:attrNameLst>
                                      </p:cBhvr>
                                      <p:to>
                                        <p:strVal val="visible"/>
                                      </p:to>
                                    </p:set>
                                    <p:anim calcmode="lin" valueType="num">
                                      <p:cBhvr>
                                        <p:cTn id="36" dur="250" fill="hold"/>
                                        <p:tgtEl>
                                          <p:spTgt spid="15"/>
                                        </p:tgtEl>
                                        <p:attrNameLst>
                                          <p:attrName>ppt_w</p:attrName>
                                        </p:attrNameLst>
                                      </p:cBhvr>
                                      <p:tavLst>
                                        <p:tav tm="0">
                                          <p:val>
                                            <p:strVal val="4*#ppt_w"/>
                                          </p:val>
                                        </p:tav>
                                        <p:tav tm="100000">
                                          <p:val>
                                            <p:strVal val="#ppt_w"/>
                                          </p:val>
                                        </p:tav>
                                      </p:tavLst>
                                    </p:anim>
                                    <p:anim calcmode="lin" valueType="num">
                                      <p:cBhvr>
                                        <p:cTn id="3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3"/>
                  </p:tgtEl>
                </p:cond>
              </p:nextCondLst>
            </p:seq>
            <p:seq concurrent="1" nextAc="seek">
              <p:cTn id="38" restart="whenNotActive" fill="hold" evtFilter="cancelBubble" nodeType="interactiveSeq">
                <p:stCondLst>
                  <p:cond evt="onClick" delay="0">
                    <p:tgtEl>
                      <p:spTgt spid="14"/>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4"/>
                                        </p:tgtEl>
                                        <p:attrNameLst>
                                          <p:attrName>fillcolor</p:attrName>
                                        </p:attrNameLst>
                                      </p:cBhvr>
                                      <p:to>
                                        <a:schemeClr val="accent1"/>
                                      </p:to>
                                    </p:animClr>
                                    <p:set>
                                      <p:cBhvr>
                                        <p:cTn id="43" dur="250" fill="hold"/>
                                        <p:tgtEl>
                                          <p:spTgt spid="14"/>
                                        </p:tgtEl>
                                        <p:attrNameLst>
                                          <p:attrName>fill.type</p:attrName>
                                        </p:attrNameLst>
                                      </p:cBhvr>
                                      <p:to>
                                        <p:strVal val="solid"/>
                                      </p:to>
                                    </p:set>
                                    <p:set>
                                      <p:cBhvr>
                                        <p:cTn id="44" dur="250" fill="hold"/>
                                        <p:tgtEl>
                                          <p:spTgt spid="14"/>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4"/>
                                        </p:tgtEl>
                                        <p:attrNameLst>
                                          <p:attrName>fillcolor</p:attrName>
                                        </p:attrNameLst>
                                      </p:cBhvr>
                                      <p:to>
                                        <a:schemeClr val="accent1"/>
                                      </p:to>
                                    </p:animClr>
                                    <p:set>
                                      <p:cBhvr>
                                        <p:cTn id="47" dur="250" fill="hold"/>
                                        <p:tgtEl>
                                          <p:spTgt spid="14"/>
                                        </p:tgtEl>
                                        <p:attrNameLst>
                                          <p:attrName>fill.type</p:attrName>
                                        </p:attrNameLst>
                                      </p:cBhvr>
                                      <p:to>
                                        <p:strVal val="solid"/>
                                      </p:to>
                                    </p:set>
                                    <p:set>
                                      <p:cBhvr>
                                        <p:cTn id="48" dur="250" fill="hold"/>
                                        <p:tgtEl>
                                          <p:spTgt spid="14"/>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6"/>
                                        </p:tgtEl>
                                        <p:attrNameLst>
                                          <p:attrName>style.visibility</p:attrName>
                                        </p:attrNameLst>
                                      </p:cBhvr>
                                      <p:to>
                                        <p:strVal val="visible"/>
                                      </p:to>
                                    </p:set>
                                    <p:anim calcmode="lin" valueType="num">
                                      <p:cBhvr>
                                        <p:cTn id="51" dur="250" fill="hold"/>
                                        <p:tgtEl>
                                          <p:spTgt spid="16"/>
                                        </p:tgtEl>
                                        <p:attrNameLst>
                                          <p:attrName>ppt_w</p:attrName>
                                        </p:attrNameLst>
                                      </p:cBhvr>
                                      <p:tavLst>
                                        <p:tav tm="0">
                                          <p:val>
                                            <p:strVal val="4*#ppt_w"/>
                                          </p:val>
                                        </p:tav>
                                        <p:tav tm="100000">
                                          <p:val>
                                            <p:strVal val="#ppt_w"/>
                                          </p:val>
                                        </p:tav>
                                      </p:tavLst>
                                    </p:anim>
                                    <p:anim calcmode="lin" valueType="num">
                                      <p:cBhvr>
                                        <p:cTn id="52"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7"/>
                                        </p:tgtEl>
                                        <p:attrNameLst>
                                          <p:attrName>fillcolor</p:attrName>
                                        </p:attrNameLst>
                                      </p:cBhvr>
                                      <p:to>
                                        <a:schemeClr val="accent1"/>
                                      </p:to>
                                    </p:animClr>
                                    <p:set>
                                      <p:cBhvr>
                                        <p:cTn id="58" dur="250" fill="hold"/>
                                        <p:tgtEl>
                                          <p:spTgt spid="17"/>
                                        </p:tgtEl>
                                        <p:attrNameLst>
                                          <p:attrName>fill.type</p:attrName>
                                        </p:attrNameLst>
                                      </p:cBhvr>
                                      <p:to>
                                        <p:strVal val="solid"/>
                                      </p:to>
                                    </p:set>
                                    <p:set>
                                      <p:cBhvr>
                                        <p:cTn id="59" dur="250" fill="hold"/>
                                        <p:tgtEl>
                                          <p:spTgt spid="17"/>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7"/>
                                        </p:tgtEl>
                                        <p:attrNameLst>
                                          <p:attrName>fillcolor</p:attrName>
                                        </p:attrNameLst>
                                      </p:cBhvr>
                                      <p:to>
                                        <a:schemeClr val="accent1"/>
                                      </p:to>
                                    </p:animClr>
                                    <p:set>
                                      <p:cBhvr>
                                        <p:cTn id="62" dur="250" fill="hold"/>
                                        <p:tgtEl>
                                          <p:spTgt spid="17"/>
                                        </p:tgtEl>
                                        <p:attrNameLst>
                                          <p:attrName>fill.type</p:attrName>
                                        </p:attrNameLst>
                                      </p:cBhvr>
                                      <p:to>
                                        <p:strVal val="solid"/>
                                      </p:to>
                                    </p:set>
                                    <p:set>
                                      <p:cBhvr>
                                        <p:cTn id="63" dur="250" fill="hold"/>
                                        <p:tgtEl>
                                          <p:spTgt spid="17"/>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8"/>
                                        </p:tgtEl>
                                        <p:attrNameLst>
                                          <p:attrName>style.visibility</p:attrName>
                                        </p:attrNameLst>
                                      </p:cBhvr>
                                      <p:to>
                                        <p:strVal val="visible"/>
                                      </p:to>
                                    </p:set>
                                    <p:anim calcmode="lin" valueType="num">
                                      <p:cBhvr>
                                        <p:cTn id="66" dur="250" fill="hold"/>
                                        <p:tgtEl>
                                          <p:spTgt spid="18"/>
                                        </p:tgtEl>
                                        <p:attrNameLst>
                                          <p:attrName>ppt_w</p:attrName>
                                        </p:attrNameLst>
                                      </p:cBhvr>
                                      <p:tavLst>
                                        <p:tav tm="0">
                                          <p:val>
                                            <p:strVal val="4*#ppt_w"/>
                                          </p:val>
                                        </p:tav>
                                        <p:tav tm="100000">
                                          <p:val>
                                            <p:strVal val="#ppt_w"/>
                                          </p:val>
                                        </p:tav>
                                      </p:tavLst>
                                    </p:anim>
                                    <p:anim calcmode="lin" valueType="num">
                                      <p:cBhvr>
                                        <p:cTn id="67" dur="25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7"/>
                  </p:tgtEl>
                </p:cond>
              </p:nextCondLst>
            </p:seq>
          </p:childTnLst>
        </p:cTn>
      </p:par>
    </p:tnLst>
    <p:bldLst>
      <p:bldP spid="13" grpId="0" animBg="1"/>
      <p:bldP spid="14" grpId="0" animBg="1"/>
      <p:bldP spid="17"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74073" y="4248151"/>
            <a:ext cx="11499272" cy="92155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B</a:t>
            </a:r>
            <a:r>
              <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Mỗi</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người</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hãy</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tạo</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cho</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mình</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nét</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đẹp</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riêng</a:t>
            </a:r>
            <a:r>
              <a:rPr lang="en-US" sz="4400" kern="0" dirty="0" smtClean="0">
                <a:solidFill>
                  <a:srgbClr val="002060"/>
                </a:solidFill>
                <a:latin typeface="Arial"/>
                <a:ea typeface="Arial-Rounded" pitchFamily="34" charset="0"/>
                <a:cs typeface="Arial-Rounded" pitchFamily="34" charset="0"/>
                <a:sym typeface="Arial"/>
              </a:rPr>
              <a:t>.</a:t>
            </a:r>
            <a:endParaRPr kumimoji="0" lang="vi-VN" sz="4400" b="0" i="0" u="none" strike="noStrike" kern="0" cap="none" spc="0" normalizeH="0" baseline="0" noProof="0" dirty="0">
              <a:ln>
                <a:noFill/>
              </a:ln>
              <a:solidFill>
                <a:srgbClr val="002060"/>
              </a:solidFill>
              <a:effectLst/>
              <a:uLnTx/>
              <a:uFillTx/>
              <a:latin typeface="Arial" panose="020B0604020202020204" pitchFamily="34" charset="0"/>
              <a:ea typeface="Arial-Rounded" pitchFamily="34" charset="0"/>
              <a:cs typeface="Arial-Rounded" pitchFamily="34" charset="0"/>
              <a:sym typeface="Arial"/>
            </a:endParaRPr>
          </a:p>
        </p:txBody>
      </p:sp>
      <p:sp>
        <p:nvSpPr>
          <p:cNvPr id="11" name="Rectangle 10"/>
          <p:cNvSpPr/>
          <p:nvPr/>
        </p:nvSpPr>
        <p:spPr>
          <a:xfrm>
            <a:off x="374073" y="5495945"/>
            <a:ext cx="11499272" cy="945122"/>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C. </a:t>
            </a:r>
            <a:r>
              <a:rPr lang="en-US" sz="4400" kern="0" dirty="0" err="1" smtClean="0">
                <a:solidFill>
                  <a:srgbClr val="002060"/>
                </a:solidFill>
                <a:latin typeface="Arial"/>
                <a:ea typeface="Arial-Rounded" pitchFamily="34" charset="0"/>
                <a:cs typeface="Arial-Rounded" pitchFamily="34" charset="0"/>
                <a:sym typeface="Arial"/>
              </a:rPr>
              <a:t>Muốn</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hát</a:t>
            </a:r>
            <a:r>
              <a:rPr lang="en-US" sz="4400" kern="0" dirty="0" smtClean="0">
                <a:solidFill>
                  <a:srgbClr val="002060"/>
                </a:solidFill>
                <a:latin typeface="Arial"/>
                <a:ea typeface="Arial-Rounded" pitchFamily="34" charset="0"/>
                <a:cs typeface="Arial-Rounded" pitchFamily="34" charset="0"/>
                <a:sym typeface="Arial"/>
              </a:rPr>
              <a:t> hay, </a:t>
            </a:r>
            <a:r>
              <a:rPr lang="en-US" sz="4400" kern="0" dirty="0" err="1" smtClean="0">
                <a:solidFill>
                  <a:srgbClr val="002060"/>
                </a:solidFill>
                <a:latin typeface="Arial"/>
                <a:ea typeface="Arial-Rounded" pitchFamily="34" charset="0"/>
                <a:cs typeface="Arial-Rounded" pitchFamily="34" charset="0"/>
                <a:sym typeface="Arial"/>
              </a:rPr>
              <a:t>đàn</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giỏi</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cần</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tập</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chăm</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chỉ</a:t>
            </a:r>
            <a:r>
              <a:rPr lang="en-US" sz="4400" kern="0" dirty="0" smtClean="0">
                <a:solidFill>
                  <a:srgbClr val="002060"/>
                </a:solidFill>
                <a:latin typeface="Arial"/>
                <a:ea typeface="Arial-Rounded" pitchFamily="34" charset="0"/>
                <a:cs typeface="Arial-Rounded" pitchFamily="34" charset="0"/>
                <a:sym typeface="Arial"/>
              </a:rPr>
              <a:t>.</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44539" y="4308090"/>
            <a:ext cx="798097" cy="782741"/>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5566245"/>
            <a:ext cx="807556" cy="778352"/>
          </a:xfrm>
          <a:prstGeom prst="rect">
            <a:avLst/>
          </a:prstGeom>
        </p:spPr>
      </p:pic>
      <p:sp>
        <p:nvSpPr>
          <p:cNvPr id="14" name="Rectangle 13"/>
          <p:cNvSpPr/>
          <p:nvPr/>
        </p:nvSpPr>
        <p:spPr>
          <a:xfrm>
            <a:off x="374073" y="2984236"/>
            <a:ext cx="11499272" cy="918621"/>
          </a:xfrm>
          <a:prstGeom prst="rect">
            <a:avLst/>
          </a:prstGeom>
          <a:solidFill>
            <a:srgbClr val="FFFFFF"/>
          </a:solidFill>
          <a:ln w="28575" cap="flat" cmpd="sng" algn="ctr">
            <a:solidFill>
              <a:schemeClr val="tx1"/>
            </a:solidFill>
            <a:prstDash val="solid"/>
            <a:miter lim="800000"/>
          </a:ln>
          <a:effectLst/>
        </p:spPr>
        <p:txBody>
          <a:bodyPr lIns="121725" tIns="60862" rIns="121725" bIns="60862" rtlCol="0" anchor="ct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rPr>
              <a:t>A. </a:t>
            </a:r>
            <a:r>
              <a:rPr lang="en-US" sz="4400" kern="0" dirty="0" err="1" smtClean="0">
                <a:solidFill>
                  <a:srgbClr val="002060"/>
                </a:solidFill>
                <a:latin typeface="Arial"/>
                <a:ea typeface="Arial-Rounded" pitchFamily="34" charset="0"/>
                <a:cs typeface="Arial-Rounded" pitchFamily="34" charset="0"/>
                <a:sym typeface="Arial"/>
              </a:rPr>
              <a:t>Thế</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giới</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các</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loài</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vật</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muôn</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màu</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muôn</a:t>
            </a:r>
            <a:r>
              <a:rPr lang="en-US" sz="4400" kern="0" dirty="0" smtClean="0">
                <a:solidFill>
                  <a:srgbClr val="002060"/>
                </a:solidFill>
                <a:latin typeface="Arial"/>
                <a:ea typeface="Arial-Rounded" pitchFamily="34" charset="0"/>
                <a:cs typeface="Arial-Rounded" pitchFamily="34" charset="0"/>
                <a:sym typeface="Arial"/>
              </a:rPr>
              <a:t> </a:t>
            </a:r>
            <a:r>
              <a:rPr lang="en-US" sz="4400" kern="0" dirty="0" err="1" smtClean="0">
                <a:solidFill>
                  <a:srgbClr val="002060"/>
                </a:solidFill>
                <a:latin typeface="Arial"/>
                <a:ea typeface="Arial-Rounded" pitchFamily="34" charset="0"/>
                <a:cs typeface="Arial-Rounded" pitchFamily="34" charset="0"/>
                <a:sym typeface="Arial"/>
              </a:rPr>
              <a:t>vẻ</a:t>
            </a:r>
            <a:r>
              <a:rPr lang="en-US" sz="4400" kern="0" dirty="0" smtClean="0">
                <a:solidFill>
                  <a:srgbClr val="002060"/>
                </a:solidFill>
                <a:latin typeface="Arial"/>
                <a:ea typeface="Arial-Rounded" pitchFamily="34" charset="0"/>
                <a:cs typeface="Arial-Rounded" pitchFamily="34" charset="0"/>
                <a:sym typeface="Arial"/>
              </a:rPr>
              <a:t>.</a:t>
            </a:r>
            <a:endParaRPr kumimoji="0" lang="en-US" sz="4400" b="0"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61170" y="3061190"/>
            <a:ext cx="807556" cy="778352"/>
          </a:xfrm>
          <a:prstGeom prst="rect">
            <a:avLst/>
          </a:prstGeom>
        </p:spPr>
      </p:pic>
      <p:sp>
        <p:nvSpPr>
          <p:cNvPr id="16" name="Rectangle 15"/>
          <p:cNvSpPr/>
          <p:nvPr/>
        </p:nvSpPr>
        <p:spPr>
          <a:xfrm>
            <a:off x="200025" y="762000"/>
            <a:ext cx="11801475" cy="1477130"/>
          </a:xfrm>
          <a:prstGeom prst="rect">
            <a:avLst/>
          </a:prstGeom>
          <a:solidFill>
            <a:schemeClr val="accent6"/>
          </a:solidFill>
        </p:spPr>
        <p:txBody>
          <a:bodyPr wrap="square" lIns="121725" tIns="60862" rIns="121725" bIns="60862">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err="1" smtClean="0">
                <a:ln>
                  <a:noFill/>
                </a:ln>
                <a:solidFill>
                  <a:srgbClr val="002060"/>
                </a:solidFill>
                <a:effectLst/>
                <a:uLnTx/>
                <a:uFillTx/>
                <a:latin typeface="Arial"/>
                <a:ea typeface="Arial-Rounded" pitchFamily="34" charset="0"/>
                <a:cs typeface="Arial-Rounded" pitchFamily="34" charset="0"/>
                <a:sym typeface="Arial"/>
              </a:rPr>
              <a:t>Câu</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chuyện</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Thi</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nhạc</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muốn</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nói</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với</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em</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điều</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 </a:t>
            </a:r>
            <a:r>
              <a:rPr kumimoji="0" lang="en-US" sz="4400" b="1" i="0" u="none" strike="noStrike" kern="0" cap="none" spc="0" normalizeH="0" noProof="0" dirty="0" err="1" smtClean="0">
                <a:ln>
                  <a:noFill/>
                </a:ln>
                <a:solidFill>
                  <a:srgbClr val="002060"/>
                </a:solidFill>
                <a:effectLst/>
                <a:uLnTx/>
                <a:uFillTx/>
                <a:latin typeface="Arial"/>
                <a:ea typeface="Arial-Rounded" pitchFamily="34" charset="0"/>
                <a:cs typeface="Arial-Rounded" pitchFamily="34" charset="0"/>
                <a:sym typeface="Arial"/>
              </a:rPr>
              <a:t>gì</a:t>
            </a:r>
            <a:r>
              <a:rPr kumimoji="0" lang="en-US" sz="4400" b="1" i="0" u="none" strike="noStrike" kern="0" cap="none" spc="0" normalizeH="0" noProof="0" dirty="0" smtClean="0">
                <a:ln>
                  <a:noFill/>
                </a:ln>
                <a:solidFill>
                  <a:srgbClr val="002060"/>
                </a:solidFill>
                <a:effectLst/>
                <a:uLnTx/>
                <a:uFillTx/>
                <a:latin typeface="Arial"/>
                <a:ea typeface="Arial-Rounded" pitchFamily="34" charset="0"/>
                <a:cs typeface="Arial-Rounded" pitchFamily="34" charset="0"/>
                <a:sym typeface="Arial"/>
              </a:rPr>
              <a:t>?</a:t>
            </a:r>
            <a:endParaRPr kumimoji="0" lang="en-US" sz="4400" b="1" i="0" u="none" strike="noStrike" kern="0" cap="none" spc="0" normalizeH="0" baseline="0" noProof="0" dirty="0">
              <a:ln>
                <a:noFill/>
              </a:ln>
              <a:solidFill>
                <a:srgbClr val="002060"/>
              </a:solidFill>
              <a:effectLst/>
              <a:uLnTx/>
              <a:uFillTx/>
              <a:latin typeface="Arial"/>
              <a:ea typeface="Arial-Rounded" pitchFamily="34" charset="0"/>
              <a:cs typeface="Arial-Rounded" pitchFamily="34" charset="0"/>
              <a:sym typeface="Arial"/>
            </a:endParaRPr>
          </a:p>
        </p:txBody>
      </p:sp>
      <p:pic>
        <p:nvPicPr>
          <p:cNvPr id="2050" name="Picture 2">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71038" y="76200"/>
            <a:ext cx="1020962" cy="12046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0748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1000" fill="hold"/>
                                        <p:tgtEl>
                                          <p:spTgt spid="10"/>
                                        </p:tgtEl>
                                        <p:attrNameLst>
                                          <p:attrName>ppt_w</p:attrName>
                                        </p:attrNameLst>
                                      </p:cBhvr>
                                      <p:tavLst>
                                        <p:tav tm="0">
                                          <p:val>
                                            <p:strVal val="#ppt_w*0.70"/>
                                          </p:val>
                                        </p:tav>
                                        <p:tav tm="100000">
                                          <p:val>
                                            <p:strVal val="#ppt_w"/>
                                          </p:val>
                                        </p:tav>
                                      </p:tavLst>
                                    </p:anim>
                                    <p:anim calcmode="lin" valueType="num">
                                      <p:cBhvr>
                                        <p:cTn id="11" dur="1000" fill="hold"/>
                                        <p:tgtEl>
                                          <p:spTgt spid="10"/>
                                        </p:tgtEl>
                                        <p:attrNameLst>
                                          <p:attrName>ppt_h</p:attrName>
                                        </p:attrNameLst>
                                      </p:cBhvr>
                                      <p:tavLst>
                                        <p:tav tm="0">
                                          <p:val>
                                            <p:strVal val="#ppt_h"/>
                                          </p:val>
                                        </p:tav>
                                        <p:tav tm="100000">
                                          <p:val>
                                            <p:strVal val="#ppt_h"/>
                                          </p:val>
                                        </p:tav>
                                      </p:tavLst>
                                    </p:anim>
                                    <p:animEffect transition="in" filter="fade">
                                      <p:cBhvr>
                                        <p:cTn id="12" dur="1000"/>
                                        <p:tgtEl>
                                          <p:spTgt spid="10"/>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strVal val="#ppt_w*0.70"/>
                                          </p:val>
                                        </p:tav>
                                        <p:tav tm="100000">
                                          <p:val>
                                            <p:strVal val="#ppt_w"/>
                                          </p:val>
                                        </p:tav>
                                      </p:tavLst>
                                    </p:anim>
                                    <p:anim calcmode="lin" valueType="num">
                                      <p:cBhvr>
                                        <p:cTn id="16" dur="1000" fill="hold"/>
                                        <p:tgtEl>
                                          <p:spTgt spid="11"/>
                                        </p:tgtEl>
                                        <p:attrNameLst>
                                          <p:attrName>ppt_h</p:attrName>
                                        </p:attrNameLst>
                                      </p:cBhvr>
                                      <p:tavLst>
                                        <p:tav tm="0">
                                          <p:val>
                                            <p:strVal val="#ppt_h"/>
                                          </p:val>
                                        </p:tav>
                                        <p:tav tm="100000">
                                          <p:val>
                                            <p:strVal val="#ppt_h"/>
                                          </p:val>
                                        </p:tav>
                                      </p:tavLst>
                                    </p:anim>
                                    <p:animEffect transition="in" filter="fade">
                                      <p:cBhvr>
                                        <p:cTn id="17" dur="1000"/>
                                        <p:tgtEl>
                                          <p:spTgt spid="11"/>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strVal val="#ppt_w*0.70"/>
                                          </p:val>
                                        </p:tav>
                                        <p:tav tm="100000">
                                          <p:val>
                                            <p:strVal val="#ppt_w"/>
                                          </p:val>
                                        </p:tav>
                                      </p:tavLst>
                                    </p:anim>
                                    <p:anim calcmode="lin" valueType="num">
                                      <p:cBhvr>
                                        <p:cTn id="21" dur="1000" fill="hold"/>
                                        <p:tgtEl>
                                          <p:spTgt spid="14"/>
                                        </p:tgtEl>
                                        <p:attrNameLst>
                                          <p:attrName>ppt_h</p:attrName>
                                        </p:attrNameLst>
                                      </p:cBhvr>
                                      <p:tavLst>
                                        <p:tav tm="0">
                                          <p:val>
                                            <p:strVal val="#ppt_h"/>
                                          </p:val>
                                        </p:tav>
                                        <p:tav tm="100000">
                                          <p:val>
                                            <p:strVal val="#ppt_h"/>
                                          </p:val>
                                        </p:tav>
                                      </p:tavLst>
                                    </p:anim>
                                    <p:animEffect transition="in" filter="fade">
                                      <p:cBhvr>
                                        <p:cTn id="2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withEffect">
                                  <p:stCondLst>
                                    <p:cond delay="0"/>
                                  </p:stCondLst>
                                  <p:childTnLst>
                                    <p:animClr clrSpc="rgb" dir="cw">
                                      <p:cBhvr>
                                        <p:cTn id="27" dur="250" fill="hold"/>
                                        <p:tgtEl>
                                          <p:spTgt spid="10"/>
                                        </p:tgtEl>
                                        <p:attrNameLst>
                                          <p:attrName>fillcolor</p:attrName>
                                        </p:attrNameLst>
                                      </p:cBhvr>
                                      <p:to>
                                        <a:schemeClr val="bg2"/>
                                      </p:to>
                                    </p:animClr>
                                    <p:set>
                                      <p:cBhvr>
                                        <p:cTn id="28" dur="250" fill="hold"/>
                                        <p:tgtEl>
                                          <p:spTgt spid="10"/>
                                        </p:tgtEl>
                                        <p:attrNameLst>
                                          <p:attrName>fill.type</p:attrName>
                                        </p:attrNameLst>
                                      </p:cBhvr>
                                      <p:to>
                                        <p:strVal val="solid"/>
                                      </p:to>
                                    </p:set>
                                    <p:set>
                                      <p:cBhvr>
                                        <p:cTn id="29" dur="250" fill="hold"/>
                                        <p:tgtEl>
                                          <p:spTgt spid="10"/>
                                        </p:tgtEl>
                                        <p:attrNameLst>
                                          <p:attrName>fill.on</p:attrName>
                                        </p:attrNameLst>
                                      </p:cBhvr>
                                      <p:to>
                                        <p:strVal val="true"/>
                                      </p:to>
                                    </p:se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par>
                                <p:cTn id="30" presetID="1" presetClass="emph" presetSubtype="2" fill="hold" nodeType="withEffect">
                                  <p:stCondLst>
                                    <p:cond delay="500"/>
                                  </p:stCondLst>
                                  <p:childTnLst>
                                    <p:animClr clrSpc="rgb" dir="cw">
                                      <p:cBhvr>
                                        <p:cTn id="31" dur="250" fill="hold"/>
                                        <p:tgtEl>
                                          <p:spTgt spid="10"/>
                                        </p:tgtEl>
                                        <p:attrNameLst>
                                          <p:attrName>fillcolor</p:attrName>
                                        </p:attrNameLst>
                                      </p:cBhvr>
                                      <p:to>
                                        <a:srgbClr val="FFFF00"/>
                                      </p:to>
                                    </p:animClr>
                                    <p:set>
                                      <p:cBhvr>
                                        <p:cTn id="32" dur="250" fill="hold"/>
                                        <p:tgtEl>
                                          <p:spTgt spid="10"/>
                                        </p:tgtEl>
                                        <p:attrNameLst>
                                          <p:attrName>fill.type</p:attrName>
                                        </p:attrNameLst>
                                      </p:cBhvr>
                                      <p:to>
                                        <p:strVal val="solid"/>
                                      </p:to>
                                    </p:set>
                                    <p:set>
                                      <p:cBhvr>
                                        <p:cTn id="33" dur="250" fill="hold"/>
                                        <p:tgtEl>
                                          <p:spTgt spid="10"/>
                                        </p:tgtEl>
                                        <p:attrNameLst>
                                          <p:attrName>fill.on</p:attrName>
                                        </p:attrNameLst>
                                      </p:cBhvr>
                                      <p:to>
                                        <p:strVal val="true"/>
                                      </p:to>
                                    </p:set>
                                  </p:childTnLst>
                                </p:cTn>
                              </p:par>
                              <p:par>
                                <p:cTn id="34" presetID="23" presetClass="entr" presetSubtype="32" fill="hold" nodeType="withEffect">
                                  <p:stCondLst>
                                    <p:cond delay="500"/>
                                  </p:stCondLst>
                                  <p:childTnLst>
                                    <p:set>
                                      <p:cBhvr>
                                        <p:cTn id="35" dur="1" fill="hold">
                                          <p:stCondLst>
                                            <p:cond delay="0"/>
                                          </p:stCondLst>
                                        </p:cTn>
                                        <p:tgtEl>
                                          <p:spTgt spid="12"/>
                                        </p:tgtEl>
                                        <p:attrNameLst>
                                          <p:attrName>style.visibility</p:attrName>
                                        </p:attrNameLst>
                                      </p:cBhvr>
                                      <p:to>
                                        <p:strVal val="visible"/>
                                      </p:to>
                                    </p:set>
                                    <p:anim calcmode="lin" valueType="num">
                                      <p:cBhvr>
                                        <p:cTn id="36" dur="250" fill="hold"/>
                                        <p:tgtEl>
                                          <p:spTgt spid="12"/>
                                        </p:tgtEl>
                                        <p:attrNameLst>
                                          <p:attrName>ppt_w</p:attrName>
                                        </p:attrNameLst>
                                      </p:cBhvr>
                                      <p:tavLst>
                                        <p:tav tm="0">
                                          <p:val>
                                            <p:strVal val="4*#ppt_w"/>
                                          </p:val>
                                        </p:tav>
                                        <p:tav tm="100000">
                                          <p:val>
                                            <p:strVal val="#ppt_w"/>
                                          </p:val>
                                        </p:tav>
                                      </p:tavLst>
                                    </p:anim>
                                    <p:anim calcmode="lin" valueType="num">
                                      <p:cBhvr>
                                        <p:cTn id="37"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1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withEffect">
                                  <p:stCondLst>
                                    <p:cond delay="0"/>
                                  </p:stCondLst>
                                  <p:childTnLst>
                                    <p:animClr clrSpc="rgb" dir="cw">
                                      <p:cBhvr>
                                        <p:cTn id="42" dur="250" fill="hold"/>
                                        <p:tgtEl>
                                          <p:spTgt spid="11"/>
                                        </p:tgtEl>
                                        <p:attrNameLst>
                                          <p:attrName>fillcolor</p:attrName>
                                        </p:attrNameLst>
                                      </p:cBhvr>
                                      <p:to>
                                        <a:schemeClr val="accent1"/>
                                      </p:to>
                                    </p:animClr>
                                    <p:set>
                                      <p:cBhvr>
                                        <p:cTn id="43" dur="250" fill="hold"/>
                                        <p:tgtEl>
                                          <p:spTgt spid="11"/>
                                        </p:tgtEl>
                                        <p:attrNameLst>
                                          <p:attrName>fill.type</p:attrName>
                                        </p:attrNameLst>
                                      </p:cBhvr>
                                      <p:to>
                                        <p:strVal val="solid"/>
                                      </p:to>
                                    </p:set>
                                    <p:set>
                                      <p:cBhvr>
                                        <p:cTn id="44" dur="250" fill="hold"/>
                                        <p:tgtEl>
                                          <p:spTgt spid="11"/>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2" name="click.wav"/>
                                        </p:tgtEl>
                                      </p:cMediaNode>
                                    </p:audio>
                                  </p:subTnLst>
                                </p:cTn>
                              </p:par>
                              <p:par>
                                <p:cTn id="45" presetID="1" presetClass="emph" presetSubtype="2" fill="hold" nodeType="withEffect">
                                  <p:stCondLst>
                                    <p:cond delay="500"/>
                                  </p:stCondLst>
                                  <p:childTnLst>
                                    <p:animClr clrSpc="rgb" dir="cw">
                                      <p:cBhvr>
                                        <p:cTn id="46" dur="250" fill="hold"/>
                                        <p:tgtEl>
                                          <p:spTgt spid="11"/>
                                        </p:tgtEl>
                                        <p:attrNameLst>
                                          <p:attrName>fillcolor</p:attrName>
                                        </p:attrNameLst>
                                      </p:cBhvr>
                                      <p:to>
                                        <a:schemeClr val="accent1"/>
                                      </p:to>
                                    </p:animClr>
                                    <p:set>
                                      <p:cBhvr>
                                        <p:cTn id="47" dur="250" fill="hold"/>
                                        <p:tgtEl>
                                          <p:spTgt spid="11"/>
                                        </p:tgtEl>
                                        <p:attrNameLst>
                                          <p:attrName>fill.type</p:attrName>
                                        </p:attrNameLst>
                                      </p:cBhvr>
                                      <p:to>
                                        <p:strVal val="solid"/>
                                      </p:to>
                                    </p:set>
                                    <p:set>
                                      <p:cBhvr>
                                        <p:cTn id="48" dur="250" fill="hold"/>
                                        <p:tgtEl>
                                          <p:spTgt spid="11"/>
                                        </p:tgtEl>
                                        <p:attrNameLst>
                                          <p:attrName>fill.on</p:attrName>
                                        </p:attrNameLst>
                                      </p:cBhvr>
                                      <p:to>
                                        <p:strVal val="true"/>
                                      </p:to>
                                    </p:set>
                                  </p:childTnLst>
                                </p:cTn>
                              </p:par>
                              <p:par>
                                <p:cTn id="49" presetID="23" presetClass="entr" presetSubtype="32" fill="hold" nodeType="withEffect">
                                  <p:stCondLst>
                                    <p:cond delay="500"/>
                                  </p:stCondLst>
                                  <p:childTnLst>
                                    <p:set>
                                      <p:cBhvr>
                                        <p:cTn id="50" dur="1" fill="hold">
                                          <p:stCondLst>
                                            <p:cond delay="0"/>
                                          </p:stCondLst>
                                        </p:cTn>
                                        <p:tgtEl>
                                          <p:spTgt spid="13"/>
                                        </p:tgtEl>
                                        <p:attrNameLst>
                                          <p:attrName>style.visibility</p:attrName>
                                        </p:attrNameLst>
                                      </p:cBhvr>
                                      <p:to>
                                        <p:strVal val="visible"/>
                                      </p:to>
                                    </p:set>
                                    <p:anim calcmode="lin" valueType="num">
                                      <p:cBhvr>
                                        <p:cTn id="51" dur="250" fill="hold"/>
                                        <p:tgtEl>
                                          <p:spTgt spid="13"/>
                                        </p:tgtEl>
                                        <p:attrNameLst>
                                          <p:attrName>ppt_w</p:attrName>
                                        </p:attrNameLst>
                                      </p:cBhvr>
                                      <p:tavLst>
                                        <p:tav tm="0">
                                          <p:val>
                                            <p:strVal val="4*#ppt_w"/>
                                          </p:val>
                                        </p:tav>
                                        <p:tav tm="100000">
                                          <p:val>
                                            <p:strVal val="#ppt_w"/>
                                          </p:val>
                                        </p:tav>
                                      </p:tavLst>
                                    </p:anim>
                                    <p:anim calcmode="lin" valueType="num">
                                      <p:cBhvr>
                                        <p:cTn id="52"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14"/>
                                        </p:tgtEl>
                                        <p:attrNameLst>
                                          <p:attrName>fillcolor</p:attrName>
                                        </p:attrNameLst>
                                      </p:cBhvr>
                                      <p:to>
                                        <a:schemeClr val="accent1"/>
                                      </p:to>
                                    </p:animClr>
                                    <p:set>
                                      <p:cBhvr>
                                        <p:cTn id="58" dur="250" fill="hold"/>
                                        <p:tgtEl>
                                          <p:spTgt spid="14"/>
                                        </p:tgtEl>
                                        <p:attrNameLst>
                                          <p:attrName>fill.type</p:attrName>
                                        </p:attrNameLst>
                                      </p:cBhvr>
                                      <p:to>
                                        <p:strVal val="solid"/>
                                      </p:to>
                                    </p:set>
                                    <p:set>
                                      <p:cBhvr>
                                        <p:cTn id="59" dur="250" fill="hold"/>
                                        <p:tgtEl>
                                          <p:spTgt spid="14"/>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2" name="click.wav"/>
                                        </p:tgtEl>
                                      </p:cMediaNode>
                                    </p:audio>
                                  </p:subTnLst>
                                </p:cTn>
                              </p:par>
                              <p:par>
                                <p:cTn id="60" presetID="1" presetClass="emph" presetSubtype="2" fill="hold" nodeType="withEffect">
                                  <p:stCondLst>
                                    <p:cond delay="500"/>
                                  </p:stCondLst>
                                  <p:childTnLst>
                                    <p:animClr clrSpc="rgb" dir="cw">
                                      <p:cBhvr>
                                        <p:cTn id="61" dur="250" fill="hold"/>
                                        <p:tgtEl>
                                          <p:spTgt spid="14"/>
                                        </p:tgtEl>
                                        <p:attrNameLst>
                                          <p:attrName>fillcolor</p:attrName>
                                        </p:attrNameLst>
                                      </p:cBhvr>
                                      <p:to>
                                        <a:schemeClr val="accent1"/>
                                      </p:to>
                                    </p:animClr>
                                    <p:set>
                                      <p:cBhvr>
                                        <p:cTn id="62" dur="250" fill="hold"/>
                                        <p:tgtEl>
                                          <p:spTgt spid="14"/>
                                        </p:tgtEl>
                                        <p:attrNameLst>
                                          <p:attrName>fill.type</p:attrName>
                                        </p:attrNameLst>
                                      </p:cBhvr>
                                      <p:to>
                                        <p:strVal val="solid"/>
                                      </p:to>
                                    </p:set>
                                    <p:set>
                                      <p:cBhvr>
                                        <p:cTn id="63" dur="250" fill="hold"/>
                                        <p:tgtEl>
                                          <p:spTgt spid="14"/>
                                        </p:tgtEl>
                                        <p:attrNameLst>
                                          <p:attrName>fill.on</p:attrName>
                                        </p:attrNameLst>
                                      </p:cBhvr>
                                      <p:to>
                                        <p:strVal val="true"/>
                                      </p:to>
                                    </p:set>
                                  </p:childTnLst>
                                </p:cTn>
                              </p:par>
                              <p:par>
                                <p:cTn id="64" presetID="23" presetClass="entr" presetSubtype="32" fill="hold" nodeType="withEffect">
                                  <p:stCondLst>
                                    <p:cond delay="500"/>
                                  </p:stCondLst>
                                  <p:childTnLst>
                                    <p:set>
                                      <p:cBhvr>
                                        <p:cTn id="65" dur="1" fill="hold">
                                          <p:stCondLst>
                                            <p:cond delay="0"/>
                                          </p:stCondLst>
                                        </p:cTn>
                                        <p:tgtEl>
                                          <p:spTgt spid="15"/>
                                        </p:tgtEl>
                                        <p:attrNameLst>
                                          <p:attrName>style.visibility</p:attrName>
                                        </p:attrNameLst>
                                      </p:cBhvr>
                                      <p:to>
                                        <p:strVal val="visible"/>
                                      </p:to>
                                    </p:set>
                                    <p:anim calcmode="lin" valueType="num">
                                      <p:cBhvr>
                                        <p:cTn id="66" dur="250" fill="hold"/>
                                        <p:tgtEl>
                                          <p:spTgt spid="15"/>
                                        </p:tgtEl>
                                        <p:attrNameLst>
                                          <p:attrName>ppt_w</p:attrName>
                                        </p:attrNameLst>
                                      </p:cBhvr>
                                      <p:tavLst>
                                        <p:tav tm="0">
                                          <p:val>
                                            <p:strVal val="4*#ppt_w"/>
                                          </p:val>
                                        </p:tav>
                                        <p:tav tm="100000">
                                          <p:val>
                                            <p:strVal val="#ppt_w"/>
                                          </p:val>
                                        </p:tav>
                                      </p:tavLst>
                                    </p:anim>
                                    <p:anim calcmode="lin" valueType="num">
                                      <p:cBhvr>
                                        <p:cTn id="67"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4"/>
                  </p:tgtEl>
                </p:cond>
              </p:nextCondLst>
            </p:seq>
          </p:childTnLst>
        </p:cTn>
      </p:par>
    </p:tnLst>
    <p:bldLst>
      <p:bldP spid="10" grpId="0" animBg="1"/>
      <p:bldP spid="11" grpId="0" animBg="1"/>
      <p:bldP spid="14"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C01DC850-BA7C-C1C4-EE7C-A7047FB1B931}"/>
              </a:ext>
            </a:extLst>
          </p:cNvPr>
          <p:cNvPicPr>
            <a:picLocks noChangeAspect="1"/>
          </p:cNvPicPr>
          <p:nvPr/>
        </p:nvPicPr>
        <p:blipFill>
          <a:blip r:embed="rId2"/>
          <a:stretch>
            <a:fillRect/>
          </a:stretch>
        </p:blipFill>
        <p:spPr>
          <a:xfrm>
            <a:off x="683931" y="1557337"/>
            <a:ext cx="10965143" cy="3843338"/>
          </a:xfrm>
          <a:prstGeom prst="rect">
            <a:avLst/>
          </a:prstGeom>
        </p:spPr>
      </p:pic>
    </p:spTree>
    <p:extLst>
      <p:ext uri="{BB962C8B-B14F-4D97-AF65-F5344CB8AC3E}">
        <p14:creationId xmlns:p14="http://schemas.microsoft.com/office/powerpoint/2010/main" val="1518221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917</TotalTime>
  <Words>1880</Words>
  <Application>Microsoft Office PowerPoint</Application>
  <PresentationFormat>Custom</PresentationFormat>
  <Paragraphs>120</Paragraphs>
  <Slides>30</Slides>
  <Notes>6</Notes>
  <HiddenSlides>0</HiddenSlides>
  <MMClips>1</MMClips>
  <ScaleCrop>false</ScaleCrop>
  <HeadingPairs>
    <vt:vector size="6" baseType="variant">
      <vt:variant>
        <vt:lpstr>Theme</vt:lpstr>
      </vt:variant>
      <vt:variant>
        <vt:i4>3</vt:i4>
      </vt:variant>
      <vt:variant>
        <vt:lpstr>Embedded OLE Servers</vt:lpstr>
      </vt:variant>
      <vt:variant>
        <vt:i4>1</vt:i4>
      </vt:variant>
      <vt:variant>
        <vt:lpstr>Slide Titles</vt:lpstr>
      </vt:variant>
      <vt:variant>
        <vt:i4>30</vt:i4>
      </vt:variant>
    </vt:vector>
  </HeadingPairs>
  <TitlesOfParts>
    <vt:vector size="34" baseType="lpstr">
      <vt:lpstr>Custom Design</vt:lpstr>
      <vt:lpstr>Response to Intervention: The Alphabet by Slidesgo</vt:lpstr>
      <vt:lpstr>1_Custom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100</cp:revision>
  <dcterms:created xsi:type="dcterms:W3CDTF">2023-06-08T10:39:05Z</dcterms:created>
  <dcterms:modified xsi:type="dcterms:W3CDTF">2023-09-11T03:27:27Z</dcterms:modified>
</cp:coreProperties>
</file>