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70" r:id="rId2"/>
    <p:sldId id="369" r:id="rId3"/>
    <p:sldId id="371" r:id="rId4"/>
    <p:sldId id="367" r:id="rId5"/>
    <p:sldId id="439" r:id="rId6"/>
    <p:sldId id="444" r:id="rId7"/>
    <p:sldId id="449" r:id="rId8"/>
    <p:sldId id="450" r:id="rId9"/>
    <p:sldId id="451" r:id="rId10"/>
    <p:sldId id="452" r:id="rId11"/>
    <p:sldId id="443" r:id="rId12"/>
    <p:sldId id="387" r:id="rId13"/>
    <p:sldId id="284" r:id="rId14"/>
    <p:sldId id="453" r:id="rId15"/>
    <p:sldId id="395" r:id="rId16"/>
    <p:sldId id="397" r:id="rId17"/>
    <p:sldId id="454" r:id="rId18"/>
    <p:sldId id="455" r:id="rId19"/>
    <p:sldId id="415" r:id="rId20"/>
    <p:sldId id="416" r:id="rId21"/>
    <p:sldId id="457" r:id="rId22"/>
    <p:sldId id="456" r:id="rId23"/>
    <p:sldId id="458" r:id="rId24"/>
    <p:sldId id="396" r:id="rId25"/>
    <p:sldId id="459" r:id="rId26"/>
    <p:sldId id="461" r:id="rId27"/>
    <p:sldId id="463" r:id="rId28"/>
    <p:sldId id="466" r:id="rId29"/>
    <p:sldId id="467" r:id="rId30"/>
    <p:sldId id="469" r:id="rId31"/>
    <p:sldId id="471" r:id="rId32"/>
    <p:sldId id="274" r:id="rId33"/>
  </p:sldIdLst>
  <p:sldSz cx="18288000" cy="10287000"/>
  <p:notesSz cx="6858000" cy="9144000"/>
  <p:embeddedFontLst>
    <p:embeddedFont>
      <p:font typeface="Arial Rounded MT Bold" panose="020F0704030504030204" pitchFamily="34" charset="0"/>
      <p:regular r:id="rId35"/>
    </p:embeddedFont>
    <p:embeddedFont>
      <p:font typeface="Berlin Sans FB Demi" panose="020E0802020502020306" pitchFamily="34" charset="0"/>
      <p:bold r:id="rId36"/>
    </p:embeddedFont>
    <p:embeddedFont>
      <p:font typeface="Britannic Bold" panose="020B0903060703020204" pitchFamily="3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scadia Code" panose="020B060402020202020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Cooper Black" panose="0208090404030B020404" pitchFamily="18" charset="0"/>
      <p:regular r:id="rId50"/>
    </p:embeddedFont>
    <p:embeddedFont>
      <p:font typeface="Eras Bold ITC" panose="020B0907030504020204" pitchFamily="34" charset="0"/>
      <p:regular r:id="rId51"/>
    </p:embeddedFont>
    <p:embeddedFont>
      <p:font typeface="Ravie" panose="04040805050809020602" pitchFamily="82" charset="0"/>
      <p:regular r:id="rId52"/>
    </p:embeddedFont>
    <p:embeddedFont>
      <p:font typeface="Showcard Gothic" panose="04020904020102020604" pitchFamily="82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3399"/>
    <a:srgbClr val="00FF99"/>
    <a:srgbClr val="FF00FF"/>
    <a:srgbClr val="E6E6E6"/>
    <a:srgbClr val="00FFFF"/>
    <a:srgbClr val="CCFFFF"/>
    <a:srgbClr val="FF505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4" autoAdjust="0"/>
    <p:restoredTop sz="86318" autoAdjust="0"/>
  </p:normalViewPr>
  <p:slideViewPr>
    <p:cSldViewPr>
      <p:cViewPr varScale="1">
        <p:scale>
          <a:sx n="66" d="100"/>
          <a:sy n="66" d="100"/>
        </p:scale>
        <p:origin x="90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37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6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97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07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43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97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7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numbers</a:t>
            </a:r>
            <a:r>
              <a:rPr lang="en-US" baseline="0" dirty="0"/>
              <a:t> to choose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34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numbers</a:t>
            </a:r>
            <a:r>
              <a:rPr lang="en-US" baseline="0" dirty="0"/>
              <a:t> to choose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9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numbers</a:t>
            </a:r>
            <a:r>
              <a:rPr lang="en-US" baseline="0" dirty="0"/>
              <a:t> to choose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60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numbers</a:t>
            </a:r>
            <a:r>
              <a:rPr lang="en-US" baseline="0" dirty="0"/>
              <a:t> to choose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85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numbers</a:t>
            </a:r>
            <a:r>
              <a:rPr lang="en-US" baseline="0" dirty="0"/>
              <a:t> to choose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5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22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9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3.wav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52.svg"/><Relationship Id="rId5" Type="http://schemas.openxmlformats.org/officeDocument/2006/relationships/image" Target="../media/image28.png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4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7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5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4.mp3"/><Relationship Id="rId7" Type="http://schemas.openxmlformats.org/officeDocument/2006/relationships/image" Target="../media/image8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4.mp3"/><Relationship Id="rId7" Type="http://schemas.openxmlformats.org/officeDocument/2006/relationships/image" Target="../media/image8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6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9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9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4.png"/><Relationship Id="rId7" Type="http://schemas.openxmlformats.org/officeDocument/2006/relationships/image" Target="../media/image100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Relationship Id="rId9" Type="http://schemas.openxmlformats.org/officeDocument/2006/relationships/image" Target="../media/image9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9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9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115.png"/><Relationship Id="rId18" Type="http://schemas.openxmlformats.org/officeDocument/2006/relationships/image" Target="../media/image120.sv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svg"/><Relationship Id="rId17" Type="http://schemas.openxmlformats.org/officeDocument/2006/relationships/image" Target="../media/image119.png"/><Relationship Id="rId2" Type="http://schemas.openxmlformats.org/officeDocument/2006/relationships/image" Target="../media/image84.png"/><Relationship Id="rId16" Type="http://schemas.openxmlformats.org/officeDocument/2006/relationships/image" Target="../media/image118.svg"/><Relationship Id="rId20" Type="http://schemas.openxmlformats.org/officeDocument/2006/relationships/image" Target="../media/image1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svg"/><Relationship Id="rId19" Type="http://schemas.openxmlformats.org/officeDocument/2006/relationships/image" Target="../media/image121.png"/><Relationship Id="rId4" Type="http://schemas.openxmlformats.org/officeDocument/2006/relationships/image" Target="../media/image106.svg"/><Relationship Id="rId9" Type="http://schemas.openxmlformats.org/officeDocument/2006/relationships/image" Target="../media/image111.png"/><Relationship Id="rId14" Type="http://schemas.openxmlformats.org/officeDocument/2006/relationships/image" Target="../media/image116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3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28.png"/><Relationship Id="rId10" Type="http://schemas.openxmlformats.org/officeDocument/2006/relationships/image" Target="../media/image52.svg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28.png"/><Relationship Id="rId10" Type="http://schemas.openxmlformats.org/officeDocument/2006/relationships/image" Target="../media/image52.svg"/><Relationship Id="rId4" Type="http://schemas.openxmlformats.org/officeDocument/2006/relationships/audio" Target="../media/audio2.wav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28.png"/><Relationship Id="rId10" Type="http://schemas.openxmlformats.org/officeDocument/2006/relationships/image" Target="../media/image52.svg"/><Relationship Id="rId4" Type="http://schemas.openxmlformats.org/officeDocument/2006/relationships/audio" Target="../media/audio2.wav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52.svg"/><Relationship Id="rId5" Type="http://schemas.openxmlformats.org/officeDocument/2006/relationships/image" Target="../media/image28.png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2726464" y="-417859"/>
            <a:ext cx="6602553" cy="2893119"/>
          </a:xfrm>
          <a:custGeom>
            <a:avLst/>
            <a:gdLst/>
            <a:ahLst/>
            <a:cxnLst/>
            <a:rect l="l" t="t" r="r" b="b"/>
            <a:pathLst>
              <a:path w="6602553" h="2893119">
                <a:moveTo>
                  <a:pt x="0" y="0"/>
                </a:moveTo>
                <a:lnTo>
                  <a:pt x="6602554" y="0"/>
                </a:lnTo>
                <a:lnTo>
                  <a:pt x="6602554" y="2893118"/>
                </a:lnTo>
                <a:lnTo>
                  <a:pt x="0" y="28931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739202" y="1545336"/>
            <a:ext cx="7543800" cy="7196328"/>
          </a:xfrm>
          <a:prstGeom prst="rect">
            <a:avLst/>
          </a:prstGeom>
        </p:spPr>
      </p:pic>
      <p:sp>
        <p:nvSpPr>
          <p:cNvPr id="22" name="Freeform 2"/>
          <p:cNvSpPr/>
          <p:nvPr/>
        </p:nvSpPr>
        <p:spPr>
          <a:xfrm>
            <a:off x="-847991" y="7655606"/>
            <a:ext cx="6602553" cy="2893119"/>
          </a:xfrm>
          <a:custGeom>
            <a:avLst/>
            <a:gdLst/>
            <a:ahLst/>
            <a:cxnLst/>
            <a:rect l="l" t="t" r="r" b="b"/>
            <a:pathLst>
              <a:path w="6602553" h="2893119">
                <a:moveTo>
                  <a:pt x="0" y="0"/>
                </a:moveTo>
                <a:lnTo>
                  <a:pt x="6602553" y="0"/>
                </a:lnTo>
                <a:lnTo>
                  <a:pt x="6602553" y="2893119"/>
                </a:lnTo>
                <a:lnTo>
                  <a:pt x="0" y="2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004999" y="1545336"/>
            <a:ext cx="7543800" cy="719632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6045325" y="8191500"/>
            <a:ext cx="3509806" cy="3430835"/>
          </a:xfrm>
          <a:custGeom>
            <a:avLst/>
            <a:gdLst/>
            <a:ahLst/>
            <a:cxnLst/>
            <a:rect l="l" t="t" r="r" b="b"/>
            <a:pathLst>
              <a:path w="6162118" h="6023470">
                <a:moveTo>
                  <a:pt x="0" y="0"/>
                </a:moveTo>
                <a:lnTo>
                  <a:pt x="6162118" y="0"/>
                </a:lnTo>
                <a:lnTo>
                  <a:pt x="6162118" y="6023470"/>
                </a:lnTo>
                <a:lnTo>
                  <a:pt x="0" y="6023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2699999">
            <a:off x="975947" y="8163162"/>
            <a:ext cx="2363231" cy="145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000000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13" name="TextBox 13"/>
          <p:cNvSpPr txBox="1"/>
          <p:nvPr/>
        </p:nvSpPr>
        <p:spPr>
          <a:xfrm rot="3021780">
            <a:off x="14654607" y="473036"/>
            <a:ext cx="2870311" cy="145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000000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14" name="TextBox 14"/>
          <p:cNvSpPr txBox="1"/>
          <p:nvPr/>
        </p:nvSpPr>
        <p:spPr>
          <a:xfrm rot="-1338340">
            <a:off x="8406145" y="4647675"/>
            <a:ext cx="1415052" cy="145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C00000"/>
                </a:solidFill>
                <a:latin typeface="Comic Sans MS" panose="030F0702030302020204" pitchFamily="66" charset="0"/>
              </a:rPr>
              <a:t>or</a:t>
            </a:r>
          </a:p>
        </p:txBody>
      </p:sp>
      <p:sp>
        <p:nvSpPr>
          <p:cNvPr id="16" name="Freeform 8"/>
          <p:cNvSpPr/>
          <p:nvPr/>
        </p:nvSpPr>
        <p:spPr>
          <a:xfrm>
            <a:off x="-1056521" y="-972246"/>
            <a:ext cx="3509806" cy="3430835"/>
          </a:xfrm>
          <a:custGeom>
            <a:avLst/>
            <a:gdLst/>
            <a:ahLst/>
            <a:cxnLst/>
            <a:rect l="l" t="t" r="r" b="b"/>
            <a:pathLst>
              <a:path w="6162118" h="6023470">
                <a:moveTo>
                  <a:pt x="0" y="0"/>
                </a:moveTo>
                <a:lnTo>
                  <a:pt x="6162118" y="0"/>
                </a:lnTo>
                <a:lnTo>
                  <a:pt x="6162118" y="6023470"/>
                </a:lnTo>
                <a:lnTo>
                  <a:pt x="0" y="6023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808780" y="2450455"/>
            <a:ext cx="59362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cap="none" spc="0" dirty="0">
                <a:ln w="0"/>
                <a:solidFill>
                  <a:schemeClr val="bg1"/>
                </a:solidFill>
                <a:latin typeface="Eras Bold ITC" panose="020B0907030504020204" pitchFamily="34" charset="0"/>
              </a:rPr>
              <a:t>20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93038" y="114300"/>
            <a:ext cx="470192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latin typeface="Comic Sans MS" panose="030F0702030302020204" pitchFamily="66" charset="0"/>
              </a:rPr>
              <a:t>nineteen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542983" y="2450455"/>
            <a:ext cx="59362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cap="none" spc="0" dirty="0">
                <a:ln w="0"/>
                <a:solidFill>
                  <a:schemeClr val="bg1"/>
                </a:solidFill>
                <a:latin typeface="Eras Bold ITC" panose="020B0907030504020204" pitchFamily="34" charset="0"/>
              </a:rPr>
              <a:t>19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1685924" y="5448300"/>
            <a:ext cx="3650358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34400" b="0" cap="none" spc="0" dirty="0">
              <a:ln w="0"/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83543" y="5448300"/>
            <a:ext cx="2986715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3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62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4" name="Group 4"/>
          <p:cNvGrpSpPr/>
          <p:nvPr/>
        </p:nvGrpSpPr>
        <p:grpSpPr>
          <a:xfrm>
            <a:off x="2921995" y="2150085"/>
            <a:ext cx="12444010" cy="5986831"/>
            <a:chOff x="0" y="0"/>
            <a:chExt cx="3123386" cy="1502665"/>
          </a:xfrm>
        </p:grpSpPr>
        <p:sp>
          <p:nvSpPr>
            <p:cNvPr id="15" name="Freeform 5"/>
            <p:cNvSpPr/>
            <p:nvPr/>
          </p:nvSpPr>
          <p:spPr>
            <a:xfrm>
              <a:off x="0" y="0"/>
              <a:ext cx="3123386" cy="1502665"/>
            </a:xfrm>
            <a:custGeom>
              <a:avLst/>
              <a:gdLst/>
              <a:ahLst/>
              <a:cxnLst/>
              <a:rect l="l" t="t" r="r" b="b"/>
              <a:pathLst>
                <a:path w="3123386" h="1502665">
                  <a:moveTo>
                    <a:pt x="1561693" y="0"/>
                  </a:moveTo>
                  <a:cubicBezTo>
                    <a:pt x="699194" y="0"/>
                    <a:pt x="0" y="336383"/>
                    <a:pt x="0" y="751333"/>
                  </a:cubicBezTo>
                  <a:cubicBezTo>
                    <a:pt x="0" y="1166282"/>
                    <a:pt x="699194" y="1502665"/>
                    <a:pt x="1561693" y="1502665"/>
                  </a:cubicBezTo>
                  <a:cubicBezTo>
                    <a:pt x="2424192" y="1502665"/>
                    <a:pt x="3123386" y="1166282"/>
                    <a:pt x="3123386" y="751333"/>
                  </a:cubicBezTo>
                  <a:cubicBezTo>
                    <a:pt x="3123386" y="336383"/>
                    <a:pt x="2424192" y="0"/>
                    <a:pt x="156169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6"/>
            <p:cNvSpPr txBox="1"/>
            <p:nvPr/>
          </p:nvSpPr>
          <p:spPr>
            <a:xfrm>
              <a:off x="292817" y="102775"/>
              <a:ext cx="2537751" cy="1259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4"/>
          <p:cNvSpPr/>
          <p:nvPr/>
        </p:nvSpPr>
        <p:spPr>
          <a:xfrm rot="3054480" flipH="1">
            <a:off x="-920635" y="5443913"/>
            <a:ext cx="5779008" cy="5713323"/>
          </a:xfrm>
          <a:custGeom>
            <a:avLst/>
            <a:gdLst/>
            <a:ahLst/>
            <a:cxnLst/>
            <a:rect l="l" t="t" r="r" b="b"/>
            <a:pathLst>
              <a:path w="3499489" h="2907757">
                <a:moveTo>
                  <a:pt x="0" y="0"/>
                </a:moveTo>
                <a:lnTo>
                  <a:pt x="3499489" y="0"/>
                </a:lnTo>
                <a:lnTo>
                  <a:pt x="3499489" y="2907757"/>
                </a:lnTo>
                <a:lnTo>
                  <a:pt x="0" y="29077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/>
          <p:cNvSpPr/>
          <p:nvPr/>
        </p:nvSpPr>
        <p:spPr>
          <a:xfrm rot="3738528" flipV="1">
            <a:off x="14016292" y="-778143"/>
            <a:ext cx="5782521" cy="5806440"/>
          </a:xfrm>
          <a:custGeom>
            <a:avLst/>
            <a:gdLst/>
            <a:ahLst/>
            <a:cxnLst/>
            <a:rect l="l" t="t" r="r" b="b"/>
            <a:pathLst>
              <a:path w="3499489" h="2907757">
                <a:moveTo>
                  <a:pt x="0" y="0"/>
                </a:moveTo>
                <a:lnTo>
                  <a:pt x="3499489" y="0"/>
                </a:lnTo>
                <a:lnTo>
                  <a:pt x="3499489" y="2907757"/>
                </a:lnTo>
                <a:lnTo>
                  <a:pt x="0" y="29077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349306" y="6577783"/>
            <a:ext cx="2171398" cy="2057400"/>
          </a:xfrm>
          <a:custGeom>
            <a:avLst/>
            <a:gdLst/>
            <a:ahLst/>
            <a:cxnLst/>
            <a:rect l="l" t="t" r="r" b="b"/>
            <a:pathLst>
              <a:path w="2171398" h="2057400">
                <a:moveTo>
                  <a:pt x="0" y="0"/>
                </a:moveTo>
                <a:lnTo>
                  <a:pt x="2171399" y="0"/>
                </a:lnTo>
                <a:lnTo>
                  <a:pt x="217139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38730">
            <a:off x="2598016" y="1936722"/>
            <a:ext cx="2171398" cy="2057400"/>
          </a:xfrm>
          <a:custGeom>
            <a:avLst/>
            <a:gdLst/>
            <a:ahLst/>
            <a:cxnLst/>
            <a:rect l="l" t="t" r="r" b="b"/>
            <a:pathLst>
              <a:path w="2171398" h="2057400">
                <a:moveTo>
                  <a:pt x="0" y="0"/>
                </a:moveTo>
                <a:lnTo>
                  <a:pt x="2171398" y="0"/>
                </a:lnTo>
                <a:lnTo>
                  <a:pt x="217139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9"/>
          <p:cNvSpPr txBox="1"/>
          <p:nvPr/>
        </p:nvSpPr>
        <p:spPr>
          <a:xfrm>
            <a:off x="2651804" y="4297115"/>
            <a:ext cx="12984392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110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Thanks for playing!</a:t>
            </a:r>
          </a:p>
        </p:txBody>
      </p:sp>
    </p:spTree>
    <p:extLst>
      <p:ext uri="{BB962C8B-B14F-4D97-AF65-F5344CB8AC3E}">
        <p14:creationId xmlns:p14="http://schemas.microsoft.com/office/powerpoint/2010/main" val="370586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7440147">
            <a:off x="13306363" y="7128269"/>
            <a:ext cx="6453203" cy="6905178"/>
          </a:xfrm>
          <a:custGeom>
            <a:avLst/>
            <a:gdLst/>
            <a:ahLst/>
            <a:cxnLst/>
            <a:rect l="l" t="t" r="r" b="b"/>
            <a:pathLst>
              <a:path w="6453203" h="6905178">
                <a:moveTo>
                  <a:pt x="0" y="0"/>
                </a:moveTo>
                <a:lnTo>
                  <a:pt x="6453203" y="0"/>
                </a:lnTo>
                <a:lnTo>
                  <a:pt x="6453203" y="6905178"/>
                </a:lnTo>
                <a:lnTo>
                  <a:pt x="0" y="6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805293" y="6819488"/>
            <a:ext cx="1235364" cy="1607259"/>
          </a:xfrm>
          <a:custGeom>
            <a:avLst/>
            <a:gdLst/>
            <a:ahLst/>
            <a:cxnLst/>
            <a:rect l="l" t="t" r="r" b="b"/>
            <a:pathLst>
              <a:path w="518177" h="742906">
                <a:moveTo>
                  <a:pt x="0" y="0"/>
                </a:moveTo>
                <a:lnTo>
                  <a:pt x="518177" y="0"/>
                </a:lnTo>
                <a:lnTo>
                  <a:pt x="518177" y="742906"/>
                </a:lnTo>
                <a:lnTo>
                  <a:pt x="0" y="742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79839" y="8505517"/>
            <a:ext cx="778193" cy="1313406"/>
          </a:xfrm>
          <a:custGeom>
            <a:avLst/>
            <a:gdLst/>
            <a:ahLst/>
            <a:cxnLst/>
            <a:rect l="l" t="t" r="r" b="b"/>
            <a:pathLst>
              <a:path w="359696" h="607082">
                <a:moveTo>
                  <a:pt x="0" y="0"/>
                </a:moveTo>
                <a:lnTo>
                  <a:pt x="359696" y="0"/>
                </a:lnTo>
                <a:lnTo>
                  <a:pt x="359696" y="607081"/>
                </a:lnTo>
                <a:lnTo>
                  <a:pt x="0" y="60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-3118282" y="-3834916"/>
            <a:ext cx="7167806" cy="7669832"/>
          </a:xfrm>
          <a:custGeom>
            <a:avLst/>
            <a:gdLst/>
            <a:ahLst/>
            <a:cxnLst/>
            <a:rect l="l" t="t" r="r" b="b"/>
            <a:pathLst>
              <a:path w="7167806" h="7669832">
                <a:moveTo>
                  <a:pt x="0" y="0"/>
                </a:moveTo>
                <a:lnTo>
                  <a:pt x="7167807" y="0"/>
                </a:lnTo>
                <a:lnTo>
                  <a:pt x="7167807" y="7669832"/>
                </a:lnTo>
                <a:lnTo>
                  <a:pt x="0" y="7669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82652" y="272896"/>
            <a:ext cx="780374" cy="1317089"/>
          </a:xfrm>
          <a:custGeom>
            <a:avLst/>
            <a:gdLst/>
            <a:ahLst/>
            <a:cxnLst/>
            <a:rect l="l" t="t" r="r" b="b"/>
            <a:pathLst>
              <a:path w="360704" h="608784">
                <a:moveTo>
                  <a:pt x="0" y="0"/>
                </a:moveTo>
                <a:lnTo>
                  <a:pt x="360705" y="0"/>
                </a:lnTo>
                <a:lnTo>
                  <a:pt x="360705" y="608784"/>
                </a:lnTo>
                <a:lnTo>
                  <a:pt x="0" y="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1965" y="1307420"/>
            <a:ext cx="1271617" cy="1626163"/>
          </a:xfrm>
          <a:custGeom>
            <a:avLst/>
            <a:gdLst/>
            <a:ahLst/>
            <a:cxnLst/>
            <a:rect l="l" t="t" r="r" b="b"/>
            <a:pathLst>
              <a:path w="587766" h="751644">
                <a:moveTo>
                  <a:pt x="0" y="0"/>
                </a:moveTo>
                <a:lnTo>
                  <a:pt x="587766" y="0"/>
                </a:lnTo>
                <a:lnTo>
                  <a:pt x="587766" y="751644"/>
                </a:lnTo>
                <a:lnTo>
                  <a:pt x="0" y="751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392152">
            <a:off x="-1968164" y="6484799"/>
            <a:ext cx="9562453" cy="6335125"/>
          </a:xfrm>
          <a:custGeom>
            <a:avLst/>
            <a:gdLst/>
            <a:ahLst/>
            <a:cxnLst/>
            <a:rect l="l" t="t" r="r" b="b"/>
            <a:pathLst>
              <a:path w="9562453" h="6335125">
                <a:moveTo>
                  <a:pt x="0" y="0"/>
                </a:moveTo>
                <a:lnTo>
                  <a:pt x="9562453" y="0"/>
                </a:lnTo>
                <a:lnTo>
                  <a:pt x="9562453" y="6335125"/>
                </a:lnTo>
                <a:lnTo>
                  <a:pt x="0" y="6335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53796" flipV="1">
            <a:off x="465622" y="8185894"/>
            <a:ext cx="5732819" cy="1770008"/>
          </a:xfrm>
          <a:custGeom>
            <a:avLst/>
            <a:gdLst/>
            <a:ahLst/>
            <a:cxnLst/>
            <a:rect l="l" t="t" r="r" b="b"/>
            <a:pathLst>
              <a:path w="5732819" h="1770008">
                <a:moveTo>
                  <a:pt x="0" y="1770008"/>
                </a:moveTo>
                <a:lnTo>
                  <a:pt x="5732819" y="1770008"/>
                </a:lnTo>
                <a:lnTo>
                  <a:pt x="5732819" y="0"/>
                </a:lnTo>
                <a:lnTo>
                  <a:pt x="0" y="0"/>
                </a:lnTo>
                <a:lnTo>
                  <a:pt x="0" y="1770008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2018" y="7040771"/>
            <a:ext cx="1251076" cy="1263058"/>
          </a:xfrm>
          <a:custGeom>
            <a:avLst/>
            <a:gdLst/>
            <a:ahLst/>
            <a:cxnLst/>
            <a:rect l="l" t="t" r="r" b="b"/>
            <a:pathLst>
              <a:path w="407207" h="583810">
                <a:moveTo>
                  <a:pt x="0" y="0"/>
                </a:moveTo>
                <a:lnTo>
                  <a:pt x="407207" y="0"/>
                </a:lnTo>
                <a:lnTo>
                  <a:pt x="407207" y="583810"/>
                </a:lnTo>
                <a:lnTo>
                  <a:pt x="0" y="583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0458865" flipH="1">
            <a:off x="12116724" y="-1703721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05293" y="2020655"/>
            <a:ext cx="1128928" cy="1443692"/>
          </a:xfrm>
          <a:custGeom>
            <a:avLst/>
            <a:gdLst/>
            <a:ahLst/>
            <a:cxnLst/>
            <a:rect l="l" t="t" r="r" b="b"/>
            <a:pathLst>
              <a:path w="752879" h="962794">
                <a:moveTo>
                  <a:pt x="0" y="0"/>
                </a:moveTo>
                <a:lnTo>
                  <a:pt x="752880" y="0"/>
                </a:lnTo>
                <a:lnTo>
                  <a:pt x="752880" y="962794"/>
                </a:lnTo>
                <a:lnTo>
                  <a:pt x="0" y="9627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638159" y="419916"/>
            <a:ext cx="4880230" cy="1506771"/>
          </a:xfrm>
          <a:custGeom>
            <a:avLst/>
            <a:gdLst/>
            <a:ahLst/>
            <a:cxnLst/>
            <a:rect l="l" t="t" r="r" b="b"/>
            <a:pathLst>
              <a:path w="4880230" h="1506771">
                <a:moveTo>
                  <a:pt x="4880230" y="0"/>
                </a:moveTo>
                <a:lnTo>
                  <a:pt x="0" y="0"/>
                </a:lnTo>
                <a:lnTo>
                  <a:pt x="0" y="1506771"/>
                </a:lnTo>
                <a:lnTo>
                  <a:pt x="4880230" y="1506771"/>
                </a:lnTo>
                <a:lnTo>
                  <a:pt x="488023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5650" y="1257300"/>
            <a:ext cx="2416701" cy="25563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14218" y="5524500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873948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069" y="1786305"/>
            <a:ext cx="14643861" cy="7852996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152400" y="151852"/>
            <a:ext cx="6019800" cy="10204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0D527E88-B1B8-406A-B265-078DF42FE737}"/>
              </a:ext>
            </a:extLst>
          </p:cNvPr>
          <p:cNvSpPr txBox="1"/>
          <p:nvPr/>
        </p:nvSpPr>
        <p:spPr>
          <a:xfrm>
            <a:off x="4522479" y="4365545"/>
            <a:ext cx="44896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209C9E-04B0-4EA1-B8CF-59AEA7251E59}"/>
              </a:ext>
            </a:extLst>
          </p:cNvPr>
          <p:cNvSpPr txBox="1"/>
          <p:nvPr/>
        </p:nvSpPr>
        <p:spPr>
          <a:xfrm>
            <a:off x="8745272" y="3189060"/>
            <a:ext cx="67196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How old is your brother?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2069" y="1786305"/>
            <a:ext cx="14643861" cy="7852996"/>
          </a:xfrm>
          <a:prstGeom prst="rect">
            <a:avLst/>
          </a:prstGeom>
        </p:spPr>
      </p:pic>
      <p:pic>
        <p:nvPicPr>
          <p:cNvPr id="29" name="Track 079">
            <a:hlinkClick r:id="" action="ppaction://media"/>
            <a:extLst>
              <a:ext uri="{FF2B5EF4-FFF2-40B4-BE49-F238E27FC236}">
                <a16:creationId xmlns:a16="http://schemas.microsoft.com/office/drawing/2014/main" id="{37754D9E-209A-491F-BE18-205084572E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86" end="560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36015" y="126633"/>
            <a:ext cx="487363" cy="487363"/>
          </a:xfrm>
          <a:prstGeom prst="rect">
            <a:avLst/>
          </a:prstGeom>
        </p:spPr>
      </p:pic>
      <p:pic>
        <p:nvPicPr>
          <p:cNvPr id="30" name="Track 079">
            <a:hlinkClick r:id="" action="ppaction://media"/>
            <a:extLst>
              <a:ext uri="{FF2B5EF4-FFF2-40B4-BE49-F238E27FC236}">
                <a16:creationId xmlns:a16="http://schemas.microsoft.com/office/drawing/2014/main" id="{E82041A5-03D9-4F68-966A-A31554E451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02" end="300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36015" y="683974"/>
            <a:ext cx="487363" cy="4873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C21613C-3F4D-45AC-8BFB-FC6FFA6120E7}"/>
              </a:ext>
            </a:extLst>
          </p:cNvPr>
          <p:cNvSpPr txBox="1"/>
          <p:nvPr/>
        </p:nvSpPr>
        <p:spPr>
          <a:xfrm>
            <a:off x="4522661" y="4362745"/>
            <a:ext cx="44896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CEA777-CCBC-4B39-878A-4D3246E16552}"/>
              </a:ext>
            </a:extLst>
          </p:cNvPr>
          <p:cNvSpPr txBox="1"/>
          <p:nvPr/>
        </p:nvSpPr>
        <p:spPr>
          <a:xfrm>
            <a:off x="4522660" y="4361530"/>
            <a:ext cx="44896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EDEA72-8D04-4572-A8E5-67B6B9653F03}"/>
              </a:ext>
            </a:extLst>
          </p:cNvPr>
          <p:cNvSpPr txBox="1"/>
          <p:nvPr/>
        </p:nvSpPr>
        <p:spPr>
          <a:xfrm>
            <a:off x="4522660" y="4361530"/>
            <a:ext cx="44896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301EC5-92B7-4C68-B8C4-E1A640842C28}"/>
              </a:ext>
            </a:extLst>
          </p:cNvPr>
          <p:cNvSpPr txBox="1"/>
          <p:nvPr/>
        </p:nvSpPr>
        <p:spPr>
          <a:xfrm>
            <a:off x="8748452" y="3189293"/>
            <a:ext cx="67144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How old is your brother?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09BD6D-7BFF-4519-93FA-0819FBE0A40F}"/>
              </a:ext>
            </a:extLst>
          </p:cNvPr>
          <p:cNvSpPr txBox="1"/>
          <p:nvPr/>
        </p:nvSpPr>
        <p:spPr>
          <a:xfrm>
            <a:off x="8748451" y="3186862"/>
            <a:ext cx="6578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How old is your brother?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6A0010-7F0C-47AC-BE44-97A1FD8856DC}"/>
              </a:ext>
            </a:extLst>
          </p:cNvPr>
          <p:cNvSpPr txBox="1"/>
          <p:nvPr/>
        </p:nvSpPr>
        <p:spPr>
          <a:xfrm>
            <a:off x="8748452" y="3189516"/>
            <a:ext cx="6578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How old is your brother?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2400" y="151852"/>
            <a:ext cx="7620000" cy="10204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6.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13033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4" grpId="0"/>
      <p:bldP spid="34" grpId="1"/>
      <p:bldP spid="34" grpId="2"/>
      <p:bldP spid="34" grpId="3"/>
      <p:bldP spid="38" grpId="0"/>
      <p:bldP spid="38" grpId="1"/>
      <p:bldP spid="38" grpId="2"/>
      <p:bldP spid="38" grpId="3"/>
      <p:bldP spid="32" grpId="0"/>
      <p:bldP spid="32" grpId="1"/>
      <p:bldP spid="33" grpId="0"/>
      <p:bldP spid="33" grpId="1"/>
      <p:bldP spid="36" grpId="0"/>
      <p:bldP spid="36" grpId="1"/>
      <p:bldP spid="37" grpId="0"/>
      <p:bldP spid="3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7440147">
            <a:off x="13306363" y="7128269"/>
            <a:ext cx="6453203" cy="6905178"/>
          </a:xfrm>
          <a:custGeom>
            <a:avLst/>
            <a:gdLst/>
            <a:ahLst/>
            <a:cxnLst/>
            <a:rect l="l" t="t" r="r" b="b"/>
            <a:pathLst>
              <a:path w="6453203" h="6905178">
                <a:moveTo>
                  <a:pt x="0" y="0"/>
                </a:moveTo>
                <a:lnTo>
                  <a:pt x="6453203" y="0"/>
                </a:lnTo>
                <a:lnTo>
                  <a:pt x="6453203" y="6905178"/>
                </a:lnTo>
                <a:lnTo>
                  <a:pt x="0" y="6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805293" y="6819488"/>
            <a:ext cx="1235364" cy="1607259"/>
          </a:xfrm>
          <a:custGeom>
            <a:avLst/>
            <a:gdLst/>
            <a:ahLst/>
            <a:cxnLst/>
            <a:rect l="l" t="t" r="r" b="b"/>
            <a:pathLst>
              <a:path w="518177" h="742906">
                <a:moveTo>
                  <a:pt x="0" y="0"/>
                </a:moveTo>
                <a:lnTo>
                  <a:pt x="518177" y="0"/>
                </a:lnTo>
                <a:lnTo>
                  <a:pt x="518177" y="742906"/>
                </a:lnTo>
                <a:lnTo>
                  <a:pt x="0" y="742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79839" y="8505517"/>
            <a:ext cx="778193" cy="1313406"/>
          </a:xfrm>
          <a:custGeom>
            <a:avLst/>
            <a:gdLst/>
            <a:ahLst/>
            <a:cxnLst/>
            <a:rect l="l" t="t" r="r" b="b"/>
            <a:pathLst>
              <a:path w="359696" h="607082">
                <a:moveTo>
                  <a:pt x="0" y="0"/>
                </a:moveTo>
                <a:lnTo>
                  <a:pt x="359696" y="0"/>
                </a:lnTo>
                <a:lnTo>
                  <a:pt x="359696" y="607081"/>
                </a:lnTo>
                <a:lnTo>
                  <a:pt x="0" y="60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-3118282" y="-3834916"/>
            <a:ext cx="7167806" cy="7669832"/>
          </a:xfrm>
          <a:custGeom>
            <a:avLst/>
            <a:gdLst/>
            <a:ahLst/>
            <a:cxnLst/>
            <a:rect l="l" t="t" r="r" b="b"/>
            <a:pathLst>
              <a:path w="7167806" h="7669832">
                <a:moveTo>
                  <a:pt x="0" y="0"/>
                </a:moveTo>
                <a:lnTo>
                  <a:pt x="7167807" y="0"/>
                </a:lnTo>
                <a:lnTo>
                  <a:pt x="7167807" y="7669832"/>
                </a:lnTo>
                <a:lnTo>
                  <a:pt x="0" y="7669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82652" y="272896"/>
            <a:ext cx="780374" cy="1317089"/>
          </a:xfrm>
          <a:custGeom>
            <a:avLst/>
            <a:gdLst/>
            <a:ahLst/>
            <a:cxnLst/>
            <a:rect l="l" t="t" r="r" b="b"/>
            <a:pathLst>
              <a:path w="360704" h="608784">
                <a:moveTo>
                  <a:pt x="0" y="0"/>
                </a:moveTo>
                <a:lnTo>
                  <a:pt x="360705" y="0"/>
                </a:lnTo>
                <a:lnTo>
                  <a:pt x="360705" y="608784"/>
                </a:lnTo>
                <a:lnTo>
                  <a:pt x="0" y="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1965" y="1307420"/>
            <a:ext cx="1271617" cy="1626163"/>
          </a:xfrm>
          <a:custGeom>
            <a:avLst/>
            <a:gdLst/>
            <a:ahLst/>
            <a:cxnLst/>
            <a:rect l="l" t="t" r="r" b="b"/>
            <a:pathLst>
              <a:path w="587766" h="751644">
                <a:moveTo>
                  <a:pt x="0" y="0"/>
                </a:moveTo>
                <a:lnTo>
                  <a:pt x="587766" y="0"/>
                </a:lnTo>
                <a:lnTo>
                  <a:pt x="587766" y="751644"/>
                </a:lnTo>
                <a:lnTo>
                  <a:pt x="0" y="751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392152">
            <a:off x="-1968164" y="6484799"/>
            <a:ext cx="9562453" cy="6335125"/>
          </a:xfrm>
          <a:custGeom>
            <a:avLst/>
            <a:gdLst/>
            <a:ahLst/>
            <a:cxnLst/>
            <a:rect l="l" t="t" r="r" b="b"/>
            <a:pathLst>
              <a:path w="9562453" h="6335125">
                <a:moveTo>
                  <a:pt x="0" y="0"/>
                </a:moveTo>
                <a:lnTo>
                  <a:pt x="9562453" y="0"/>
                </a:lnTo>
                <a:lnTo>
                  <a:pt x="9562453" y="6335125"/>
                </a:lnTo>
                <a:lnTo>
                  <a:pt x="0" y="6335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53796" flipV="1">
            <a:off x="465622" y="8185894"/>
            <a:ext cx="5732819" cy="1770008"/>
          </a:xfrm>
          <a:custGeom>
            <a:avLst/>
            <a:gdLst/>
            <a:ahLst/>
            <a:cxnLst/>
            <a:rect l="l" t="t" r="r" b="b"/>
            <a:pathLst>
              <a:path w="5732819" h="1770008">
                <a:moveTo>
                  <a:pt x="0" y="1770008"/>
                </a:moveTo>
                <a:lnTo>
                  <a:pt x="5732819" y="1770008"/>
                </a:lnTo>
                <a:lnTo>
                  <a:pt x="5732819" y="0"/>
                </a:lnTo>
                <a:lnTo>
                  <a:pt x="0" y="0"/>
                </a:lnTo>
                <a:lnTo>
                  <a:pt x="0" y="1770008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2018" y="7040771"/>
            <a:ext cx="1251076" cy="1263058"/>
          </a:xfrm>
          <a:custGeom>
            <a:avLst/>
            <a:gdLst/>
            <a:ahLst/>
            <a:cxnLst/>
            <a:rect l="l" t="t" r="r" b="b"/>
            <a:pathLst>
              <a:path w="407207" h="583810">
                <a:moveTo>
                  <a:pt x="0" y="0"/>
                </a:moveTo>
                <a:lnTo>
                  <a:pt x="407207" y="0"/>
                </a:lnTo>
                <a:lnTo>
                  <a:pt x="407207" y="583810"/>
                </a:lnTo>
                <a:lnTo>
                  <a:pt x="0" y="583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0458865" flipH="1">
            <a:off x="12116724" y="-1703721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05293" y="2020655"/>
            <a:ext cx="1128928" cy="1443692"/>
          </a:xfrm>
          <a:custGeom>
            <a:avLst/>
            <a:gdLst/>
            <a:ahLst/>
            <a:cxnLst/>
            <a:rect l="l" t="t" r="r" b="b"/>
            <a:pathLst>
              <a:path w="752879" h="962794">
                <a:moveTo>
                  <a:pt x="0" y="0"/>
                </a:moveTo>
                <a:lnTo>
                  <a:pt x="752880" y="0"/>
                </a:lnTo>
                <a:lnTo>
                  <a:pt x="752880" y="962794"/>
                </a:lnTo>
                <a:lnTo>
                  <a:pt x="0" y="9627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638159" y="419916"/>
            <a:ext cx="4880230" cy="1506771"/>
          </a:xfrm>
          <a:custGeom>
            <a:avLst/>
            <a:gdLst/>
            <a:ahLst/>
            <a:cxnLst/>
            <a:rect l="l" t="t" r="r" b="b"/>
            <a:pathLst>
              <a:path w="4880230" h="1506771">
                <a:moveTo>
                  <a:pt x="4880230" y="0"/>
                </a:moveTo>
                <a:lnTo>
                  <a:pt x="0" y="0"/>
                </a:lnTo>
                <a:lnTo>
                  <a:pt x="0" y="1506771"/>
                </a:lnTo>
                <a:lnTo>
                  <a:pt x="4880230" y="1506771"/>
                </a:lnTo>
                <a:lnTo>
                  <a:pt x="488023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614218" y="5524500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Let’s talk.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6992" y="1257300"/>
            <a:ext cx="2414016" cy="25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86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52400" y="151852"/>
            <a:ext cx="6019800" cy="10204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42" name="Oval 41"/>
          <p:cNvSpPr/>
          <p:nvPr/>
        </p:nvSpPr>
        <p:spPr>
          <a:xfrm>
            <a:off x="2812527" y="7277100"/>
            <a:ext cx="914400" cy="91440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43" name="Oval 42"/>
          <p:cNvSpPr/>
          <p:nvPr/>
        </p:nvSpPr>
        <p:spPr>
          <a:xfrm>
            <a:off x="6728709" y="7277100"/>
            <a:ext cx="914400" cy="91440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44" name="Oval 43"/>
          <p:cNvSpPr/>
          <p:nvPr/>
        </p:nvSpPr>
        <p:spPr>
          <a:xfrm>
            <a:off x="10644891" y="7277100"/>
            <a:ext cx="914400" cy="91440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pic>
        <p:nvPicPr>
          <p:cNvPr id="45" name="Picture 4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507" y="3396996"/>
            <a:ext cx="3520440" cy="3493008"/>
          </a:xfrm>
          <a:prstGeom prst="rect">
            <a:avLst/>
          </a:prstGeom>
        </p:spPr>
      </p:pic>
      <p:pic>
        <p:nvPicPr>
          <p:cNvPr id="46" name="Picture 4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89" y="3396996"/>
            <a:ext cx="3520440" cy="3493008"/>
          </a:xfrm>
          <a:prstGeom prst="rect">
            <a:avLst/>
          </a:prstGeom>
        </p:spPr>
      </p:pic>
      <p:pic>
        <p:nvPicPr>
          <p:cNvPr id="47" name="Picture 4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871" y="3396996"/>
            <a:ext cx="3520440" cy="3493008"/>
          </a:xfrm>
          <a:prstGeom prst="rect">
            <a:avLst/>
          </a:prstGeom>
        </p:spPr>
      </p:pic>
      <p:pic>
        <p:nvPicPr>
          <p:cNvPr id="48" name="Picture 47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053" y="3396996"/>
            <a:ext cx="3520440" cy="3493008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14561073" y="7277100"/>
            <a:ext cx="914400" cy="91440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481623" y="1338814"/>
            <a:ext cx="7061310" cy="1987056"/>
            <a:chOff x="3351249" y="1714500"/>
            <a:chExt cx="7061310" cy="1987056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9" y="1714500"/>
              <a:ext cx="7061310" cy="1987056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4181370" y="2323308"/>
              <a:ext cx="54010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How old ______?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1173570" y="1450362"/>
            <a:ext cx="4257465" cy="1763961"/>
            <a:chOff x="11173570" y="1826048"/>
            <a:chExt cx="4257465" cy="176396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14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52400" y="151852"/>
            <a:ext cx="6019800" cy="10204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sp>
        <p:nvSpPr>
          <p:cNvPr id="42" name="Oval 41"/>
          <p:cNvSpPr/>
          <p:nvPr/>
        </p:nvSpPr>
        <p:spPr>
          <a:xfrm>
            <a:off x="2812527" y="7277100"/>
            <a:ext cx="914400" cy="91440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43" name="Oval 42"/>
          <p:cNvSpPr/>
          <p:nvPr/>
        </p:nvSpPr>
        <p:spPr>
          <a:xfrm>
            <a:off x="6728709" y="7277100"/>
            <a:ext cx="914400" cy="91440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44" name="Oval 43"/>
          <p:cNvSpPr/>
          <p:nvPr/>
        </p:nvSpPr>
        <p:spPr>
          <a:xfrm>
            <a:off x="10644891" y="7277100"/>
            <a:ext cx="914400" cy="91440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pic>
        <p:nvPicPr>
          <p:cNvPr id="45" name="Picture 4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507" y="3396996"/>
            <a:ext cx="3520440" cy="3493008"/>
          </a:xfrm>
          <a:prstGeom prst="rect">
            <a:avLst/>
          </a:prstGeom>
        </p:spPr>
      </p:pic>
      <p:pic>
        <p:nvPicPr>
          <p:cNvPr id="46" name="Picture 4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89" y="3396996"/>
            <a:ext cx="3520440" cy="3493008"/>
          </a:xfrm>
          <a:prstGeom prst="rect">
            <a:avLst/>
          </a:prstGeom>
        </p:spPr>
      </p:pic>
      <p:pic>
        <p:nvPicPr>
          <p:cNvPr id="47" name="Picture 4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871" y="3396996"/>
            <a:ext cx="3520440" cy="3493008"/>
          </a:xfrm>
          <a:prstGeom prst="rect">
            <a:avLst/>
          </a:prstGeom>
        </p:spPr>
      </p:pic>
      <p:pic>
        <p:nvPicPr>
          <p:cNvPr id="48" name="Picture 47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053" y="3396996"/>
            <a:ext cx="3520440" cy="3493008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14561073" y="7277100"/>
            <a:ext cx="914400" cy="91440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481623" y="1338814"/>
            <a:ext cx="7061310" cy="1987056"/>
            <a:chOff x="3351249" y="1714500"/>
            <a:chExt cx="7061310" cy="1987056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9" y="1714500"/>
              <a:ext cx="7061310" cy="1987056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4181370" y="2323308"/>
              <a:ext cx="54010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How old ______?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1173570" y="1450362"/>
            <a:ext cx="4257465" cy="1763961"/>
            <a:chOff x="11173570" y="1826048"/>
            <a:chExt cx="4257465" cy="176396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17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52400" y="151852"/>
            <a:ext cx="6019800" cy="10204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Work in pairs</a:t>
            </a:r>
          </a:p>
        </p:txBody>
      </p:sp>
      <p:sp>
        <p:nvSpPr>
          <p:cNvPr id="42" name="Oval 41"/>
          <p:cNvSpPr/>
          <p:nvPr/>
        </p:nvSpPr>
        <p:spPr>
          <a:xfrm>
            <a:off x="2812527" y="7277100"/>
            <a:ext cx="914400" cy="91440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43" name="Oval 42"/>
          <p:cNvSpPr/>
          <p:nvPr/>
        </p:nvSpPr>
        <p:spPr>
          <a:xfrm>
            <a:off x="6728709" y="7277100"/>
            <a:ext cx="914400" cy="91440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44" name="Oval 43"/>
          <p:cNvSpPr/>
          <p:nvPr/>
        </p:nvSpPr>
        <p:spPr>
          <a:xfrm>
            <a:off x="10644891" y="7277100"/>
            <a:ext cx="914400" cy="91440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pic>
        <p:nvPicPr>
          <p:cNvPr id="45" name="Picture 4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507" y="3396996"/>
            <a:ext cx="3520440" cy="3493008"/>
          </a:xfrm>
          <a:prstGeom prst="rect">
            <a:avLst/>
          </a:prstGeom>
        </p:spPr>
      </p:pic>
      <p:pic>
        <p:nvPicPr>
          <p:cNvPr id="46" name="Picture 4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89" y="3396996"/>
            <a:ext cx="3520440" cy="3493008"/>
          </a:xfrm>
          <a:prstGeom prst="rect">
            <a:avLst/>
          </a:prstGeom>
        </p:spPr>
      </p:pic>
      <p:pic>
        <p:nvPicPr>
          <p:cNvPr id="47" name="Picture 4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871" y="3396996"/>
            <a:ext cx="3520440" cy="3493008"/>
          </a:xfrm>
          <a:prstGeom prst="rect">
            <a:avLst/>
          </a:prstGeom>
        </p:spPr>
      </p:pic>
      <p:pic>
        <p:nvPicPr>
          <p:cNvPr id="48" name="Picture 47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053" y="3396996"/>
            <a:ext cx="3520440" cy="3493008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14561073" y="7277100"/>
            <a:ext cx="914400" cy="91440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481623" y="1338814"/>
            <a:ext cx="7061310" cy="1987056"/>
            <a:chOff x="3351249" y="1714500"/>
            <a:chExt cx="7061310" cy="1987056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9" y="1714500"/>
              <a:ext cx="7061310" cy="1987056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4181370" y="2323308"/>
              <a:ext cx="54010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How old ______?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1173570" y="1450362"/>
            <a:ext cx="4257465" cy="1763961"/>
            <a:chOff x="11173570" y="1826048"/>
            <a:chExt cx="4257465" cy="176396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037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7440147">
            <a:off x="13306363" y="7128269"/>
            <a:ext cx="6453203" cy="6905178"/>
          </a:xfrm>
          <a:custGeom>
            <a:avLst/>
            <a:gdLst/>
            <a:ahLst/>
            <a:cxnLst/>
            <a:rect l="l" t="t" r="r" b="b"/>
            <a:pathLst>
              <a:path w="6453203" h="6905178">
                <a:moveTo>
                  <a:pt x="0" y="0"/>
                </a:moveTo>
                <a:lnTo>
                  <a:pt x="6453203" y="0"/>
                </a:lnTo>
                <a:lnTo>
                  <a:pt x="6453203" y="6905178"/>
                </a:lnTo>
                <a:lnTo>
                  <a:pt x="0" y="6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805293" y="6819488"/>
            <a:ext cx="1235364" cy="1607259"/>
          </a:xfrm>
          <a:custGeom>
            <a:avLst/>
            <a:gdLst/>
            <a:ahLst/>
            <a:cxnLst/>
            <a:rect l="l" t="t" r="r" b="b"/>
            <a:pathLst>
              <a:path w="518177" h="742906">
                <a:moveTo>
                  <a:pt x="0" y="0"/>
                </a:moveTo>
                <a:lnTo>
                  <a:pt x="518177" y="0"/>
                </a:lnTo>
                <a:lnTo>
                  <a:pt x="518177" y="742906"/>
                </a:lnTo>
                <a:lnTo>
                  <a:pt x="0" y="742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79839" y="8505517"/>
            <a:ext cx="778193" cy="1313406"/>
          </a:xfrm>
          <a:custGeom>
            <a:avLst/>
            <a:gdLst/>
            <a:ahLst/>
            <a:cxnLst/>
            <a:rect l="l" t="t" r="r" b="b"/>
            <a:pathLst>
              <a:path w="359696" h="607082">
                <a:moveTo>
                  <a:pt x="0" y="0"/>
                </a:moveTo>
                <a:lnTo>
                  <a:pt x="359696" y="0"/>
                </a:lnTo>
                <a:lnTo>
                  <a:pt x="359696" y="607081"/>
                </a:lnTo>
                <a:lnTo>
                  <a:pt x="0" y="60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-3118282" y="-3834916"/>
            <a:ext cx="7167806" cy="7669832"/>
          </a:xfrm>
          <a:custGeom>
            <a:avLst/>
            <a:gdLst/>
            <a:ahLst/>
            <a:cxnLst/>
            <a:rect l="l" t="t" r="r" b="b"/>
            <a:pathLst>
              <a:path w="7167806" h="7669832">
                <a:moveTo>
                  <a:pt x="0" y="0"/>
                </a:moveTo>
                <a:lnTo>
                  <a:pt x="7167807" y="0"/>
                </a:lnTo>
                <a:lnTo>
                  <a:pt x="7167807" y="7669832"/>
                </a:lnTo>
                <a:lnTo>
                  <a:pt x="0" y="7669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82652" y="272896"/>
            <a:ext cx="780374" cy="1317089"/>
          </a:xfrm>
          <a:custGeom>
            <a:avLst/>
            <a:gdLst/>
            <a:ahLst/>
            <a:cxnLst/>
            <a:rect l="l" t="t" r="r" b="b"/>
            <a:pathLst>
              <a:path w="360704" h="608784">
                <a:moveTo>
                  <a:pt x="0" y="0"/>
                </a:moveTo>
                <a:lnTo>
                  <a:pt x="360705" y="0"/>
                </a:lnTo>
                <a:lnTo>
                  <a:pt x="360705" y="608784"/>
                </a:lnTo>
                <a:lnTo>
                  <a:pt x="0" y="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1965" y="1307420"/>
            <a:ext cx="1271617" cy="1626163"/>
          </a:xfrm>
          <a:custGeom>
            <a:avLst/>
            <a:gdLst/>
            <a:ahLst/>
            <a:cxnLst/>
            <a:rect l="l" t="t" r="r" b="b"/>
            <a:pathLst>
              <a:path w="587766" h="751644">
                <a:moveTo>
                  <a:pt x="0" y="0"/>
                </a:moveTo>
                <a:lnTo>
                  <a:pt x="587766" y="0"/>
                </a:lnTo>
                <a:lnTo>
                  <a:pt x="587766" y="751644"/>
                </a:lnTo>
                <a:lnTo>
                  <a:pt x="0" y="751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392152">
            <a:off x="-1968164" y="6484799"/>
            <a:ext cx="9562453" cy="6335125"/>
          </a:xfrm>
          <a:custGeom>
            <a:avLst/>
            <a:gdLst/>
            <a:ahLst/>
            <a:cxnLst/>
            <a:rect l="l" t="t" r="r" b="b"/>
            <a:pathLst>
              <a:path w="9562453" h="6335125">
                <a:moveTo>
                  <a:pt x="0" y="0"/>
                </a:moveTo>
                <a:lnTo>
                  <a:pt x="9562453" y="0"/>
                </a:lnTo>
                <a:lnTo>
                  <a:pt x="9562453" y="6335125"/>
                </a:lnTo>
                <a:lnTo>
                  <a:pt x="0" y="6335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53796" flipV="1">
            <a:off x="465622" y="8185894"/>
            <a:ext cx="5732819" cy="1770008"/>
          </a:xfrm>
          <a:custGeom>
            <a:avLst/>
            <a:gdLst/>
            <a:ahLst/>
            <a:cxnLst/>
            <a:rect l="l" t="t" r="r" b="b"/>
            <a:pathLst>
              <a:path w="5732819" h="1770008">
                <a:moveTo>
                  <a:pt x="0" y="1770008"/>
                </a:moveTo>
                <a:lnTo>
                  <a:pt x="5732819" y="1770008"/>
                </a:lnTo>
                <a:lnTo>
                  <a:pt x="5732819" y="0"/>
                </a:lnTo>
                <a:lnTo>
                  <a:pt x="0" y="0"/>
                </a:lnTo>
                <a:lnTo>
                  <a:pt x="0" y="1770008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2018" y="7040771"/>
            <a:ext cx="1251076" cy="1263058"/>
          </a:xfrm>
          <a:custGeom>
            <a:avLst/>
            <a:gdLst/>
            <a:ahLst/>
            <a:cxnLst/>
            <a:rect l="l" t="t" r="r" b="b"/>
            <a:pathLst>
              <a:path w="407207" h="583810">
                <a:moveTo>
                  <a:pt x="0" y="0"/>
                </a:moveTo>
                <a:lnTo>
                  <a:pt x="407207" y="0"/>
                </a:lnTo>
                <a:lnTo>
                  <a:pt x="407207" y="583810"/>
                </a:lnTo>
                <a:lnTo>
                  <a:pt x="0" y="583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0458865" flipH="1">
            <a:off x="12116724" y="-1703721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05293" y="2020655"/>
            <a:ext cx="1128928" cy="1443692"/>
          </a:xfrm>
          <a:custGeom>
            <a:avLst/>
            <a:gdLst/>
            <a:ahLst/>
            <a:cxnLst/>
            <a:rect l="l" t="t" r="r" b="b"/>
            <a:pathLst>
              <a:path w="752879" h="962794">
                <a:moveTo>
                  <a:pt x="0" y="0"/>
                </a:moveTo>
                <a:lnTo>
                  <a:pt x="752880" y="0"/>
                </a:lnTo>
                <a:lnTo>
                  <a:pt x="752880" y="962794"/>
                </a:lnTo>
                <a:lnTo>
                  <a:pt x="0" y="9627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638159" y="419916"/>
            <a:ext cx="4880230" cy="1506771"/>
          </a:xfrm>
          <a:custGeom>
            <a:avLst/>
            <a:gdLst/>
            <a:ahLst/>
            <a:cxnLst/>
            <a:rect l="l" t="t" r="r" b="b"/>
            <a:pathLst>
              <a:path w="4880230" h="1506771">
                <a:moveTo>
                  <a:pt x="4880230" y="0"/>
                </a:moveTo>
                <a:lnTo>
                  <a:pt x="0" y="0"/>
                </a:lnTo>
                <a:lnTo>
                  <a:pt x="0" y="1506771"/>
                </a:lnTo>
                <a:lnTo>
                  <a:pt x="4880230" y="1506771"/>
                </a:lnTo>
                <a:lnTo>
                  <a:pt x="488023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614218" y="5524500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Let’s sing.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6992" y="1257300"/>
            <a:ext cx="2414016" cy="25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09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6110137"/>
            <a:ext cx="18288000" cy="4176863"/>
          </a:xfrm>
          <a:custGeom>
            <a:avLst/>
            <a:gdLst/>
            <a:ahLst/>
            <a:cxnLst/>
            <a:rect l="l" t="t" r="r" b="b"/>
            <a:pathLst>
              <a:path w="19436938" h="5407003">
                <a:moveTo>
                  <a:pt x="0" y="0"/>
                </a:moveTo>
                <a:lnTo>
                  <a:pt x="19436937" y="0"/>
                </a:lnTo>
                <a:lnTo>
                  <a:pt x="19436937" y="5407003"/>
                </a:lnTo>
                <a:lnTo>
                  <a:pt x="0" y="5407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96677" y="1028700"/>
            <a:ext cx="7362623" cy="7770579"/>
          </a:xfrm>
          <a:custGeom>
            <a:avLst/>
            <a:gdLst/>
            <a:ahLst/>
            <a:cxnLst/>
            <a:rect l="l" t="t" r="r" b="b"/>
            <a:pathLst>
              <a:path w="7362623" h="7770579">
                <a:moveTo>
                  <a:pt x="0" y="0"/>
                </a:moveTo>
                <a:lnTo>
                  <a:pt x="7362623" y="0"/>
                </a:lnTo>
                <a:lnTo>
                  <a:pt x="7362623" y="7770579"/>
                </a:lnTo>
                <a:lnTo>
                  <a:pt x="0" y="7770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564931" y="7668568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509937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54943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8200" y="4913988"/>
            <a:ext cx="6400800" cy="4420511"/>
          </a:xfrm>
          <a:custGeom>
            <a:avLst/>
            <a:gdLst/>
            <a:ahLst/>
            <a:cxnLst/>
            <a:rect l="l" t="t" r="r" b="b"/>
            <a:pathLst>
              <a:path w="4867067" h="3752066">
                <a:moveTo>
                  <a:pt x="0" y="0"/>
                </a:moveTo>
                <a:lnTo>
                  <a:pt x="4867067" y="0"/>
                </a:lnTo>
                <a:lnTo>
                  <a:pt x="4867067" y="3752067"/>
                </a:lnTo>
                <a:lnTo>
                  <a:pt x="0" y="3752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310644" y="5274636"/>
            <a:ext cx="3671556" cy="5012364"/>
          </a:xfrm>
          <a:custGeom>
            <a:avLst/>
            <a:gdLst/>
            <a:ahLst/>
            <a:cxnLst/>
            <a:rect l="l" t="t" r="r" b="b"/>
            <a:pathLst>
              <a:path w="3671556" h="5012364">
                <a:moveTo>
                  <a:pt x="0" y="0"/>
                </a:moveTo>
                <a:lnTo>
                  <a:pt x="3671557" y="0"/>
                </a:lnTo>
                <a:lnTo>
                  <a:pt x="3671557" y="5012364"/>
                </a:lnTo>
                <a:lnTo>
                  <a:pt x="0" y="5012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5788" y="1866900"/>
            <a:ext cx="8819612" cy="3667577"/>
          </a:xfrm>
          <a:custGeom>
            <a:avLst/>
            <a:gdLst/>
            <a:ahLst/>
            <a:cxnLst/>
            <a:rect l="l" t="t" r="r" b="b"/>
            <a:pathLst>
              <a:path w="7315200" h="2999232">
                <a:moveTo>
                  <a:pt x="0" y="0"/>
                </a:moveTo>
                <a:lnTo>
                  <a:pt x="7315200" y="0"/>
                </a:lnTo>
                <a:lnTo>
                  <a:pt x="7315200" y="2999232"/>
                </a:lnTo>
                <a:lnTo>
                  <a:pt x="0" y="29992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68325" y="38100"/>
            <a:ext cx="6874539" cy="1584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58"/>
              </a:lnSpc>
            </a:pPr>
            <a:r>
              <a:rPr lang="en-US" sz="9541" dirty="0">
                <a:solidFill>
                  <a:sysClr val="windowText" lastClr="00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Unit 14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5594" y="2324100"/>
            <a:ext cx="76200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C00000"/>
                </a:solidFill>
                <a:latin typeface="Showcard Gothic" panose="04020904020102020604" pitchFamily="82" charset="0"/>
              </a:rPr>
              <a:t>AT HOME</a:t>
            </a:r>
          </a:p>
        </p:txBody>
      </p:sp>
      <p:sp>
        <p:nvSpPr>
          <p:cNvPr id="13" name="TextBox 11"/>
          <p:cNvSpPr txBox="1"/>
          <p:nvPr/>
        </p:nvSpPr>
        <p:spPr>
          <a:xfrm>
            <a:off x="1792381" y="5055394"/>
            <a:ext cx="449243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93134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52400" y="128406"/>
            <a:ext cx="5715000" cy="10204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23986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5"/>
          <a:srcRect t="1149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52400" y="128406"/>
            <a:ext cx="7162800" cy="10204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Watch a video song.</a:t>
            </a:r>
          </a:p>
        </p:txBody>
      </p:sp>
      <p:pic>
        <p:nvPicPr>
          <p:cNvPr id="3" name="VIDEO HOẠT HÌNH LỚP 2 - Unit 14 - At home -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09700"/>
            <a:ext cx="14630400" cy="8229600"/>
          </a:xfrm>
          <a:prstGeom prst="round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288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9A6BA3F-88E0-46AC-AB76-309D7141C377}"/>
              </a:ext>
            </a:extLst>
          </p:cNvPr>
          <p:cNvSpPr txBox="1"/>
          <p:nvPr/>
        </p:nvSpPr>
        <p:spPr>
          <a:xfrm>
            <a:off x="1557106" y="1842519"/>
            <a:ext cx="67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That’s my broth</a:t>
            </a:r>
            <a:r>
              <a:rPr lang="en-US" sz="4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8E1E16-C23E-4C56-BBC7-477CB41B29F0}"/>
              </a:ext>
            </a:extLst>
          </p:cNvPr>
          <p:cNvSpPr txBox="1"/>
          <p:nvPr/>
        </p:nvSpPr>
        <p:spPr>
          <a:xfrm>
            <a:off x="1560627" y="2565504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How old is he?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FEA601-992B-4760-BE7E-243822C834A7}"/>
              </a:ext>
            </a:extLst>
          </p:cNvPr>
          <p:cNvSpPr txBox="1"/>
          <p:nvPr/>
        </p:nvSpPr>
        <p:spPr>
          <a:xfrm>
            <a:off x="1576928" y="3304993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8E5B4C-4D15-4A5F-A247-BC69DB0A93C4}"/>
              </a:ext>
            </a:extLst>
          </p:cNvPr>
          <p:cNvSpPr txBox="1"/>
          <p:nvPr/>
        </p:nvSpPr>
        <p:spPr>
          <a:xfrm>
            <a:off x="1562464" y="5768255"/>
            <a:ext cx="6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My sist</a:t>
            </a:r>
            <a:r>
              <a:rPr lang="en-US" sz="4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E2885D-3BD0-4D31-A6B4-934BF344C15B}"/>
              </a:ext>
            </a:extLst>
          </p:cNvPr>
          <p:cNvSpPr txBox="1"/>
          <p:nvPr/>
        </p:nvSpPr>
        <p:spPr>
          <a:xfrm>
            <a:off x="1556402" y="6477013"/>
            <a:ext cx="540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 are all here.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D8ED32-973D-4500-8CA0-5F19BB6071E7}"/>
              </a:ext>
            </a:extLst>
          </p:cNvPr>
          <p:cNvSpPr txBox="1"/>
          <p:nvPr/>
        </p:nvSpPr>
        <p:spPr>
          <a:xfrm>
            <a:off x="1523492" y="5062378"/>
            <a:ext cx="7931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My grandmoth</a:t>
            </a:r>
            <a:r>
              <a:rPr lang="en-US" sz="4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44968A6-B697-45C2-B33E-9E70B670D64E}"/>
              </a:ext>
            </a:extLst>
          </p:cNvPr>
          <p:cNvSpPr txBox="1"/>
          <p:nvPr/>
        </p:nvSpPr>
        <p:spPr>
          <a:xfrm>
            <a:off x="1556399" y="7190119"/>
            <a:ext cx="7230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At his birthday party.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F9F3A4-9E3E-4CB9-9467-94CF51A4559B}"/>
              </a:ext>
            </a:extLst>
          </p:cNvPr>
          <p:cNvSpPr txBox="1"/>
          <p:nvPr/>
        </p:nvSpPr>
        <p:spPr>
          <a:xfrm>
            <a:off x="1561174" y="1847289"/>
            <a:ext cx="67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That’s my broth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590D1D-F4DB-495D-877A-308A109F9291}"/>
              </a:ext>
            </a:extLst>
          </p:cNvPr>
          <p:cNvSpPr txBox="1"/>
          <p:nvPr/>
        </p:nvSpPr>
        <p:spPr>
          <a:xfrm>
            <a:off x="1563807" y="2565737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How old is he?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58E94A-D170-4223-A4F3-F6C1D9C626F3}"/>
              </a:ext>
            </a:extLst>
          </p:cNvPr>
          <p:cNvSpPr txBox="1"/>
          <p:nvPr/>
        </p:nvSpPr>
        <p:spPr>
          <a:xfrm>
            <a:off x="1579647" y="3307259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C4E470-4A43-4E2A-ABDC-5E8192B5FC05}"/>
              </a:ext>
            </a:extLst>
          </p:cNvPr>
          <p:cNvSpPr txBox="1"/>
          <p:nvPr/>
        </p:nvSpPr>
        <p:spPr>
          <a:xfrm>
            <a:off x="1556403" y="5766873"/>
            <a:ext cx="6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My sist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400" dirty="0">
                <a:latin typeface="Comic Sans MS" panose="030F0702030302020204" pitchFamily="66" charset="0"/>
              </a:rPr>
              <a:t> is here.</a:t>
            </a:r>
            <a:endParaRPr 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E37B072-9A1B-4861-9216-9175C28A75F9}"/>
              </a:ext>
            </a:extLst>
          </p:cNvPr>
          <p:cNvSpPr txBox="1"/>
          <p:nvPr/>
        </p:nvSpPr>
        <p:spPr>
          <a:xfrm>
            <a:off x="1556401" y="6476999"/>
            <a:ext cx="5839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We are all here.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D838E4-C45F-42B9-A646-3560DC606072}"/>
              </a:ext>
            </a:extLst>
          </p:cNvPr>
          <p:cNvSpPr txBox="1"/>
          <p:nvPr/>
        </p:nvSpPr>
        <p:spPr>
          <a:xfrm>
            <a:off x="1523951" y="5062611"/>
            <a:ext cx="8064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My grandmoth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400" dirty="0"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1D6F181-48C8-47CD-8D87-6417EAED6950}"/>
              </a:ext>
            </a:extLst>
          </p:cNvPr>
          <p:cNvSpPr txBox="1"/>
          <p:nvPr/>
        </p:nvSpPr>
        <p:spPr>
          <a:xfrm>
            <a:off x="1556401" y="7193459"/>
            <a:ext cx="7649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At his birthday party.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C82691-700E-4E1B-9AA1-0F86371BEE0F}"/>
              </a:ext>
            </a:extLst>
          </p:cNvPr>
          <p:cNvSpPr txBox="1"/>
          <p:nvPr/>
        </p:nvSpPr>
        <p:spPr>
          <a:xfrm>
            <a:off x="1561175" y="1844778"/>
            <a:ext cx="67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That’s my broth</a:t>
            </a:r>
            <a:r>
              <a:rPr lang="en-US" sz="4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F860D9-F303-4F76-97C3-961ED901D4DB}"/>
              </a:ext>
            </a:extLst>
          </p:cNvPr>
          <p:cNvSpPr txBox="1"/>
          <p:nvPr/>
        </p:nvSpPr>
        <p:spPr>
          <a:xfrm>
            <a:off x="1563806" y="2563306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How old is he?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D66B64-A4FF-405E-AFAD-7447888DFD2C}"/>
              </a:ext>
            </a:extLst>
          </p:cNvPr>
          <p:cNvSpPr txBox="1"/>
          <p:nvPr/>
        </p:nvSpPr>
        <p:spPr>
          <a:xfrm>
            <a:off x="1579647" y="3305438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909904-9423-4915-9F6C-6F84C6E78A41}"/>
              </a:ext>
            </a:extLst>
          </p:cNvPr>
          <p:cNvSpPr txBox="1"/>
          <p:nvPr/>
        </p:nvSpPr>
        <p:spPr>
          <a:xfrm>
            <a:off x="1556402" y="5766873"/>
            <a:ext cx="6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My sist</a:t>
            </a:r>
            <a:r>
              <a:rPr lang="en-US" sz="4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D13B6C-1CB1-4430-BC51-AB6859F17F44}"/>
              </a:ext>
            </a:extLst>
          </p:cNvPr>
          <p:cNvSpPr txBox="1"/>
          <p:nvPr/>
        </p:nvSpPr>
        <p:spPr>
          <a:xfrm>
            <a:off x="1556401" y="6476087"/>
            <a:ext cx="5472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 are all here.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FAF936-0AC7-4F59-9B8A-92E1AA99E0FF}"/>
              </a:ext>
            </a:extLst>
          </p:cNvPr>
          <p:cNvSpPr txBox="1"/>
          <p:nvPr/>
        </p:nvSpPr>
        <p:spPr>
          <a:xfrm>
            <a:off x="1523952" y="5063990"/>
            <a:ext cx="7930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My grandmoth</a:t>
            </a:r>
            <a:r>
              <a:rPr lang="en-US" sz="4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6D0B13B-5810-4426-99EF-4D4A1A93A786}"/>
              </a:ext>
            </a:extLst>
          </p:cNvPr>
          <p:cNvSpPr txBox="1"/>
          <p:nvPr/>
        </p:nvSpPr>
        <p:spPr>
          <a:xfrm>
            <a:off x="1556401" y="7192547"/>
            <a:ext cx="7327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At his birthday party.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A2E440-1725-4412-9D7C-28501B20018A}"/>
              </a:ext>
            </a:extLst>
          </p:cNvPr>
          <p:cNvSpPr txBox="1"/>
          <p:nvPr/>
        </p:nvSpPr>
        <p:spPr>
          <a:xfrm>
            <a:off x="1561175" y="1844598"/>
            <a:ext cx="67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That’s my broth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45D571-8299-4487-A4B8-02AE27912793}"/>
              </a:ext>
            </a:extLst>
          </p:cNvPr>
          <p:cNvSpPr txBox="1"/>
          <p:nvPr/>
        </p:nvSpPr>
        <p:spPr>
          <a:xfrm>
            <a:off x="1563807" y="2565960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How old is he?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E97AAC-3912-42CF-99D7-A6F4B0F2AD0A}"/>
              </a:ext>
            </a:extLst>
          </p:cNvPr>
          <p:cNvSpPr txBox="1"/>
          <p:nvPr/>
        </p:nvSpPr>
        <p:spPr>
          <a:xfrm>
            <a:off x="1579647" y="3305452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E25DBE-08CF-4957-8B1E-F426D847742F}"/>
              </a:ext>
            </a:extLst>
          </p:cNvPr>
          <p:cNvSpPr txBox="1"/>
          <p:nvPr/>
        </p:nvSpPr>
        <p:spPr>
          <a:xfrm>
            <a:off x="1556403" y="5766873"/>
            <a:ext cx="6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My sist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400" dirty="0">
                <a:latin typeface="Comic Sans MS" panose="030F0702030302020204" pitchFamily="66" charset="0"/>
              </a:rPr>
              <a:t> is here.</a:t>
            </a:r>
            <a:endParaRPr 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014AED-900B-423D-80E4-AC2EAA625F79}"/>
              </a:ext>
            </a:extLst>
          </p:cNvPr>
          <p:cNvSpPr txBox="1"/>
          <p:nvPr/>
        </p:nvSpPr>
        <p:spPr>
          <a:xfrm>
            <a:off x="1556401" y="6476543"/>
            <a:ext cx="5331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We are all here.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321054-9BDB-47FE-8F39-D56537EF39B6}"/>
              </a:ext>
            </a:extLst>
          </p:cNvPr>
          <p:cNvSpPr txBox="1"/>
          <p:nvPr/>
        </p:nvSpPr>
        <p:spPr>
          <a:xfrm>
            <a:off x="1523951" y="5062834"/>
            <a:ext cx="7988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My grandmoth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400" dirty="0"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EB4AB1C-F52A-453A-B4F1-6473C26C5EAE}"/>
              </a:ext>
            </a:extLst>
          </p:cNvPr>
          <p:cNvSpPr txBox="1"/>
          <p:nvPr/>
        </p:nvSpPr>
        <p:spPr>
          <a:xfrm>
            <a:off x="1556400" y="7193003"/>
            <a:ext cx="7230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At his birthday party.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52400" y="128406"/>
            <a:ext cx="5715000" cy="10204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8. Let’s sing.</a:t>
            </a:r>
          </a:p>
        </p:txBody>
      </p:sp>
      <p:pic>
        <p:nvPicPr>
          <p:cNvPr id="11" name="Track 080">
            <a:hlinkClick r:id="" action="ppaction://media"/>
            <a:extLst>
              <a:ext uri="{FF2B5EF4-FFF2-40B4-BE49-F238E27FC236}">
                <a16:creationId xmlns:a16="http://schemas.microsoft.com/office/drawing/2014/main" id="{06E446F5-054A-493D-85C6-85E0CEF9DE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00" end="333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4081" y="-9768"/>
            <a:ext cx="487363" cy="487363"/>
          </a:xfrm>
          <a:prstGeom prst="rect">
            <a:avLst/>
          </a:prstGeom>
        </p:spPr>
      </p:pic>
      <p:pic>
        <p:nvPicPr>
          <p:cNvPr id="12" name="Track 080">
            <a:hlinkClick r:id="" action="ppaction://media"/>
            <a:extLst>
              <a:ext uri="{FF2B5EF4-FFF2-40B4-BE49-F238E27FC236}">
                <a16:creationId xmlns:a16="http://schemas.microsoft.com/office/drawing/2014/main" id="{7DFB3FA3-BA77-45A9-8F98-EA43D617DE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00" end="304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4080" y="595259"/>
            <a:ext cx="487363" cy="487363"/>
          </a:xfrm>
          <a:prstGeom prst="rect">
            <a:avLst/>
          </a:prstGeom>
        </p:spPr>
      </p:pic>
      <p:pic>
        <p:nvPicPr>
          <p:cNvPr id="13" name="Track 080">
            <a:hlinkClick r:id="" action="ppaction://media"/>
            <a:extLst>
              <a:ext uri="{FF2B5EF4-FFF2-40B4-BE49-F238E27FC236}">
                <a16:creationId xmlns:a16="http://schemas.microsoft.com/office/drawing/2014/main" id="{A4B89E63-319C-4F16-8A33-4D81995637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00" end="280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97843" y="1219126"/>
            <a:ext cx="487363" cy="487363"/>
          </a:xfrm>
          <a:prstGeom prst="rect">
            <a:avLst/>
          </a:prstGeom>
        </p:spPr>
      </p:pic>
      <p:pic>
        <p:nvPicPr>
          <p:cNvPr id="14" name="Track 080">
            <a:hlinkClick r:id="" action="ppaction://media"/>
            <a:extLst>
              <a:ext uri="{FF2B5EF4-FFF2-40B4-BE49-F238E27FC236}">
                <a16:creationId xmlns:a16="http://schemas.microsoft.com/office/drawing/2014/main" id="{9484E3B1-1A6C-4974-9410-FBCF9DDA96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00" end="218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97842" y="1824153"/>
            <a:ext cx="487363" cy="487363"/>
          </a:xfrm>
          <a:prstGeom prst="rect">
            <a:avLst/>
          </a:prstGeom>
        </p:spPr>
      </p:pic>
      <p:pic>
        <p:nvPicPr>
          <p:cNvPr id="15" name="Track 080">
            <a:hlinkClick r:id="" action="ppaction://media"/>
            <a:extLst>
              <a:ext uri="{FF2B5EF4-FFF2-40B4-BE49-F238E27FC236}">
                <a16:creationId xmlns:a16="http://schemas.microsoft.com/office/drawing/2014/main" id="{AA774161-ACD8-45E0-88B3-8A8E9E25E9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500" end="174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04206" y="2420186"/>
            <a:ext cx="487363" cy="487363"/>
          </a:xfrm>
          <a:prstGeom prst="rect">
            <a:avLst/>
          </a:prstGeom>
        </p:spPr>
      </p:pic>
      <p:pic>
        <p:nvPicPr>
          <p:cNvPr id="16" name="Track 080">
            <a:hlinkClick r:id="" action="ppaction://media"/>
            <a:extLst>
              <a:ext uri="{FF2B5EF4-FFF2-40B4-BE49-F238E27FC236}">
                <a16:creationId xmlns:a16="http://schemas.microsoft.com/office/drawing/2014/main" id="{FBC64AAC-5331-4BB2-9198-BE8662EB69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00" end="146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04205" y="3025213"/>
            <a:ext cx="487363" cy="487363"/>
          </a:xfrm>
          <a:prstGeom prst="rect">
            <a:avLst/>
          </a:prstGeom>
        </p:spPr>
      </p:pic>
      <p:pic>
        <p:nvPicPr>
          <p:cNvPr id="17" name="Track 080">
            <a:hlinkClick r:id="" action="ppaction://media"/>
            <a:extLst>
              <a:ext uri="{FF2B5EF4-FFF2-40B4-BE49-F238E27FC236}">
                <a16:creationId xmlns:a16="http://schemas.microsoft.com/office/drawing/2014/main" id="{E8B511EF-21F2-4828-85F5-BDCA964C31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500" end="9496.3436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47968" y="3649080"/>
            <a:ext cx="487363" cy="487363"/>
          </a:xfrm>
          <a:prstGeom prst="rect">
            <a:avLst/>
          </a:prstGeom>
        </p:spPr>
      </p:pic>
      <p:pic>
        <p:nvPicPr>
          <p:cNvPr id="2" name="Track 080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87800" y="8801100"/>
            <a:ext cx="914400" cy="9144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2652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1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8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1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1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4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42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0" grpId="1"/>
      <p:bldP spid="24" grpId="0"/>
      <p:bldP spid="24" grpId="1"/>
      <p:bldP spid="28" grpId="0"/>
      <p:bldP spid="28" grpId="1"/>
      <p:bldP spid="41" grpId="0"/>
      <p:bldP spid="41" grpId="1"/>
      <p:bldP spid="45" grpId="0"/>
      <p:bldP spid="45" grpId="1"/>
      <p:bldP spid="49" grpId="0"/>
      <p:bldP spid="49" grpId="1"/>
      <p:bldP spid="53" grpId="0"/>
      <p:bldP spid="53" grpId="1"/>
      <p:bldP spid="21" grpId="0"/>
      <p:bldP spid="21" grpId="1"/>
      <p:bldP spid="25" grpId="0"/>
      <p:bldP spid="25" grpId="1"/>
      <p:bldP spid="32" grpId="0"/>
      <p:bldP spid="32" grpId="1"/>
      <p:bldP spid="42" grpId="0"/>
      <p:bldP spid="42" grpId="1"/>
      <p:bldP spid="46" grpId="0"/>
      <p:bldP spid="46" grpId="1"/>
      <p:bldP spid="50" grpId="0"/>
      <p:bldP spid="50" grpId="1"/>
      <p:bldP spid="54" grpId="0"/>
      <p:bldP spid="5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9A6BA3F-88E0-46AC-AB76-309D7141C377}"/>
              </a:ext>
            </a:extLst>
          </p:cNvPr>
          <p:cNvSpPr txBox="1"/>
          <p:nvPr/>
        </p:nvSpPr>
        <p:spPr>
          <a:xfrm>
            <a:off x="1557106" y="1842519"/>
            <a:ext cx="67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That’s my broth</a:t>
            </a:r>
            <a:r>
              <a:rPr lang="en-US" sz="4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8E1E16-C23E-4C56-BBC7-477CB41B29F0}"/>
              </a:ext>
            </a:extLst>
          </p:cNvPr>
          <p:cNvSpPr txBox="1"/>
          <p:nvPr/>
        </p:nvSpPr>
        <p:spPr>
          <a:xfrm>
            <a:off x="1560627" y="2565504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How old is he?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FEA601-992B-4760-BE7E-243822C834A7}"/>
              </a:ext>
            </a:extLst>
          </p:cNvPr>
          <p:cNvSpPr txBox="1"/>
          <p:nvPr/>
        </p:nvSpPr>
        <p:spPr>
          <a:xfrm>
            <a:off x="1576928" y="3304993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8E5B4C-4D15-4A5F-A247-BC69DB0A93C4}"/>
              </a:ext>
            </a:extLst>
          </p:cNvPr>
          <p:cNvSpPr txBox="1"/>
          <p:nvPr/>
        </p:nvSpPr>
        <p:spPr>
          <a:xfrm>
            <a:off x="1562464" y="5768255"/>
            <a:ext cx="6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My sist</a:t>
            </a:r>
            <a:r>
              <a:rPr lang="en-US" sz="4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E2885D-3BD0-4D31-A6B4-934BF344C15B}"/>
              </a:ext>
            </a:extLst>
          </p:cNvPr>
          <p:cNvSpPr txBox="1"/>
          <p:nvPr/>
        </p:nvSpPr>
        <p:spPr>
          <a:xfrm>
            <a:off x="1556402" y="6477013"/>
            <a:ext cx="5401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 are all here.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D8ED32-973D-4500-8CA0-5F19BB6071E7}"/>
              </a:ext>
            </a:extLst>
          </p:cNvPr>
          <p:cNvSpPr txBox="1"/>
          <p:nvPr/>
        </p:nvSpPr>
        <p:spPr>
          <a:xfrm>
            <a:off x="1523492" y="5062378"/>
            <a:ext cx="7931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My grandmoth</a:t>
            </a:r>
            <a:r>
              <a:rPr lang="en-US" sz="4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44968A6-B697-45C2-B33E-9E70B670D64E}"/>
              </a:ext>
            </a:extLst>
          </p:cNvPr>
          <p:cNvSpPr txBox="1"/>
          <p:nvPr/>
        </p:nvSpPr>
        <p:spPr>
          <a:xfrm>
            <a:off x="1556399" y="7190119"/>
            <a:ext cx="7230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At his birthday party.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F9F3A4-9E3E-4CB9-9467-94CF51A4559B}"/>
              </a:ext>
            </a:extLst>
          </p:cNvPr>
          <p:cNvSpPr txBox="1"/>
          <p:nvPr/>
        </p:nvSpPr>
        <p:spPr>
          <a:xfrm>
            <a:off x="1561174" y="1847289"/>
            <a:ext cx="67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That’s my broth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590D1D-F4DB-495D-877A-308A109F9291}"/>
              </a:ext>
            </a:extLst>
          </p:cNvPr>
          <p:cNvSpPr txBox="1"/>
          <p:nvPr/>
        </p:nvSpPr>
        <p:spPr>
          <a:xfrm>
            <a:off x="1563807" y="2565737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How old is he?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58E94A-D170-4223-A4F3-F6C1D9C626F3}"/>
              </a:ext>
            </a:extLst>
          </p:cNvPr>
          <p:cNvSpPr txBox="1"/>
          <p:nvPr/>
        </p:nvSpPr>
        <p:spPr>
          <a:xfrm>
            <a:off x="1579647" y="3307259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C4E470-4A43-4E2A-ABDC-5E8192B5FC05}"/>
              </a:ext>
            </a:extLst>
          </p:cNvPr>
          <p:cNvSpPr txBox="1"/>
          <p:nvPr/>
        </p:nvSpPr>
        <p:spPr>
          <a:xfrm>
            <a:off x="1556403" y="5766873"/>
            <a:ext cx="6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My sist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400" dirty="0">
                <a:latin typeface="Comic Sans MS" panose="030F0702030302020204" pitchFamily="66" charset="0"/>
              </a:rPr>
              <a:t> is here.</a:t>
            </a:r>
            <a:endParaRPr 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E37B072-9A1B-4861-9216-9175C28A75F9}"/>
              </a:ext>
            </a:extLst>
          </p:cNvPr>
          <p:cNvSpPr txBox="1"/>
          <p:nvPr/>
        </p:nvSpPr>
        <p:spPr>
          <a:xfrm>
            <a:off x="1556401" y="6476999"/>
            <a:ext cx="5839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We are all here.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D838E4-C45F-42B9-A646-3560DC606072}"/>
              </a:ext>
            </a:extLst>
          </p:cNvPr>
          <p:cNvSpPr txBox="1"/>
          <p:nvPr/>
        </p:nvSpPr>
        <p:spPr>
          <a:xfrm>
            <a:off x="1523951" y="5062611"/>
            <a:ext cx="8064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My grandmoth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400" dirty="0"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1D6F181-48C8-47CD-8D87-6417EAED6950}"/>
              </a:ext>
            </a:extLst>
          </p:cNvPr>
          <p:cNvSpPr txBox="1"/>
          <p:nvPr/>
        </p:nvSpPr>
        <p:spPr>
          <a:xfrm>
            <a:off x="1556401" y="7193459"/>
            <a:ext cx="7649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At his birthday party.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C82691-700E-4E1B-9AA1-0F86371BEE0F}"/>
              </a:ext>
            </a:extLst>
          </p:cNvPr>
          <p:cNvSpPr txBox="1"/>
          <p:nvPr/>
        </p:nvSpPr>
        <p:spPr>
          <a:xfrm>
            <a:off x="1561175" y="1844778"/>
            <a:ext cx="67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That’s my broth</a:t>
            </a:r>
            <a:r>
              <a:rPr lang="en-US" sz="4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F860D9-F303-4F76-97C3-961ED901D4DB}"/>
              </a:ext>
            </a:extLst>
          </p:cNvPr>
          <p:cNvSpPr txBox="1"/>
          <p:nvPr/>
        </p:nvSpPr>
        <p:spPr>
          <a:xfrm>
            <a:off x="1563806" y="2563306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How old is he?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D66B64-A4FF-405E-AFAD-7447888DFD2C}"/>
              </a:ext>
            </a:extLst>
          </p:cNvPr>
          <p:cNvSpPr txBox="1"/>
          <p:nvPr/>
        </p:nvSpPr>
        <p:spPr>
          <a:xfrm>
            <a:off x="1579647" y="3305438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909904-9423-4915-9F6C-6F84C6E78A41}"/>
              </a:ext>
            </a:extLst>
          </p:cNvPr>
          <p:cNvSpPr txBox="1"/>
          <p:nvPr/>
        </p:nvSpPr>
        <p:spPr>
          <a:xfrm>
            <a:off x="1556402" y="5766873"/>
            <a:ext cx="6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My sist</a:t>
            </a:r>
            <a:r>
              <a:rPr lang="en-US" sz="4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D13B6C-1CB1-4430-BC51-AB6859F17F44}"/>
              </a:ext>
            </a:extLst>
          </p:cNvPr>
          <p:cNvSpPr txBox="1"/>
          <p:nvPr/>
        </p:nvSpPr>
        <p:spPr>
          <a:xfrm>
            <a:off x="1556401" y="6476087"/>
            <a:ext cx="5472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 are all here.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FAF936-0AC7-4F59-9B8A-92E1AA99E0FF}"/>
              </a:ext>
            </a:extLst>
          </p:cNvPr>
          <p:cNvSpPr txBox="1"/>
          <p:nvPr/>
        </p:nvSpPr>
        <p:spPr>
          <a:xfrm>
            <a:off x="1523952" y="5063990"/>
            <a:ext cx="7930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My grandmoth</a:t>
            </a:r>
            <a:r>
              <a:rPr lang="en-US" sz="4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6D0B13B-5810-4426-99EF-4D4A1A93A786}"/>
              </a:ext>
            </a:extLst>
          </p:cNvPr>
          <p:cNvSpPr txBox="1"/>
          <p:nvPr/>
        </p:nvSpPr>
        <p:spPr>
          <a:xfrm>
            <a:off x="1556401" y="7192547"/>
            <a:ext cx="7327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At his birthday party.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A2E440-1725-4412-9D7C-28501B20018A}"/>
              </a:ext>
            </a:extLst>
          </p:cNvPr>
          <p:cNvSpPr txBox="1"/>
          <p:nvPr/>
        </p:nvSpPr>
        <p:spPr>
          <a:xfrm>
            <a:off x="1561175" y="1844598"/>
            <a:ext cx="670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That’s my broth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45D571-8299-4487-A4B8-02AE27912793}"/>
              </a:ext>
            </a:extLst>
          </p:cNvPr>
          <p:cNvSpPr txBox="1"/>
          <p:nvPr/>
        </p:nvSpPr>
        <p:spPr>
          <a:xfrm>
            <a:off x="1563807" y="2565960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How old is he?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E97AAC-3912-42CF-99D7-A6F4B0F2AD0A}"/>
              </a:ext>
            </a:extLst>
          </p:cNvPr>
          <p:cNvSpPr txBox="1"/>
          <p:nvPr/>
        </p:nvSpPr>
        <p:spPr>
          <a:xfrm>
            <a:off x="1579647" y="3305452"/>
            <a:ext cx="5031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E25DBE-08CF-4957-8B1E-F426D847742F}"/>
              </a:ext>
            </a:extLst>
          </p:cNvPr>
          <p:cNvSpPr txBox="1"/>
          <p:nvPr/>
        </p:nvSpPr>
        <p:spPr>
          <a:xfrm>
            <a:off x="1556403" y="5766873"/>
            <a:ext cx="6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My sist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400" dirty="0">
                <a:latin typeface="Comic Sans MS" panose="030F0702030302020204" pitchFamily="66" charset="0"/>
              </a:rPr>
              <a:t> is here.</a:t>
            </a:r>
            <a:endParaRPr lang="en-US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014AED-900B-423D-80E4-AC2EAA625F79}"/>
              </a:ext>
            </a:extLst>
          </p:cNvPr>
          <p:cNvSpPr txBox="1"/>
          <p:nvPr/>
        </p:nvSpPr>
        <p:spPr>
          <a:xfrm>
            <a:off x="1556401" y="6476543"/>
            <a:ext cx="5331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We are all here.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321054-9BDB-47FE-8F39-D56537EF39B6}"/>
              </a:ext>
            </a:extLst>
          </p:cNvPr>
          <p:cNvSpPr txBox="1"/>
          <p:nvPr/>
        </p:nvSpPr>
        <p:spPr>
          <a:xfrm>
            <a:off x="1523951" y="5062834"/>
            <a:ext cx="7988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My grandmoth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400" dirty="0">
                <a:latin typeface="Comic Sans MS" panose="030F0702030302020204" pitchFamily="66" charset="0"/>
              </a:rPr>
              <a:t> is here.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EB4AB1C-F52A-453A-B4F1-6473C26C5EAE}"/>
              </a:ext>
            </a:extLst>
          </p:cNvPr>
          <p:cNvSpPr txBox="1"/>
          <p:nvPr/>
        </p:nvSpPr>
        <p:spPr>
          <a:xfrm>
            <a:off x="1556400" y="7193003"/>
            <a:ext cx="7230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At his birthday party.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52400" y="128406"/>
            <a:ext cx="5715000" cy="10204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Work in groups</a:t>
            </a:r>
          </a:p>
        </p:txBody>
      </p:sp>
      <p:pic>
        <p:nvPicPr>
          <p:cNvPr id="11" name="Track 080">
            <a:hlinkClick r:id="" action="ppaction://media"/>
            <a:extLst>
              <a:ext uri="{FF2B5EF4-FFF2-40B4-BE49-F238E27FC236}">
                <a16:creationId xmlns:a16="http://schemas.microsoft.com/office/drawing/2014/main" id="{06E446F5-054A-493D-85C6-85E0CEF9DE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00" end="333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4081" y="-9768"/>
            <a:ext cx="487363" cy="487363"/>
          </a:xfrm>
          <a:prstGeom prst="rect">
            <a:avLst/>
          </a:prstGeom>
        </p:spPr>
      </p:pic>
      <p:pic>
        <p:nvPicPr>
          <p:cNvPr id="12" name="Track 080">
            <a:hlinkClick r:id="" action="ppaction://media"/>
            <a:extLst>
              <a:ext uri="{FF2B5EF4-FFF2-40B4-BE49-F238E27FC236}">
                <a16:creationId xmlns:a16="http://schemas.microsoft.com/office/drawing/2014/main" id="{7DFB3FA3-BA77-45A9-8F98-EA43D617DE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00" end="304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4080" y="595259"/>
            <a:ext cx="487363" cy="487363"/>
          </a:xfrm>
          <a:prstGeom prst="rect">
            <a:avLst/>
          </a:prstGeom>
        </p:spPr>
      </p:pic>
      <p:pic>
        <p:nvPicPr>
          <p:cNvPr id="13" name="Track 080">
            <a:hlinkClick r:id="" action="ppaction://media"/>
            <a:extLst>
              <a:ext uri="{FF2B5EF4-FFF2-40B4-BE49-F238E27FC236}">
                <a16:creationId xmlns:a16="http://schemas.microsoft.com/office/drawing/2014/main" id="{A4B89E63-319C-4F16-8A33-4D81995637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00" end="280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97843" y="1219126"/>
            <a:ext cx="487363" cy="487363"/>
          </a:xfrm>
          <a:prstGeom prst="rect">
            <a:avLst/>
          </a:prstGeom>
        </p:spPr>
      </p:pic>
      <p:pic>
        <p:nvPicPr>
          <p:cNvPr id="14" name="Track 080">
            <a:hlinkClick r:id="" action="ppaction://media"/>
            <a:extLst>
              <a:ext uri="{FF2B5EF4-FFF2-40B4-BE49-F238E27FC236}">
                <a16:creationId xmlns:a16="http://schemas.microsoft.com/office/drawing/2014/main" id="{9484E3B1-1A6C-4974-9410-FBCF9DDA96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00" end="218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97842" y="1824153"/>
            <a:ext cx="487363" cy="487363"/>
          </a:xfrm>
          <a:prstGeom prst="rect">
            <a:avLst/>
          </a:prstGeom>
        </p:spPr>
      </p:pic>
      <p:pic>
        <p:nvPicPr>
          <p:cNvPr id="15" name="Track 080">
            <a:hlinkClick r:id="" action="ppaction://media"/>
            <a:extLst>
              <a:ext uri="{FF2B5EF4-FFF2-40B4-BE49-F238E27FC236}">
                <a16:creationId xmlns:a16="http://schemas.microsoft.com/office/drawing/2014/main" id="{AA774161-ACD8-45E0-88B3-8A8E9E25E9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500" end="174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04206" y="2420186"/>
            <a:ext cx="487363" cy="487363"/>
          </a:xfrm>
          <a:prstGeom prst="rect">
            <a:avLst/>
          </a:prstGeom>
        </p:spPr>
      </p:pic>
      <p:pic>
        <p:nvPicPr>
          <p:cNvPr id="16" name="Track 080">
            <a:hlinkClick r:id="" action="ppaction://media"/>
            <a:extLst>
              <a:ext uri="{FF2B5EF4-FFF2-40B4-BE49-F238E27FC236}">
                <a16:creationId xmlns:a16="http://schemas.microsoft.com/office/drawing/2014/main" id="{FBC64AAC-5331-4BB2-9198-BE8662EB69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00" end="14696.34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04205" y="3025213"/>
            <a:ext cx="487363" cy="487363"/>
          </a:xfrm>
          <a:prstGeom prst="rect">
            <a:avLst/>
          </a:prstGeom>
        </p:spPr>
      </p:pic>
      <p:pic>
        <p:nvPicPr>
          <p:cNvPr id="17" name="Track 080">
            <a:hlinkClick r:id="" action="ppaction://media"/>
            <a:extLst>
              <a:ext uri="{FF2B5EF4-FFF2-40B4-BE49-F238E27FC236}">
                <a16:creationId xmlns:a16="http://schemas.microsoft.com/office/drawing/2014/main" id="{E8B511EF-21F2-4828-85F5-BDCA964C31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500" end="9496.3436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47968" y="3649080"/>
            <a:ext cx="487363" cy="487363"/>
          </a:xfrm>
          <a:prstGeom prst="rect">
            <a:avLst/>
          </a:prstGeom>
        </p:spPr>
      </p:pic>
      <p:pic>
        <p:nvPicPr>
          <p:cNvPr id="56" name="Track 080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87800" y="8801100"/>
            <a:ext cx="914400" cy="9144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5591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1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8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1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1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4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4234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20" grpId="0"/>
      <p:bldP spid="20" grpId="1"/>
      <p:bldP spid="24" grpId="0"/>
      <p:bldP spid="24" grpId="1"/>
      <p:bldP spid="28" grpId="0"/>
      <p:bldP spid="28" grpId="1"/>
      <p:bldP spid="41" grpId="0"/>
      <p:bldP spid="41" grpId="1"/>
      <p:bldP spid="45" grpId="0"/>
      <p:bldP spid="45" grpId="1"/>
      <p:bldP spid="49" grpId="0"/>
      <p:bldP spid="49" grpId="1"/>
      <p:bldP spid="53" grpId="0"/>
      <p:bldP spid="53" grpId="1"/>
      <p:bldP spid="21" grpId="0"/>
      <p:bldP spid="21" grpId="1"/>
      <p:bldP spid="25" grpId="0"/>
      <p:bldP spid="25" grpId="1"/>
      <p:bldP spid="32" grpId="0"/>
      <p:bldP spid="32" grpId="1"/>
      <p:bldP spid="42" grpId="0"/>
      <p:bldP spid="42" grpId="1"/>
      <p:bldP spid="46" grpId="0"/>
      <p:bldP spid="46" grpId="1"/>
      <p:bldP spid="50" grpId="0"/>
      <p:bldP spid="50" grpId="1"/>
      <p:bldP spid="54" grpId="0"/>
      <p:bldP spid="5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7440147">
            <a:off x="13306363" y="7128269"/>
            <a:ext cx="6453203" cy="6905178"/>
          </a:xfrm>
          <a:custGeom>
            <a:avLst/>
            <a:gdLst/>
            <a:ahLst/>
            <a:cxnLst/>
            <a:rect l="l" t="t" r="r" b="b"/>
            <a:pathLst>
              <a:path w="6453203" h="6905178">
                <a:moveTo>
                  <a:pt x="0" y="0"/>
                </a:moveTo>
                <a:lnTo>
                  <a:pt x="6453203" y="0"/>
                </a:lnTo>
                <a:lnTo>
                  <a:pt x="6453203" y="6905178"/>
                </a:lnTo>
                <a:lnTo>
                  <a:pt x="0" y="6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805293" y="6819488"/>
            <a:ext cx="1235364" cy="1607259"/>
          </a:xfrm>
          <a:custGeom>
            <a:avLst/>
            <a:gdLst/>
            <a:ahLst/>
            <a:cxnLst/>
            <a:rect l="l" t="t" r="r" b="b"/>
            <a:pathLst>
              <a:path w="518177" h="742906">
                <a:moveTo>
                  <a:pt x="0" y="0"/>
                </a:moveTo>
                <a:lnTo>
                  <a:pt x="518177" y="0"/>
                </a:lnTo>
                <a:lnTo>
                  <a:pt x="518177" y="742906"/>
                </a:lnTo>
                <a:lnTo>
                  <a:pt x="0" y="742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79839" y="8505517"/>
            <a:ext cx="778193" cy="1313406"/>
          </a:xfrm>
          <a:custGeom>
            <a:avLst/>
            <a:gdLst/>
            <a:ahLst/>
            <a:cxnLst/>
            <a:rect l="l" t="t" r="r" b="b"/>
            <a:pathLst>
              <a:path w="359696" h="607082">
                <a:moveTo>
                  <a:pt x="0" y="0"/>
                </a:moveTo>
                <a:lnTo>
                  <a:pt x="359696" y="0"/>
                </a:lnTo>
                <a:lnTo>
                  <a:pt x="359696" y="607081"/>
                </a:lnTo>
                <a:lnTo>
                  <a:pt x="0" y="60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-3118282" y="-3834916"/>
            <a:ext cx="7167806" cy="7669832"/>
          </a:xfrm>
          <a:custGeom>
            <a:avLst/>
            <a:gdLst/>
            <a:ahLst/>
            <a:cxnLst/>
            <a:rect l="l" t="t" r="r" b="b"/>
            <a:pathLst>
              <a:path w="7167806" h="7669832">
                <a:moveTo>
                  <a:pt x="0" y="0"/>
                </a:moveTo>
                <a:lnTo>
                  <a:pt x="7167807" y="0"/>
                </a:lnTo>
                <a:lnTo>
                  <a:pt x="7167807" y="7669832"/>
                </a:lnTo>
                <a:lnTo>
                  <a:pt x="0" y="7669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82652" y="272896"/>
            <a:ext cx="780374" cy="1317089"/>
          </a:xfrm>
          <a:custGeom>
            <a:avLst/>
            <a:gdLst/>
            <a:ahLst/>
            <a:cxnLst/>
            <a:rect l="l" t="t" r="r" b="b"/>
            <a:pathLst>
              <a:path w="360704" h="608784">
                <a:moveTo>
                  <a:pt x="0" y="0"/>
                </a:moveTo>
                <a:lnTo>
                  <a:pt x="360705" y="0"/>
                </a:lnTo>
                <a:lnTo>
                  <a:pt x="360705" y="608784"/>
                </a:lnTo>
                <a:lnTo>
                  <a:pt x="0" y="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1965" y="1307420"/>
            <a:ext cx="1271617" cy="1626163"/>
          </a:xfrm>
          <a:custGeom>
            <a:avLst/>
            <a:gdLst/>
            <a:ahLst/>
            <a:cxnLst/>
            <a:rect l="l" t="t" r="r" b="b"/>
            <a:pathLst>
              <a:path w="587766" h="751644">
                <a:moveTo>
                  <a:pt x="0" y="0"/>
                </a:moveTo>
                <a:lnTo>
                  <a:pt x="587766" y="0"/>
                </a:lnTo>
                <a:lnTo>
                  <a:pt x="587766" y="751644"/>
                </a:lnTo>
                <a:lnTo>
                  <a:pt x="0" y="751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392152">
            <a:off x="-1968164" y="6484799"/>
            <a:ext cx="9562453" cy="6335125"/>
          </a:xfrm>
          <a:custGeom>
            <a:avLst/>
            <a:gdLst/>
            <a:ahLst/>
            <a:cxnLst/>
            <a:rect l="l" t="t" r="r" b="b"/>
            <a:pathLst>
              <a:path w="9562453" h="6335125">
                <a:moveTo>
                  <a:pt x="0" y="0"/>
                </a:moveTo>
                <a:lnTo>
                  <a:pt x="9562453" y="0"/>
                </a:lnTo>
                <a:lnTo>
                  <a:pt x="9562453" y="6335125"/>
                </a:lnTo>
                <a:lnTo>
                  <a:pt x="0" y="6335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53796" flipV="1">
            <a:off x="465622" y="8185894"/>
            <a:ext cx="5732819" cy="1770008"/>
          </a:xfrm>
          <a:custGeom>
            <a:avLst/>
            <a:gdLst/>
            <a:ahLst/>
            <a:cxnLst/>
            <a:rect l="l" t="t" r="r" b="b"/>
            <a:pathLst>
              <a:path w="5732819" h="1770008">
                <a:moveTo>
                  <a:pt x="0" y="1770008"/>
                </a:moveTo>
                <a:lnTo>
                  <a:pt x="5732819" y="1770008"/>
                </a:lnTo>
                <a:lnTo>
                  <a:pt x="5732819" y="0"/>
                </a:lnTo>
                <a:lnTo>
                  <a:pt x="0" y="0"/>
                </a:lnTo>
                <a:lnTo>
                  <a:pt x="0" y="1770008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2018" y="7040771"/>
            <a:ext cx="1251076" cy="1263058"/>
          </a:xfrm>
          <a:custGeom>
            <a:avLst/>
            <a:gdLst/>
            <a:ahLst/>
            <a:cxnLst/>
            <a:rect l="l" t="t" r="r" b="b"/>
            <a:pathLst>
              <a:path w="407207" h="583810">
                <a:moveTo>
                  <a:pt x="0" y="0"/>
                </a:moveTo>
                <a:lnTo>
                  <a:pt x="407207" y="0"/>
                </a:lnTo>
                <a:lnTo>
                  <a:pt x="407207" y="583810"/>
                </a:lnTo>
                <a:lnTo>
                  <a:pt x="0" y="583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0458865" flipH="1">
            <a:off x="12116724" y="-1703721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05293" y="2020655"/>
            <a:ext cx="1128928" cy="1443692"/>
          </a:xfrm>
          <a:custGeom>
            <a:avLst/>
            <a:gdLst/>
            <a:ahLst/>
            <a:cxnLst/>
            <a:rect l="l" t="t" r="r" b="b"/>
            <a:pathLst>
              <a:path w="752879" h="962794">
                <a:moveTo>
                  <a:pt x="0" y="0"/>
                </a:moveTo>
                <a:lnTo>
                  <a:pt x="752880" y="0"/>
                </a:lnTo>
                <a:lnTo>
                  <a:pt x="752880" y="962794"/>
                </a:lnTo>
                <a:lnTo>
                  <a:pt x="0" y="9627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638159" y="419916"/>
            <a:ext cx="4880230" cy="1506771"/>
          </a:xfrm>
          <a:custGeom>
            <a:avLst/>
            <a:gdLst/>
            <a:ahLst/>
            <a:cxnLst/>
            <a:rect l="l" t="t" r="r" b="b"/>
            <a:pathLst>
              <a:path w="4880230" h="1506771">
                <a:moveTo>
                  <a:pt x="4880230" y="0"/>
                </a:moveTo>
                <a:lnTo>
                  <a:pt x="0" y="0"/>
                </a:lnTo>
                <a:lnTo>
                  <a:pt x="0" y="1506771"/>
                </a:lnTo>
                <a:lnTo>
                  <a:pt x="4880230" y="1506771"/>
                </a:lnTo>
                <a:lnTo>
                  <a:pt x="488023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2963" y="5524500"/>
            <a:ext cx="18222074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Fun corner and wrap-up.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6992" y="1257300"/>
            <a:ext cx="2414016" cy="25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58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623290" y="1895551"/>
            <a:ext cx="13041421" cy="6495898"/>
            <a:chOff x="0" y="0"/>
            <a:chExt cx="3434777" cy="15108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4778" cy="1510856"/>
            </a:xfrm>
            <a:custGeom>
              <a:avLst/>
              <a:gdLst/>
              <a:ahLst/>
              <a:cxnLst/>
              <a:rect l="l" t="t" r="r" b="b"/>
              <a:pathLst>
                <a:path w="3434778" h="1510856">
                  <a:moveTo>
                    <a:pt x="30276" y="0"/>
                  </a:moveTo>
                  <a:lnTo>
                    <a:pt x="3404502" y="0"/>
                  </a:lnTo>
                  <a:cubicBezTo>
                    <a:pt x="3412532" y="0"/>
                    <a:pt x="3420232" y="3190"/>
                    <a:pt x="3425910" y="8868"/>
                  </a:cubicBezTo>
                  <a:cubicBezTo>
                    <a:pt x="3431588" y="14545"/>
                    <a:pt x="3434778" y="22246"/>
                    <a:pt x="3434778" y="30276"/>
                  </a:cubicBezTo>
                  <a:lnTo>
                    <a:pt x="3434778" y="1480581"/>
                  </a:lnTo>
                  <a:cubicBezTo>
                    <a:pt x="3434778" y="1497301"/>
                    <a:pt x="3421223" y="1510856"/>
                    <a:pt x="3404502" y="1510856"/>
                  </a:cubicBezTo>
                  <a:lnTo>
                    <a:pt x="30276" y="1510856"/>
                  </a:lnTo>
                  <a:cubicBezTo>
                    <a:pt x="22246" y="1510856"/>
                    <a:pt x="14545" y="1507667"/>
                    <a:pt x="8868" y="1501989"/>
                  </a:cubicBezTo>
                  <a:cubicBezTo>
                    <a:pt x="3190" y="1496311"/>
                    <a:pt x="0" y="1488610"/>
                    <a:pt x="0" y="1480581"/>
                  </a:cubicBezTo>
                  <a:lnTo>
                    <a:pt x="0" y="30276"/>
                  </a:lnTo>
                  <a:cubicBezTo>
                    <a:pt x="0" y="22246"/>
                    <a:pt x="3190" y="14545"/>
                    <a:pt x="8868" y="8868"/>
                  </a:cubicBezTo>
                  <a:cubicBezTo>
                    <a:pt x="14545" y="3190"/>
                    <a:pt x="22246" y="0"/>
                    <a:pt x="30276" y="0"/>
                  </a:cubicBezTo>
                  <a:close/>
                </a:path>
              </a:pathLst>
            </a:custGeom>
            <a:solidFill>
              <a:srgbClr val="65328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34777" cy="1548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6172200"/>
            <a:ext cx="3852949" cy="4114800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49" y="0"/>
                </a:lnTo>
                <a:lnTo>
                  <a:pt x="3852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1544577" y="-3272491"/>
            <a:ext cx="6743423" cy="6815791"/>
            <a:chOff x="0" y="0"/>
            <a:chExt cx="703649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2763"/>
              <a:ext cx="703649" cy="705675"/>
            </a:xfrm>
            <a:custGeom>
              <a:avLst/>
              <a:gdLst/>
              <a:ahLst/>
              <a:cxnLst/>
              <a:rect l="l" t="t" r="r" b="b"/>
              <a:pathLst>
                <a:path w="703649" h="705675">
                  <a:moveTo>
                    <a:pt x="56814" y="39834"/>
                  </a:moveTo>
                  <a:lnTo>
                    <a:pt x="295010" y="5440"/>
                  </a:lnTo>
                  <a:cubicBezTo>
                    <a:pt x="332691" y="0"/>
                    <a:pt x="370958" y="0"/>
                    <a:pt x="408639" y="5440"/>
                  </a:cubicBezTo>
                  <a:lnTo>
                    <a:pt x="646834" y="39834"/>
                  </a:lnTo>
                  <a:cubicBezTo>
                    <a:pt x="679446" y="44542"/>
                    <a:pt x="703649" y="72490"/>
                    <a:pt x="703649" y="105440"/>
                  </a:cubicBezTo>
                  <a:lnTo>
                    <a:pt x="703649" y="600234"/>
                  </a:lnTo>
                  <a:cubicBezTo>
                    <a:pt x="703649" y="633184"/>
                    <a:pt x="679446" y="661132"/>
                    <a:pt x="646834" y="665840"/>
                  </a:cubicBezTo>
                  <a:lnTo>
                    <a:pt x="408639" y="700234"/>
                  </a:lnTo>
                  <a:cubicBezTo>
                    <a:pt x="370958" y="705674"/>
                    <a:pt x="332691" y="705674"/>
                    <a:pt x="295010" y="700234"/>
                  </a:cubicBezTo>
                  <a:lnTo>
                    <a:pt x="56814" y="665840"/>
                  </a:lnTo>
                  <a:cubicBezTo>
                    <a:pt x="24202" y="661132"/>
                    <a:pt x="0" y="633184"/>
                    <a:pt x="0" y="600234"/>
                  </a:cubicBezTo>
                  <a:lnTo>
                    <a:pt x="0" y="105440"/>
                  </a:lnTo>
                  <a:cubicBezTo>
                    <a:pt x="0" y="72490"/>
                    <a:pt x="24202" y="44542"/>
                    <a:pt x="56814" y="39834"/>
                  </a:cubicBezTo>
                  <a:close/>
                </a:path>
              </a:pathLst>
            </a:custGeom>
            <a:solidFill>
              <a:srgbClr val="FFDA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700"/>
              <a:ext cx="703649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11544577" y="3848100"/>
            <a:ext cx="6743423" cy="6736384"/>
            <a:chOff x="0" y="0"/>
            <a:chExt cx="1776046" cy="177419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76045" cy="1768678"/>
            </a:xfrm>
            <a:custGeom>
              <a:avLst/>
              <a:gdLst/>
              <a:ahLst/>
              <a:cxnLst/>
              <a:rect l="l" t="t" r="r" b="b"/>
              <a:pathLst>
                <a:path w="1776045" h="1768678">
                  <a:moveTo>
                    <a:pt x="1776045" y="52022"/>
                  </a:moveTo>
                  <a:lnTo>
                    <a:pt x="1776045" y="1722170"/>
                  </a:lnTo>
                  <a:cubicBezTo>
                    <a:pt x="1776045" y="1735248"/>
                    <a:pt x="1770369" y="1747683"/>
                    <a:pt x="1760488" y="1756252"/>
                  </a:cubicBezTo>
                  <a:cubicBezTo>
                    <a:pt x="1750608" y="1764820"/>
                    <a:pt x="1737494" y="1768678"/>
                    <a:pt x="1724547" y="1766827"/>
                  </a:cubicBezTo>
                  <a:lnTo>
                    <a:pt x="939521" y="1654557"/>
                  </a:lnTo>
                  <a:cubicBezTo>
                    <a:pt x="905362" y="1649672"/>
                    <a:pt x="870683" y="1649672"/>
                    <a:pt x="836525" y="1654557"/>
                  </a:cubicBezTo>
                  <a:lnTo>
                    <a:pt x="51498" y="1766827"/>
                  </a:lnTo>
                  <a:cubicBezTo>
                    <a:pt x="38551" y="1768678"/>
                    <a:pt x="25438" y="1764820"/>
                    <a:pt x="15557" y="1756252"/>
                  </a:cubicBezTo>
                  <a:cubicBezTo>
                    <a:pt x="5676" y="1747683"/>
                    <a:pt x="0" y="1735248"/>
                    <a:pt x="0" y="1722170"/>
                  </a:cubicBezTo>
                  <a:lnTo>
                    <a:pt x="0" y="52022"/>
                  </a:lnTo>
                  <a:cubicBezTo>
                    <a:pt x="0" y="23291"/>
                    <a:pt x="23291" y="0"/>
                    <a:pt x="52022" y="0"/>
                  </a:cubicBezTo>
                  <a:lnTo>
                    <a:pt x="1724024" y="0"/>
                  </a:lnTo>
                  <a:cubicBezTo>
                    <a:pt x="1752754" y="0"/>
                    <a:pt x="1776045" y="23291"/>
                    <a:pt x="1776045" y="52022"/>
                  </a:cubicBezTo>
                  <a:close/>
                </a:path>
              </a:pathLst>
            </a:custGeom>
            <a:solidFill>
              <a:srgbClr val="FFDA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776046" cy="1685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412051" y="1958013"/>
            <a:ext cx="7802126" cy="6370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FBEE0F"/>
                </a:solidFill>
                <a:latin typeface="Britannic Bold" panose="020B0903060703020204" pitchFamily="34" charset="0"/>
              </a:rPr>
              <a:t>FIND THE ODD ONE OUT</a:t>
            </a:r>
          </a:p>
        </p:txBody>
      </p:sp>
      <p:sp>
        <p:nvSpPr>
          <p:cNvPr id="14" name="Freeform 14"/>
          <p:cNvSpPr/>
          <p:nvPr/>
        </p:nvSpPr>
        <p:spPr>
          <a:xfrm rot="1237343">
            <a:off x="1028700" y="601467"/>
            <a:ext cx="3194581" cy="4114800"/>
          </a:xfrm>
          <a:custGeom>
            <a:avLst/>
            <a:gdLst/>
            <a:ahLst/>
            <a:cxnLst/>
            <a:rect l="l" t="t" r="r" b="b"/>
            <a:pathLst>
              <a:path w="3194581" h="4114800">
                <a:moveTo>
                  <a:pt x="0" y="0"/>
                </a:moveTo>
                <a:lnTo>
                  <a:pt x="3194581" y="0"/>
                </a:lnTo>
                <a:lnTo>
                  <a:pt x="31945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9171479">
            <a:off x="12926222" y="-1138500"/>
            <a:ext cx="3980134" cy="4114800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3" y="0"/>
                </a:lnTo>
                <a:lnTo>
                  <a:pt x="39801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533156" y="2275234"/>
            <a:ext cx="15221687" cy="7086422"/>
            <a:chOff x="0" y="0"/>
            <a:chExt cx="4009004" cy="1510856"/>
          </a:xfrm>
          <a:solidFill>
            <a:srgbClr val="FFFF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009004" cy="1510856"/>
            </a:xfrm>
            <a:custGeom>
              <a:avLst/>
              <a:gdLst/>
              <a:ahLst/>
              <a:cxnLst/>
              <a:rect l="l" t="t" r="r" b="b"/>
              <a:pathLst>
                <a:path w="4009004" h="1510856">
                  <a:moveTo>
                    <a:pt x="25939" y="0"/>
                  </a:moveTo>
                  <a:lnTo>
                    <a:pt x="3983065" y="0"/>
                  </a:lnTo>
                  <a:cubicBezTo>
                    <a:pt x="3989944" y="0"/>
                    <a:pt x="3996542" y="2733"/>
                    <a:pt x="4001407" y="7597"/>
                  </a:cubicBezTo>
                  <a:cubicBezTo>
                    <a:pt x="4006271" y="12462"/>
                    <a:pt x="4009004" y="19060"/>
                    <a:pt x="4009004" y="25939"/>
                  </a:cubicBezTo>
                  <a:lnTo>
                    <a:pt x="4009004" y="1484917"/>
                  </a:lnTo>
                  <a:cubicBezTo>
                    <a:pt x="4009004" y="1491797"/>
                    <a:pt x="4006271" y="1498394"/>
                    <a:pt x="4001407" y="1503259"/>
                  </a:cubicBezTo>
                  <a:cubicBezTo>
                    <a:pt x="3996542" y="1508123"/>
                    <a:pt x="3989944" y="1510856"/>
                    <a:pt x="3983065" y="1510856"/>
                  </a:cubicBezTo>
                  <a:lnTo>
                    <a:pt x="25939" y="1510856"/>
                  </a:lnTo>
                  <a:cubicBezTo>
                    <a:pt x="19060" y="1510856"/>
                    <a:pt x="12462" y="1508123"/>
                    <a:pt x="7597" y="1503259"/>
                  </a:cubicBezTo>
                  <a:cubicBezTo>
                    <a:pt x="2733" y="1498394"/>
                    <a:pt x="0" y="1491797"/>
                    <a:pt x="0" y="1484917"/>
                  </a:cubicBezTo>
                  <a:lnTo>
                    <a:pt x="0" y="25939"/>
                  </a:lnTo>
                  <a:cubicBezTo>
                    <a:pt x="0" y="19060"/>
                    <a:pt x="2733" y="12462"/>
                    <a:pt x="7597" y="7597"/>
                  </a:cubicBezTo>
                  <a:cubicBezTo>
                    <a:pt x="12462" y="2733"/>
                    <a:pt x="19060" y="0"/>
                    <a:pt x="2593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09004" cy="1548956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0760027" y="6286500"/>
            <a:ext cx="4114800" cy="1554480"/>
            <a:chOff x="7600951" y="5143500"/>
            <a:chExt cx="4114800" cy="1554480"/>
          </a:xfrm>
        </p:grpSpPr>
        <p:sp>
          <p:nvSpPr>
            <p:cNvPr id="55" name="Freeform 14"/>
            <p:cNvSpPr/>
            <p:nvPr/>
          </p:nvSpPr>
          <p:spPr>
            <a:xfrm>
              <a:off x="7600951" y="5143500"/>
              <a:ext cx="4114800" cy="155448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78459"/>
                  </a:lnTo>
                  <a:cubicBezTo>
                    <a:pt x="812800" y="312391"/>
                    <a:pt x="799321" y="344933"/>
                    <a:pt x="775327" y="368927"/>
                  </a:cubicBezTo>
                  <a:cubicBezTo>
                    <a:pt x="751333" y="392921"/>
                    <a:pt x="718791" y="406400"/>
                    <a:pt x="684859" y="406400"/>
                  </a:cubicBezTo>
                  <a:lnTo>
                    <a:pt x="127941" y="406400"/>
                  </a:lnTo>
                  <a:cubicBezTo>
                    <a:pt x="94009" y="406400"/>
                    <a:pt x="61467" y="392921"/>
                    <a:pt x="37473" y="368927"/>
                  </a:cubicBezTo>
                  <a:cubicBezTo>
                    <a:pt x="13479" y="344933"/>
                    <a:pt x="0" y="312391"/>
                    <a:pt x="0" y="2784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030A0"/>
            </a:solidFill>
            <a:ln w="95250" cap="rnd">
              <a:solidFill>
                <a:srgbClr val="FFC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16"/>
            <p:cNvSpPr txBox="1"/>
            <p:nvPr/>
          </p:nvSpPr>
          <p:spPr>
            <a:xfrm>
              <a:off x="8097545" y="5463540"/>
              <a:ext cx="3121612" cy="9144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nineteen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996233" y="6286500"/>
            <a:ext cx="4114800" cy="1554480"/>
            <a:chOff x="3875832" y="5132079"/>
            <a:chExt cx="4114800" cy="1554480"/>
          </a:xfrm>
        </p:grpSpPr>
        <p:sp>
          <p:nvSpPr>
            <p:cNvPr id="52" name="Freeform 9"/>
            <p:cNvSpPr/>
            <p:nvPr/>
          </p:nvSpPr>
          <p:spPr>
            <a:xfrm>
              <a:off x="3875832" y="5132079"/>
              <a:ext cx="4114800" cy="155448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78459"/>
                  </a:lnTo>
                  <a:cubicBezTo>
                    <a:pt x="812800" y="312391"/>
                    <a:pt x="799321" y="344933"/>
                    <a:pt x="775327" y="368927"/>
                  </a:cubicBezTo>
                  <a:cubicBezTo>
                    <a:pt x="751333" y="392921"/>
                    <a:pt x="718791" y="406400"/>
                    <a:pt x="684859" y="406400"/>
                  </a:cubicBezTo>
                  <a:lnTo>
                    <a:pt x="127941" y="406400"/>
                  </a:lnTo>
                  <a:cubicBezTo>
                    <a:pt x="94009" y="406400"/>
                    <a:pt x="61467" y="392921"/>
                    <a:pt x="37473" y="368927"/>
                  </a:cubicBezTo>
                  <a:cubicBezTo>
                    <a:pt x="13479" y="344933"/>
                    <a:pt x="0" y="312391"/>
                    <a:pt x="0" y="2784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030A0"/>
            </a:solidFill>
            <a:ln w="95250" cap="rnd">
              <a:solidFill>
                <a:srgbClr val="FFC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11"/>
            <p:cNvSpPr txBox="1"/>
            <p:nvPr/>
          </p:nvSpPr>
          <p:spPr>
            <a:xfrm>
              <a:off x="4044657" y="5452119"/>
              <a:ext cx="377715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seventeen</a:t>
              </a:r>
            </a:p>
          </p:txBody>
        </p:sp>
      </p:grpSp>
      <p:sp>
        <p:nvSpPr>
          <p:cNvPr id="41" name="Freeform 2"/>
          <p:cNvSpPr/>
          <p:nvPr/>
        </p:nvSpPr>
        <p:spPr>
          <a:xfrm>
            <a:off x="9614439" y="5143500"/>
            <a:ext cx="1097280" cy="1097280"/>
          </a:xfrm>
          <a:custGeom>
            <a:avLst/>
            <a:gdLst/>
            <a:ahLst/>
            <a:cxnLst/>
            <a:rect l="l" t="t" r="r" b="b"/>
            <a:pathLst>
              <a:path w="6492781" h="4114800">
                <a:moveTo>
                  <a:pt x="0" y="0"/>
                </a:moveTo>
                <a:lnTo>
                  <a:pt x="6492782" y="0"/>
                </a:lnTo>
                <a:lnTo>
                  <a:pt x="649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0882" y="7145756"/>
            <a:ext cx="3060941" cy="2893980"/>
          </a:xfrm>
          <a:custGeom>
            <a:avLst/>
            <a:gdLst/>
            <a:ahLst/>
            <a:cxnLst/>
            <a:rect l="l" t="t" r="r" b="b"/>
            <a:pathLst>
              <a:path w="3060941" h="2893980">
                <a:moveTo>
                  <a:pt x="0" y="0"/>
                </a:moveTo>
                <a:lnTo>
                  <a:pt x="3060940" y="0"/>
                </a:lnTo>
                <a:lnTo>
                  <a:pt x="3060940" y="2893980"/>
                </a:lnTo>
                <a:lnTo>
                  <a:pt x="0" y="28939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013272" y="2275234"/>
            <a:ext cx="14261456" cy="1001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Find the odd one out</a:t>
            </a:r>
          </a:p>
        </p:txBody>
      </p:sp>
      <p:grpSp>
        <p:nvGrpSpPr>
          <p:cNvPr id="27" name="Group 27"/>
          <p:cNvGrpSpPr/>
          <p:nvPr/>
        </p:nvGrpSpPr>
        <p:grpSpPr>
          <a:xfrm rot="-5400000">
            <a:off x="-749201" y="-7755134"/>
            <a:ext cx="9361660" cy="9462126"/>
            <a:chOff x="0" y="0"/>
            <a:chExt cx="703649" cy="711200"/>
          </a:xfrm>
        </p:grpSpPr>
        <p:sp>
          <p:nvSpPr>
            <p:cNvPr id="28" name="Freeform 28"/>
            <p:cNvSpPr/>
            <p:nvPr/>
          </p:nvSpPr>
          <p:spPr>
            <a:xfrm>
              <a:off x="0" y="1990"/>
              <a:ext cx="703649" cy="707220"/>
            </a:xfrm>
            <a:custGeom>
              <a:avLst/>
              <a:gdLst/>
              <a:ahLst/>
              <a:cxnLst/>
              <a:rect l="l" t="t" r="r" b="b"/>
              <a:pathLst>
                <a:path w="703649" h="707220">
                  <a:moveTo>
                    <a:pt x="40925" y="42901"/>
                  </a:moveTo>
                  <a:lnTo>
                    <a:pt x="310900" y="3919"/>
                  </a:lnTo>
                  <a:cubicBezTo>
                    <a:pt x="338042" y="0"/>
                    <a:pt x="365607" y="0"/>
                    <a:pt x="392749" y="3919"/>
                  </a:cubicBezTo>
                  <a:lnTo>
                    <a:pt x="662724" y="42901"/>
                  </a:lnTo>
                  <a:cubicBezTo>
                    <a:pt x="686215" y="46293"/>
                    <a:pt x="703649" y="66424"/>
                    <a:pt x="703649" y="90159"/>
                  </a:cubicBezTo>
                  <a:lnTo>
                    <a:pt x="703649" y="617061"/>
                  </a:lnTo>
                  <a:cubicBezTo>
                    <a:pt x="703649" y="640796"/>
                    <a:pt x="686215" y="660927"/>
                    <a:pt x="662724" y="664319"/>
                  </a:cubicBezTo>
                  <a:lnTo>
                    <a:pt x="392749" y="703301"/>
                  </a:lnTo>
                  <a:cubicBezTo>
                    <a:pt x="365607" y="707220"/>
                    <a:pt x="338042" y="707220"/>
                    <a:pt x="310900" y="703301"/>
                  </a:cubicBezTo>
                  <a:lnTo>
                    <a:pt x="40925" y="664319"/>
                  </a:lnTo>
                  <a:cubicBezTo>
                    <a:pt x="17434" y="660927"/>
                    <a:pt x="0" y="640796"/>
                    <a:pt x="0" y="617061"/>
                  </a:cubicBezTo>
                  <a:lnTo>
                    <a:pt x="0" y="90159"/>
                  </a:lnTo>
                  <a:cubicBezTo>
                    <a:pt x="0" y="66424"/>
                    <a:pt x="17434" y="46293"/>
                    <a:pt x="40925" y="42901"/>
                  </a:cubicBezTo>
                  <a:close/>
                </a:path>
              </a:pathLst>
            </a:custGeom>
            <a:solidFill>
              <a:srgbClr val="A870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12700"/>
              <a:ext cx="703649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875832" y="4998839"/>
            <a:ext cx="3086100" cy="15544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 sz="6000"/>
          </a:p>
        </p:txBody>
      </p:sp>
      <p:sp>
        <p:nvSpPr>
          <p:cNvPr id="15" name="TextBox 15"/>
          <p:cNvSpPr txBox="1"/>
          <p:nvPr/>
        </p:nvSpPr>
        <p:spPr>
          <a:xfrm>
            <a:off x="7600951" y="4997768"/>
            <a:ext cx="3086100" cy="170021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11326069" y="4997768"/>
            <a:ext cx="3086100" cy="170021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30" name="Group 30"/>
          <p:cNvGrpSpPr/>
          <p:nvPr/>
        </p:nvGrpSpPr>
        <p:grpSpPr>
          <a:xfrm rot="5400000">
            <a:off x="9080950" y="-7700015"/>
            <a:ext cx="9361660" cy="9351889"/>
            <a:chOff x="0" y="0"/>
            <a:chExt cx="1776046" cy="177419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76045" cy="1770220"/>
            </a:xfrm>
            <a:custGeom>
              <a:avLst/>
              <a:gdLst/>
              <a:ahLst/>
              <a:cxnLst/>
              <a:rect l="l" t="t" r="r" b="b"/>
              <a:pathLst>
                <a:path w="1776045" h="1770220">
                  <a:moveTo>
                    <a:pt x="1776045" y="37473"/>
                  </a:moveTo>
                  <a:lnTo>
                    <a:pt x="1776045" y="1736719"/>
                  </a:lnTo>
                  <a:cubicBezTo>
                    <a:pt x="1776045" y="1746140"/>
                    <a:pt x="1771957" y="1755097"/>
                    <a:pt x="1764839" y="1761269"/>
                  </a:cubicBezTo>
                  <a:cubicBezTo>
                    <a:pt x="1757722" y="1767441"/>
                    <a:pt x="1748276" y="1770220"/>
                    <a:pt x="1738950" y="1768887"/>
                  </a:cubicBezTo>
                  <a:lnTo>
                    <a:pt x="925118" y="1652497"/>
                  </a:lnTo>
                  <a:cubicBezTo>
                    <a:pt x="900513" y="1648978"/>
                    <a:pt x="875533" y="1648978"/>
                    <a:pt x="850928" y="1652497"/>
                  </a:cubicBezTo>
                  <a:lnTo>
                    <a:pt x="37095" y="1768887"/>
                  </a:lnTo>
                  <a:cubicBezTo>
                    <a:pt x="27769" y="1770220"/>
                    <a:pt x="18324" y="1767441"/>
                    <a:pt x="11206" y="1761269"/>
                  </a:cubicBezTo>
                  <a:cubicBezTo>
                    <a:pt x="4089" y="1755097"/>
                    <a:pt x="0" y="1746140"/>
                    <a:pt x="0" y="1736719"/>
                  </a:cubicBezTo>
                  <a:lnTo>
                    <a:pt x="0" y="37473"/>
                  </a:lnTo>
                  <a:cubicBezTo>
                    <a:pt x="0" y="16777"/>
                    <a:pt x="16777" y="0"/>
                    <a:pt x="37473" y="0"/>
                  </a:cubicBezTo>
                  <a:lnTo>
                    <a:pt x="1738573" y="0"/>
                  </a:lnTo>
                  <a:cubicBezTo>
                    <a:pt x="1759268" y="0"/>
                    <a:pt x="1776045" y="16777"/>
                    <a:pt x="1776045" y="37473"/>
                  </a:cubicBezTo>
                  <a:close/>
                </a:path>
              </a:pathLst>
            </a:custGeom>
            <a:solidFill>
              <a:srgbClr val="A870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776046" cy="1685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Rectangle 34"/>
          <p:cNvSpPr/>
          <p:nvPr/>
        </p:nvSpPr>
        <p:spPr>
          <a:xfrm>
            <a:off x="5124966" y="5135674"/>
            <a:ext cx="691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924027" y="5135674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2475025" y="7886700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413174" y="3543300"/>
            <a:ext cx="4114800" cy="1554480"/>
            <a:chOff x="3875832" y="5132079"/>
            <a:chExt cx="4114800" cy="1554480"/>
          </a:xfrm>
        </p:grpSpPr>
        <p:sp>
          <p:nvSpPr>
            <p:cNvPr id="9" name="Freeform 9"/>
            <p:cNvSpPr/>
            <p:nvPr/>
          </p:nvSpPr>
          <p:spPr>
            <a:xfrm>
              <a:off x="3875832" y="5132079"/>
              <a:ext cx="4114800" cy="155448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78459"/>
                  </a:lnTo>
                  <a:cubicBezTo>
                    <a:pt x="812800" y="312391"/>
                    <a:pt x="799321" y="344933"/>
                    <a:pt x="775327" y="368927"/>
                  </a:cubicBezTo>
                  <a:cubicBezTo>
                    <a:pt x="751333" y="392921"/>
                    <a:pt x="718791" y="406400"/>
                    <a:pt x="684859" y="406400"/>
                  </a:cubicBezTo>
                  <a:lnTo>
                    <a:pt x="127941" y="406400"/>
                  </a:lnTo>
                  <a:cubicBezTo>
                    <a:pt x="94009" y="406400"/>
                    <a:pt x="61467" y="392921"/>
                    <a:pt x="37473" y="368927"/>
                  </a:cubicBezTo>
                  <a:cubicBezTo>
                    <a:pt x="13479" y="344933"/>
                    <a:pt x="0" y="312391"/>
                    <a:pt x="0" y="2784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030A0"/>
            </a:solidFill>
            <a:ln w="95250" cap="rnd">
              <a:solidFill>
                <a:srgbClr val="FFC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372426" y="5452119"/>
              <a:ext cx="3121612" cy="9144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fifteen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176968" y="3543300"/>
            <a:ext cx="4114800" cy="1554480"/>
            <a:chOff x="7600951" y="5143500"/>
            <a:chExt cx="4114800" cy="1554480"/>
          </a:xfrm>
        </p:grpSpPr>
        <p:sp>
          <p:nvSpPr>
            <p:cNvPr id="14" name="Freeform 14"/>
            <p:cNvSpPr/>
            <p:nvPr/>
          </p:nvSpPr>
          <p:spPr>
            <a:xfrm>
              <a:off x="7600951" y="5143500"/>
              <a:ext cx="4114800" cy="155448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78459"/>
                  </a:lnTo>
                  <a:cubicBezTo>
                    <a:pt x="812800" y="312391"/>
                    <a:pt x="799321" y="344933"/>
                    <a:pt x="775327" y="368927"/>
                  </a:cubicBezTo>
                  <a:cubicBezTo>
                    <a:pt x="751333" y="392921"/>
                    <a:pt x="718791" y="406400"/>
                    <a:pt x="684859" y="406400"/>
                  </a:cubicBezTo>
                  <a:lnTo>
                    <a:pt x="127941" y="406400"/>
                  </a:lnTo>
                  <a:cubicBezTo>
                    <a:pt x="94009" y="406400"/>
                    <a:pt x="61467" y="392921"/>
                    <a:pt x="37473" y="368927"/>
                  </a:cubicBezTo>
                  <a:cubicBezTo>
                    <a:pt x="13479" y="344933"/>
                    <a:pt x="0" y="312391"/>
                    <a:pt x="0" y="2784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030A0"/>
            </a:solidFill>
            <a:ln w="95250" cap="rnd">
              <a:solidFill>
                <a:srgbClr val="FFC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097545" y="5463540"/>
              <a:ext cx="3121612" cy="9144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sister</a:t>
              </a:r>
            </a:p>
          </p:txBody>
        </p:sp>
      </p:grpSp>
      <p:sp>
        <p:nvSpPr>
          <p:cNvPr id="58" name="Rectangle 57"/>
          <p:cNvSpPr/>
          <p:nvPr/>
        </p:nvSpPr>
        <p:spPr>
          <a:xfrm>
            <a:off x="7747299" y="7886700"/>
            <a:ext cx="61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800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533156" y="1311904"/>
            <a:ext cx="10707614" cy="7651810"/>
            <a:chOff x="0" y="0"/>
            <a:chExt cx="2820112" cy="20152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20112" cy="2015292"/>
            </a:xfrm>
            <a:custGeom>
              <a:avLst/>
              <a:gdLst/>
              <a:ahLst/>
              <a:cxnLst/>
              <a:rect l="l" t="t" r="r" b="b"/>
              <a:pathLst>
                <a:path w="2820112" h="2015292">
                  <a:moveTo>
                    <a:pt x="36875" y="0"/>
                  </a:moveTo>
                  <a:lnTo>
                    <a:pt x="2783238" y="0"/>
                  </a:lnTo>
                  <a:cubicBezTo>
                    <a:pt x="2793018" y="0"/>
                    <a:pt x="2802397" y="3885"/>
                    <a:pt x="2809312" y="10800"/>
                  </a:cubicBezTo>
                  <a:cubicBezTo>
                    <a:pt x="2816227" y="17716"/>
                    <a:pt x="2820112" y="27095"/>
                    <a:pt x="2820112" y="36875"/>
                  </a:cubicBezTo>
                  <a:lnTo>
                    <a:pt x="2820112" y="1978417"/>
                  </a:lnTo>
                  <a:cubicBezTo>
                    <a:pt x="2820112" y="1998782"/>
                    <a:pt x="2803603" y="2015292"/>
                    <a:pt x="2783238" y="2015292"/>
                  </a:cubicBezTo>
                  <a:lnTo>
                    <a:pt x="36875" y="2015292"/>
                  </a:lnTo>
                  <a:cubicBezTo>
                    <a:pt x="16509" y="2015292"/>
                    <a:pt x="0" y="1998782"/>
                    <a:pt x="0" y="1978417"/>
                  </a:cubicBezTo>
                  <a:lnTo>
                    <a:pt x="0" y="36875"/>
                  </a:lnTo>
                  <a:cubicBezTo>
                    <a:pt x="0" y="16509"/>
                    <a:pt x="16509" y="0"/>
                    <a:pt x="36875" y="0"/>
                  </a:cubicBezTo>
                  <a:close/>
                </a:path>
              </a:pathLst>
            </a:custGeom>
            <a:solidFill>
              <a:srgbClr val="FBEE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820112" cy="2072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043980" y="1861170"/>
            <a:ext cx="9685967" cy="1001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Find the odd one out</a:t>
            </a:r>
          </a:p>
        </p:txBody>
      </p:sp>
      <p:sp>
        <p:nvSpPr>
          <p:cNvPr id="34" name="Freeform 2"/>
          <p:cNvSpPr/>
          <p:nvPr/>
        </p:nvSpPr>
        <p:spPr>
          <a:xfrm>
            <a:off x="1774649" y="6075582"/>
            <a:ext cx="1097280" cy="1097280"/>
          </a:xfrm>
          <a:custGeom>
            <a:avLst/>
            <a:gdLst/>
            <a:ahLst/>
            <a:cxnLst/>
            <a:rect l="l" t="t" r="r" b="b"/>
            <a:pathLst>
              <a:path w="6492781" h="4114800">
                <a:moveTo>
                  <a:pt x="0" y="0"/>
                </a:moveTo>
                <a:lnTo>
                  <a:pt x="6492782" y="0"/>
                </a:lnTo>
                <a:lnTo>
                  <a:pt x="649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3326762" y="-2065284"/>
            <a:ext cx="6743423" cy="6815791"/>
            <a:chOff x="0" y="0"/>
            <a:chExt cx="703649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2763"/>
              <a:ext cx="703649" cy="705675"/>
            </a:xfrm>
            <a:custGeom>
              <a:avLst/>
              <a:gdLst/>
              <a:ahLst/>
              <a:cxnLst/>
              <a:rect l="l" t="t" r="r" b="b"/>
              <a:pathLst>
                <a:path w="703649" h="705675">
                  <a:moveTo>
                    <a:pt x="56814" y="39834"/>
                  </a:moveTo>
                  <a:lnTo>
                    <a:pt x="295010" y="5440"/>
                  </a:lnTo>
                  <a:cubicBezTo>
                    <a:pt x="332691" y="0"/>
                    <a:pt x="370958" y="0"/>
                    <a:pt x="408639" y="5440"/>
                  </a:cubicBezTo>
                  <a:lnTo>
                    <a:pt x="646834" y="39834"/>
                  </a:lnTo>
                  <a:cubicBezTo>
                    <a:pt x="679446" y="44542"/>
                    <a:pt x="703649" y="72490"/>
                    <a:pt x="703649" y="105440"/>
                  </a:cubicBezTo>
                  <a:lnTo>
                    <a:pt x="703649" y="600234"/>
                  </a:lnTo>
                  <a:cubicBezTo>
                    <a:pt x="703649" y="633184"/>
                    <a:pt x="679446" y="661132"/>
                    <a:pt x="646834" y="665840"/>
                  </a:cubicBezTo>
                  <a:lnTo>
                    <a:pt x="408639" y="700234"/>
                  </a:lnTo>
                  <a:cubicBezTo>
                    <a:pt x="370958" y="705674"/>
                    <a:pt x="332691" y="705674"/>
                    <a:pt x="295010" y="700234"/>
                  </a:cubicBezTo>
                  <a:lnTo>
                    <a:pt x="56814" y="665840"/>
                  </a:lnTo>
                  <a:cubicBezTo>
                    <a:pt x="24202" y="661132"/>
                    <a:pt x="0" y="633184"/>
                    <a:pt x="0" y="600234"/>
                  </a:cubicBezTo>
                  <a:lnTo>
                    <a:pt x="0" y="105440"/>
                  </a:lnTo>
                  <a:cubicBezTo>
                    <a:pt x="0" y="72490"/>
                    <a:pt x="24202" y="44542"/>
                    <a:pt x="56814" y="39834"/>
                  </a:cubicBezTo>
                  <a:close/>
                </a:path>
              </a:pathLst>
            </a:custGeom>
            <a:solidFill>
              <a:srgbClr val="A870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1750"/>
              <a:ext cx="703649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3326762" y="5055307"/>
            <a:ext cx="6743423" cy="6736384"/>
            <a:chOff x="0" y="0"/>
            <a:chExt cx="1776046" cy="17741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76045" cy="1768678"/>
            </a:xfrm>
            <a:custGeom>
              <a:avLst/>
              <a:gdLst/>
              <a:ahLst/>
              <a:cxnLst/>
              <a:rect l="l" t="t" r="r" b="b"/>
              <a:pathLst>
                <a:path w="1776045" h="1768678">
                  <a:moveTo>
                    <a:pt x="1776045" y="52022"/>
                  </a:moveTo>
                  <a:lnTo>
                    <a:pt x="1776045" y="1722170"/>
                  </a:lnTo>
                  <a:cubicBezTo>
                    <a:pt x="1776045" y="1735248"/>
                    <a:pt x="1770369" y="1747683"/>
                    <a:pt x="1760488" y="1756252"/>
                  </a:cubicBezTo>
                  <a:cubicBezTo>
                    <a:pt x="1750608" y="1764820"/>
                    <a:pt x="1737494" y="1768678"/>
                    <a:pt x="1724547" y="1766827"/>
                  </a:cubicBezTo>
                  <a:lnTo>
                    <a:pt x="939521" y="1654557"/>
                  </a:lnTo>
                  <a:cubicBezTo>
                    <a:pt x="905362" y="1649672"/>
                    <a:pt x="870683" y="1649672"/>
                    <a:pt x="836525" y="1654557"/>
                  </a:cubicBezTo>
                  <a:lnTo>
                    <a:pt x="51498" y="1766827"/>
                  </a:lnTo>
                  <a:cubicBezTo>
                    <a:pt x="38551" y="1768678"/>
                    <a:pt x="25438" y="1764820"/>
                    <a:pt x="15557" y="1756252"/>
                  </a:cubicBezTo>
                  <a:cubicBezTo>
                    <a:pt x="5676" y="1747683"/>
                    <a:pt x="0" y="1735248"/>
                    <a:pt x="0" y="1722170"/>
                  </a:cubicBezTo>
                  <a:lnTo>
                    <a:pt x="0" y="52022"/>
                  </a:lnTo>
                  <a:cubicBezTo>
                    <a:pt x="0" y="23291"/>
                    <a:pt x="23291" y="0"/>
                    <a:pt x="52022" y="0"/>
                  </a:cubicBezTo>
                  <a:lnTo>
                    <a:pt x="1724024" y="0"/>
                  </a:lnTo>
                  <a:cubicBezTo>
                    <a:pt x="1752754" y="0"/>
                    <a:pt x="1776045" y="23291"/>
                    <a:pt x="1776045" y="52022"/>
                  </a:cubicBezTo>
                  <a:close/>
                </a:path>
              </a:pathLst>
            </a:custGeom>
            <a:solidFill>
              <a:srgbClr val="A870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776046" cy="1704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10733" y="7603350"/>
            <a:ext cx="2322478" cy="2339492"/>
          </a:xfrm>
          <a:custGeom>
            <a:avLst/>
            <a:gdLst/>
            <a:ahLst/>
            <a:cxnLst/>
            <a:rect l="l" t="t" r="r" b="b"/>
            <a:pathLst>
              <a:path w="2322478" h="2339492">
                <a:moveTo>
                  <a:pt x="0" y="0"/>
                </a:moveTo>
                <a:lnTo>
                  <a:pt x="2322477" y="0"/>
                </a:lnTo>
                <a:lnTo>
                  <a:pt x="2322477" y="2339492"/>
                </a:lnTo>
                <a:lnTo>
                  <a:pt x="0" y="2339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2983351" y="4124445"/>
            <a:ext cx="3086100" cy="1543050"/>
            <a:chOff x="0" y="0"/>
            <a:chExt cx="812800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78459"/>
                  </a:lnTo>
                  <a:cubicBezTo>
                    <a:pt x="812800" y="312391"/>
                    <a:pt x="799321" y="344933"/>
                    <a:pt x="775327" y="368927"/>
                  </a:cubicBezTo>
                  <a:cubicBezTo>
                    <a:pt x="751333" y="392921"/>
                    <a:pt x="718791" y="406400"/>
                    <a:pt x="684859" y="406400"/>
                  </a:cubicBezTo>
                  <a:lnTo>
                    <a:pt x="127941" y="406400"/>
                  </a:lnTo>
                  <a:cubicBezTo>
                    <a:pt x="94009" y="406400"/>
                    <a:pt x="61467" y="392921"/>
                    <a:pt x="37473" y="368927"/>
                  </a:cubicBezTo>
                  <a:cubicBezTo>
                    <a:pt x="13479" y="344933"/>
                    <a:pt x="0" y="312391"/>
                    <a:pt x="0" y="2784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F4AA4"/>
            </a:solidFill>
            <a:ln w="95250" cap="rnd">
              <a:solidFill>
                <a:srgbClr val="FBB80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285272" y="4536898"/>
            <a:ext cx="2482257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800" b="1" dirty="0">
                <a:solidFill>
                  <a:srgbClr val="FBEE0F"/>
                </a:solidFill>
                <a:latin typeface="Comic Sans MS" panose="030F0702030302020204" pitchFamily="66" charset="0"/>
              </a:rPr>
              <a:t>fifteen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704476" y="4124445"/>
            <a:ext cx="3086100" cy="1543050"/>
            <a:chOff x="0" y="0"/>
            <a:chExt cx="812800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78459"/>
                  </a:lnTo>
                  <a:cubicBezTo>
                    <a:pt x="812800" y="312391"/>
                    <a:pt x="799321" y="344933"/>
                    <a:pt x="775327" y="368927"/>
                  </a:cubicBezTo>
                  <a:cubicBezTo>
                    <a:pt x="751333" y="392921"/>
                    <a:pt x="718791" y="406400"/>
                    <a:pt x="684859" y="406400"/>
                  </a:cubicBezTo>
                  <a:lnTo>
                    <a:pt x="127941" y="406400"/>
                  </a:lnTo>
                  <a:cubicBezTo>
                    <a:pt x="94009" y="406400"/>
                    <a:pt x="61467" y="392921"/>
                    <a:pt x="37473" y="368927"/>
                  </a:cubicBezTo>
                  <a:cubicBezTo>
                    <a:pt x="13479" y="344933"/>
                    <a:pt x="0" y="312391"/>
                    <a:pt x="0" y="2784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F4AA4"/>
            </a:solidFill>
            <a:ln w="95250" cap="rnd">
              <a:solidFill>
                <a:srgbClr val="FBB80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006397" y="4536898"/>
            <a:ext cx="2482257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800" b="1" dirty="0">
                <a:solidFill>
                  <a:srgbClr val="FBEE0F"/>
                </a:solidFill>
                <a:latin typeface="Comic Sans MS" panose="030F0702030302020204" pitchFamily="66" charset="0"/>
              </a:rPr>
              <a:t>nineteen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704476" y="5870911"/>
            <a:ext cx="3086100" cy="1543050"/>
            <a:chOff x="0" y="0"/>
            <a:chExt cx="812800" cy="40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78459"/>
                  </a:lnTo>
                  <a:cubicBezTo>
                    <a:pt x="812800" y="312391"/>
                    <a:pt x="799321" y="344933"/>
                    <a:pt x="775327" y="368927"/>
                  </a:cubicBezTo>
                  <a:cubicBezTo>
                    <a:pt x="751333" y="392921"/>
                    <a:pt x="718791" y="406400"/>
                    <a:pt x="684859" y="406400"/>
                  </a:cubicBezTo>
                  <a:lnTo>
                    <a:pt x="127941" y="406400"/>
                  </a:lnTo>
                  <a:cubicBezTo>
                    <a:pt x="94009" y="406400"/>
                    <a:pt x="61467" y="392921"/>
                    <a:pt x="37473" y="368927"/>
                  </a:cubicBezTo>
                  <a:cubicBezTo>
                    <a:pt x="13479" y="344933"/>
                    <a:pt x="0" y="312391"/>
                    <a:pt x="0" y="2784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F4AA4"/>
            </a:solidFill>
            <a:ln w="95250" cap="rnd">
              <a:solidFill>
                <a:srgbClr val="FBB80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006397" y="6283364"/>
            <a:ext cx="2482257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800" b="1" dirty="0">
                <a:solidFill>
                  <a:srgbClr val="FBEE0F"/>
                </a:solidFill>
                <a:latin typeface="Comic Sans MS" panose="030F0702030302020204" pitchFamily="66" charset="0"/>
              </a:rPr>
              <a:t>twenty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2983351" y="5870911"/>
            <a:ext cx="3086100" cy="1543050"/>
            <a:chOff x="0" y="0"/>
            <a:chExt cx="812800" cy="406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78459"/>
                  </a:lnTo>
                  <a:cubicBezTo>
                    <a:pt x="812800" y="312391"/>
                    <a:pt x="799321" y="344933"/>
                    <a:pt x="775327" y="368927"/>
                  </a:cubicBezTo>
                  <a:cubicBezTo>
                    <a:pt x="751333" y="392921"/>
                    <a:pt x="718791" y="406400"/>
                    <a:pt x="684859" y="406400"/>
                  </a:cubicBezTo>
                  <a:lnTo>
                    <a:pt x="127941" y="406400"/>
                  </a:lnTo>
                  <a:cubicBezTo>
                    <a:pt x="94009" y="406400"/>
                    <a:pt x="61467" y="392921"/>
                    <a:pt x="37473" y="368927"/>
                  </a:cubicBezTo>
                  <a:cubicBezTo>
                    <a:pt x="13479" y="344933"/>
                    <a:pt x="0" y="312391"/>
                    <a:pt x="0" y="2784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F4AA4"/>
            </a:solidFill>
            <a:ln w="95250" cap="rnd">
              <a:solidFill>
                <a:srgbClr val="FBB80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285272" y="6283364"/>
            <a:ext cx="2482257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800" b="1" dirty="0">
                <a:solidFill>
                  <a:srgbClr val="FBEE0F"/>
                </a:solidFill>
                <a:latin typeface="Comic Sans MS" panose="030F0702030302020204" pitchFamily="66" charset="0"/>
              </a:rPr>
              <a:t>father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056708" y="4434305"/>
            <a:ext cx="691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095983" y="6180771"/>
            <a:ext cx="61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28197" y="4434305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896137" y="6180771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55695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81506">
            <a:off x="13525197" y="-1614482"/>
            <a:ext cx="6743423" cy="6815791"/>
            <a:chOff x="0" y="0"/>
            <a:chExt cx="703649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2763"/>
              <a:ext cx="703649" cy="705675"/>
            </a:xfrm>
            <a:custGeom>
              <a:avLst/>
              <a:gdLst/>
              <a:ahLst/>
              <a:cxnLst/>
              <a:rect l="l" t="t" r="r" b="b"/>
              <a:pathLst>
                <a:path w="703649" h="705675">
                  <a:moveTo>
                    <a:pt x="56814" y="39834"/>
                  </a:moveTo>
                  <a:lnTo>
                    <a:pt x="295010" y="5440"/>
                  </a:lnTo>
                  <a:cubicBezTo>
                    <a:pt x="332691" y="0"/>
                    <a:pt x="370958" y="0"/>
                    <a:pt x="408639" y="5440"/>
                  </a:cubicBezTo>
                  <a:lnTo>
                    <a:pt x="646834" y="39834"/>
                  </a:lnTo>
                  <a:cubicBezTo>
                    <a:pt x="679446" y="44542"/>
                    <a:pt x="703649" y="72490"/>
                    <a:pt x="703649" y="105440"/>
                  </a:cubicBezTo>
                  <a:lnTo>
                    <a:pt x="703649" y="600234"/>
                  </a:lnTo>
                  <a:cubicBezTo>
                    <a:pt x="703649" y="633184"/>
                    <a:pt x="679446" y="661132"/>
                    <a:pt x="646834" y="665840"/>
                  </a:cubicBezTo>
                  <a:lnTo>
                    <a:pt x="408639" y="700234"/>
                  </a:lnTo>
                  <a:cubicBezTo>
                    <a:pt x="370958" y="705674"/>
                    <a:pt x="332691" y="705674"/>
                    <a:pt x="295010" y="700234"/>
                  </a:cubicBezTo>
                  <a:lnTo>
                    <a:pt x="56814" y="665840"/>
                  </a:lnTo>
                  <a:cubicBezTo>
                    <a:pt x="24202" y="661132"/>
                    <a:pt x="0" y="633184"/>
                    <a:pt x="0" y="600234"/>
                  </a:cubicBezTo>
                  <a:lnTo>
                    <a:pt x="0" y="105440"/>
                  </a:lnTo>
                  <a:cubicBezTo>
                    <a:pt x="0" y="72490"/>
                    <a:pt x="24202" y="44542"/>
                    <a:pt x="56814" y="39834"/>
                  </a:cubicBezTo>
                  <a:close/>
                </a:path>
              </a:pathLst>
            </a:custGeom>
            <a:solidFill>
              <a:srgbClr val="C598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700"/>
              <a:ext cx="703649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02275" y="1317595"/>
            <a:ext cx="11997349" cy="7651810"/>
            <a:chOff x="0" y="0"/>
            <a:chExt cx="3159796" cy="20152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59796" cy="2015292"/>
            </a:xfrm>
            <a:custGeom>
              <a:avLst/>
              <a:gdLst/>
              <a:ahLst/>
              <a:cxnLst/>
              <a:rect l="l" t="t" r="r" b="b"/>
              <a:pathLst>
                <a:path w="3159796" h="2015292">
                  <a:moveTo>
                    <a:pt x="32910" y="0"/>
                  </a:moveTo>
                  <a:lnTo>
                    <a:pt x="3126885" y="0"/>
                  </a:lnTo>
                  <a:cubicBezTo>
                    <a:pt x="3145061" y="0"/>
                    <a:pt x="3159796" y="14735"/>
                    <a:pt x="3159796" y="32910"/>
                  </a:cubicBezTo>
                  <a:lnTo>
                    <a:pt x="3159796" y="1982381"/>
                  </a:lnTo>
                  <a:cubicBezTo>
                    <a:pt x="3159796" y="2000557"/>
                    <a:pt x="3145061" y="2015292"/>
                    <a:pt x="3126885" y="2015292"/>
                  </a:cubicBezTo>
                  <a:lnTo>
                    <a:pt x="32910" y="2015292"/>
                  </a:lnTo>
                  <a:cubicBezTo>
                    <a:pt x="14735" y="2015292"/>
                    <a:pt x="0" y="2000557"/>
                    <a:pt x="0" y="1982381"/>
                  </a:cubicBezTo>
                  <a:lnTo>
                    <a:pt x="0" y="32910"/>
                  </a:lnTo>
                  <a:cubicBezTo>
                    <a:pt x="0" y="14735"/>
                    <a:pt x="14735" y="0"/>
                    <a:pt x="32910" y="0"/>
                  </a:cubicBezTo>
                  <a:close/>
                </a:path>
              </a:pathLst>
            </a:custGeom>
            <a:solidFill>
              <a:srgbClr val="FBEE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59796" cy="2053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218493">
            <a:off x="14717249" y="5405048"/>
            <a:ext cx="6743423" cy="6736384"/>
            <a:chOff x="0" y="0"/>
            <a:chExt cx="1776046" cy="17741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76045" cy="1768678"/>
            </a:xfrm>
            <a:custGeom>
              <a:avLst/>
              <a:gdLst/>
              <a:ahLst/>
              <a:cxnLst/>
              <a:rect l="l" t="t" r="r" b="b"/>
              <a:pathLst>
                <a:path w="1776045" h="1768678">
                  <a:moveTo>
                    <a:pt x="1776045" y="52022"/>
                  </a:moveTo>
                  <a:lnTo>
                    <a:pt x="1776045" y="1722170"/>
                  </a:lnTo>
                  <a:cubicBezTo>
                    <a:pt x="1776045" y="1735248"/>
                    <a:pt x="1770369" y="1747683"/>
                    <a:pt x="1760488" y="1756252"/>
                  </a:cubicBezTo>
                  <a:cubicBezTo>
                    <a:pt x="1750608" y="1764820"/>
                    <a:pt x="1737494" y="1768678"/>
                    <a:pt x="1724547" y="1766827"/>
                  </a:cubicBezTo>
                  <a:lnTo>
                    <a:pt x="939521" y="1654557"/>
                  </a:lnTo>
                  <a:cubicBezTo>
                    <a:pt x="905362" y="1649672"/>
                    <a:pt x="870683" y="1649672"/>
                    <a:pt x="836525" y="1654557"/>
                  </a:cubicBezTo>
                  <a:lnTo>
                    <a:pt x="51498" y="1766827"/>
                  </a:lnTo>
                  <a:cubicBezTo>
                    <a:pt x="38551" y="1768678"/>
                    <a:pt x="25438" y="1764820"/>
                    <a:pt x="15557" y="1756252"/>
                  </a:cubicBezTo>
                  <a:cubicBezTo>
                    <a:pt x="5676" y="1747683"/>
                    <a:pt x="0" y="1735248"/>
                    <a:pt x="0" y="1722170"/>
                  </a:cubicBezTo>
                  <a:lnTo>
                    <a:pt x="0" y="52022"/>
                  </a:lnTo>
                  <a:cubicBezTo>
                    <a:pt x="0" y="23291"/>
                    <a:pt x="23291" y="0"/>
                    <a:pt x="52022" y="0"/>
                  </a:cubicBezTo>
                  <a:lnTo>
                    <a:pt x="1724024" y="0"/>
                  </a:lnTo>
                  <a:cubicBezTo>
                    <a:pt x="1752754" y="0"/>
                    <a:pt x="1776045" y="23291"/>
                    <a:pt x="1776045" y="52022"/>
                  </a:cubicBezTo>
                  <a:close/>
                </a:path>
              </a:pathLst>
            </a:custGeom>
            <a:solidFill>
              <a:srgbClr val="C598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776046" cy="1685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752815" y="2450455"/>
            <a:ext cx="2354093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Find the odd one out</a:t>
            </a:r>
          </a:p>
        </p:txBody>
      </p:sp>
      <p:sp>
        <p:nvSpPr>
          <p:cNvPr id="29" name="Freeform 29"/>
          <p:cNvSpPr/>
          <p:nvPr/>
        </p:nvSpPr>
        <p:spPr>
          <a:xfrm rot="-349400">
            <a:off x="14693875" y="1919706"/>
            <a:ext cx="3194581" cy="4114800"/>
          </a:xfrm>
          <a:custGeom>
            <a:avLst/>
            <a:gdLst/>
            <a:ahLst/>
            <a:cxnLst/>
            <a:rect l="l" t="t" r="r" b="b"/>
            <a:pathLst>
              <a:path w="3194581" h="4114800">
                <a:moveTo>
                  <a:pt x="0" y="0"/>
                </a:moveTo>
                <a:lnTo>
                  <a:pt x="3194581" y="0"/>
                </a:lnTo>
                <a:lnTo>
                  <a:pt x="31945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flipH="1">
            <a:off x="224753" y="7376382"/>
            <a:ext cx="2598388" cy="2910617"/>
          </a:xfrm>
          <a:custGeom>
            <a:avLst/>
            <a:gdLst/>
            <a:ahLst/>
            <a:cxnLst/>
            <a:rect l="l" t="t" r="r" b="b"/>
            <a:pathLst>
              <a:path w="2755046" h="3086100">
                <a:moveTo>
                  <a:pt x="2755045" y="0"/>
                </a:moveTo>
                <a:lnTo>
                  <a:pt x="0" y="0"/>
                </a:lnTo>
                <a:lnTo>
                  <a:pt x="0" y="3086100"/>
                </a:lnTo>
                <a:lnTo>
                  <a:pt x="2755045" y="3086100"/>
                </a:lnTo>
                <a:lnTo>
                  <a:pt x="27550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2"/>
          <p:cNvSpPr/>
          <p:nvPr/>
        </p:nvSpPr>
        <p:spPr>
          <a:xfrm>
            <a:off x="9121791" y="7243241"/>
            <a:ext cx="1097280" cy="1097280"/>
          </a:xfrm>
          <a:custGeom>
            <a:avLst/>
            <a:gdLst/>
            <a:ahLst/>
            <a:cxnLst/>
            <a:rect l="l" t="t" r="r" b="b"/>
            <a:pathLst>
              <a:path w="6492781" h="4114800">
                <a:moveTo>
                  <a:pt x="0" y="0"/>
                </a:moveTo>
                <a:lnTo>
                  <a:pt x="6492782" y="0"/>
                </a:lnTo>
                <a:lnTo>
                  <a:pt x="649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4424235" y="1723595"/>
            <a:ext cx="3974167" cy="1543050"/>
            <a:chOff x="7827663" y="1768259"/>
            <a:chExt cx="3974167" cy="1543050"/>
          </a:xfrm>
        </p:grpSpPr>
        <p:sp>
          <p:nvSpPr>
            <p:cNvPr id="13" name="Freeform 13"/>
            <p:cNvSpPr/>
            <p:nvPr/>
          </p:nvSpPr>
          <p:spPr>
            <a:xfrm>
              <a:off x="8715730" y="1768259"/>
              <a:ext cx="3086100" cy="154305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78459"/>
                  </a:lnTo>
                  <a:cubicBezTo>
                    <a:pt x="812800" y="312391"/>
                    <a:pt x="799321" y="344933"/>
                    <a:pt x="775327" y="368927"/>
                  </a:cubicBezTo>
                  <a:cubicBezTo>
                    <a:pt x="751333" y="392921"/>
                    <a:pt x="718791" y="406400"/>
                    <a:pt x="684859" y="406400"/>
                  </a:cubicBezTo>
                  <a:lnTo>
                    <a:pt x="127941" y="406400"/>
                  </a:lnTo>
                  <a:cubicBezTo>
                    <a:pt x="94009" y="406400"/>
                    <a:pt x="61467" y="392921"/>
                    <a:pt x="37473" y="368927"/>
                  </a:cubicBezTo>
                  <a:cubicBezTo>
                    <a:pt x="13479" y="344933"/>
                    <a:pt x="0" y="312391"/>
                    <a:pt x="0" y="2784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F4AA4"/>
            </a:solidFill>
            <a:ln w="95250" cap="rnd">
              <a:solidFill>
                <a:srgbClr val="FFC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9017652" y="2124286"/>
              <a:ext cx="2482257" cy="830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father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827663" y="2078119"/>
              <a:ext cx="69121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7030A0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731865" y="5254769"/>
            <a:ext cx="3934893" cy="1543050"/>
            <a:chOff x="7866937" y="5263758"/>
            <a:chExt cx="3934893" cy="1543050"/>
          </a:xfrm>
        </p:grpSpPr>
        <p:sp>
          <p:nvSpPr>
            <p:cNvPr id="17" name="Freeform 17"/>
            <p:cNvSpPr/>
            <p:nvPr/>
          </p:nvSpPr>
          <p:spPr>
            <a:xfrm>
              <a:off x="8715730" y="5263758"/>
              <a:ext cx="3086100" cy="154305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78459"/>
                  </a:lnTo>
                  <a:cubicBezTo>
                    <a:pt x="812800" y="312391"/>
                    <a:pt x="799321" y="344933"/>
                    <a:pt x="775327" y="368927"/>
                  </a:cubicBezTo>
                  <a:cubicBezTo>
                    <a:pt x="751333" y="392921"/>
                    <a:pt x="718791" y="406400"/>
                    <a:pt x="684859" y="406400"/>
                  </a:cubicBezTo>
                  <a:lnTo>
                    <a:pt x="127941" y="406400"/>
                  </a:lnTo>
                  <a:cubicBezTo>
                    <a:pt x="94009" y="406400"/>
                    <a:pt x="61467" y="392921"/>
                    <a:pt x="37473" y="368927"/>
                  </a:cubicBezTo>
                  <a:cubicBezTo>
                    <a:pt x="13479" y="344933"/>
                    <a:pt x="0" y="312391"/>
                    <a:pt x="0" y="2784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F4AA4"/>
            </a:solidFill>
            <a:ln w="95250" cap="rnd">
              <a:solidFill>
                <a:srgbClr val="FFC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017652" y="5619785"/>
              <a:ext cx="2482257" cy="830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sister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866937" y="5573618"/>
              <a:ext cx="61266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7030A0"/>
                  </a:solidFill>
                  <a:latin typeface="Comic Sans MS" panose="030F0702030302020204" pitchFamily="66" charset="0"/>
                </a:rPr>
                <a:t>C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364039" y="7020356"/>
            <a:ext cx="3970961" cy="1543050"/>
            <a:chOff x="7830869" y="6975691"/>
            <a:chExt cx="3970961" cy="1543050"/>
          </a:xfrm>
        </p:grpSpPr>
        <p:sp>
          <p:nvSpPr>
            <p:cNvPr id="21" name="Freeform 21"/>
            <p:cNvSpPr/>
            <p:nvPr/>
          </p:nvSpPr>
          <p:spPr>
            <a:xfrm>
              <a:off x="8715730" y="6975691"/>
              <a:ext cx="3086100" cy="154305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78459"/>
                  </a:lnTo>
                  <a:cubicBezTo>
                    <a:pt x="812800" y="312391"/>
                    <a:pt x="799321" y="344933"/>
                    <a:pt x="775327" y="368927"/>
                  </a:cubicBezTo>
                  <a:cubicBezTo>
                    <a:pt x="751333" y="392921"/>
                    <a:pt x="718791" y="406400"/>
                    <a:pt x="684859" y="406400"/>
                  </a:cubicBezTo>
                  <a:lnTo>
                    <a:pt x="127941" y="406400"/>
                  </a:lnTo>
                  <a:cubicBezTo>
                    <a:pt x="94009" y="406400"/>
                    <a:pt x="61467" y="392921"/>
                    <a:pt x="37473" y="368927"/>
                  </a:cubicBezTo>
                  <a:cubicBezTo>
                    <a:pt x="13479" y="344933"/>
                    <a:pt x="0" y="312391"/>
                    <a:pt x="0" y="2784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F4AA4"/>
            </a:solidFill>
            <a:ln w="95250" cap="rnd">
              <a:solidFill>
                <a:srgbClr val="FFC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9017652" y="7331718"/>
              <a:ext cx="2482257" cy="830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sixteen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830869" y="7285551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7030A0"/>
                  </a:solidFill>
                  <a:latin typeface="Comic Sans MS" panose="030F0702030302020204" pitchFamily="66" charset="0"/>
                </a:rPr>
                <a:t>D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95683" y="3489182"/>
            <a:ext cx="3938901" cy="1543050"/>
            <a:chOff x="7862929" y="3549258"/>
            <a:chExt cx="3938901" cy="1543050"/>
          </a:xfrm>
        </p:grpSpPr>
        <p:sp>
          <p:nvSpPr>
            <p:cNvPr id="26" name="Freeform 26"/>
            <p:cNvSpPr/>
            <p:nvPr/>
          </p:nvSpPr>
          <p:spPr>
            <a:xfrm>
              <a:off x="8715730" y="3549258"/>
              <a:ext cx="3086100" cy="154305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78459"/>
                  </a:lnTo>
                  <a:cubicBezTo>
                    <a:pt x="812800" y="312391"/>
                    <a:pt x="799321" y="344933"/>
                    <a:pt x="775327" y="368927"/>
                  </a:cubicBezTo>
                  <a:cubicBezTo>
                    <a:pt x="751333" y="392921"/>
                    <a:pt x="718791" y="406400"/>
                    <a:pt x="684859" y="406400"/>
                  </a:cubicBezTo>
                  <a:lnTo>
                    <a:pt x="127941" y="406400"/>
                  </a:lnTo>
                  <a:cubicBezTo>
                    <a:pt x="94009" y="406400"/>
                    <a:pt x="61467" y="392921"/>
                    <a:pt x="37473" y="368927"/>
                  </a:cubicBezTo>
                  <a:cubicBezTo>
                    <a:pt x="13479" y="344933"/>
                    <a:pt x="0" y="312391"/>
                    <a:pt x="0" y="2784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F4AA4"/>
            </a:solidFill>
            <a:ln w="95250" cap="rnd">
              <a:solidFill>
                <a:srgbClr val="FFC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15"/>
            <p:cNvSpPr txBox="1"/>
            <p:nvPr/>
          </p:nvSpPr>
          <p:spPr>
            <a:xfrm>
              <a:off x="9017652" y="3905285"/>
              <a:ext cx="2482257" cy="830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mother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862929" y="3859118"/>
              <a:ext cx="6206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7030A0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868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58966" y="1317595"/>
            <a:ext cx="14865568" cy="7651810"/>
            <a:chOff x="0" y="0"/>
            <a:chExt cx="3915211" cy="20152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5211" cy="2015292"/>
            </a:xfrm>
            <a:custGeom>
              <a:avLst/>
              <a:gdLst/>
              <a:ahLst/>
              <a:cxnLst/>
              <a:rect l="l" t="t" r="r" b="b"/>
              <a:pathLst>
                <a:path w="3915211" h="2015292">
                  <a:moveTo>
                    <a:pt x="26561" y="0"/>
                  </a:moveTo>
                  <a:lnTo>
                    <a:pt x="3888651" y="0"/>
                  </a:lnTo>
                  <a:cubicBezTo>
                    <a:pt x="3903320" y="0"/>
                    <a:pt x="3915211" y="11892"/>
                    <a:pt x="3915211" y="26561"/>
                  </a:cubicBezTo>
                  <a:lnTo>
                    <a:pt x="3915211" y="1988731"/>
                  </a:lnTo>
                  <a:cubicBezTo>
                    <a:pt x="3915211" y="1995775"/>
                    <a:pt x="3912413" y="2002531"/>
                    <a:pt x="3907432" y="2007512"/>
                  </a:cubicBezTo>
                  <a:cubicBezTo>
                    <a:pt x="3902451" y="2012493"/>
                    <a:pt x="3895695" y="2015292"/>
                    <a:pt x="3888651" y="2015292"/>
                  </a:cubicBezTo>
                  <a:lnTo>
                    <a:pt x="26561" y="2015292"/>
                  </a:lnTo>
                  <a:cubicBezTo>
                    <a:pt x="11892" y="2015292"/>
                    <a:pt x="0" y="2003400"/>
                    <a:pt x="0" y="1988731"/>
                  </a:cubicBezTo>
                  <a:lnTo>
                    <a:pt x="0" y="26561"/>
                  </a:lnTo>
                  <a:cubicBezTo>
                    <a:pt x="0" y="11892"/>
                    <a:pt x="11892" y="0"/>
                    <a:pt x="26561" y="0"/>
                  </a:cubicBezTo>
                  <a:close/>
                </a:path>
              </a:pathLst>
            </a:custGeom>
            <a:solidFill>
              <a:srgbClr val="FBEE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915211" cy="2053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858967" y="5059561"/>
            <a:ext cx="3394710" cy="1543050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127941" y="0"/>
                </a:moveTo>
                <a:lnTo>
                  <a:pt x="684859" y="0"/>
                </a:lnTo>
                <a:cubicBezTo>
                  <a:pt x="718791" y="0"/>
                  <a:pt x="751333" y="13479"/>
                  <a:pt x="775327" y="37473"/>
                </a:cubicBezTo>
                <a:cubicBezTo>
                  <a:pt x="799321" y="61467"/>
                  <a:pt x="812800" y="94009"/>
                  <a:pt x="812800" y="127941"/>
                </a:cubicBezTo>
                <a:lnTo>
                  <a:pt x="812800" y="278459"/>
                </a:lnTo>
                <a:cubicBezTo>
                  <a:pt x="812800" y="312391"/>
                  <a:pt x="799321" y="344933"/>
                  <a:pt x="775327" y="368927"/>
                </a:cubicBezTo>
                <a:cubicBezTo>
                  <a:pt x="751333" y="392921"/>
                  <a:pt x="718791" y="406400"/>
                  <a:pt x="684859" y="406400"/>
                </a:cubicBezTo>
                <a:lnTo>
                  <a:pt x="127941" y="406400"/>
                </a:lnTo>
                <a:cubicBezTo>
                  <a:pt x="94009" y="406400"/>
                  <a:pt x="61467" y="392921"/>
                  <a:pt x="37473" y="368927"/>
                </a:cubicBezTo>
                <a:cubicBezTo>
                  <a:pt x="13479" y="344933"/>
                  <a:pt x="0" y="312391"/>
                  <a:pt x="0" y="278459"/>
                </a:cubicBezTo>
                <a:lnTo>
                  <a:pt x="0" y="127941"/>
                </a:lnTo>
                <a:cubicBezTo>
                  <a:pt x="0" y="94009"/>
                  <a:pt x="13479" y="61467"/>
                  <a:pt x="37473" y="37473"/>
                </a:cubicBezTo>
                <a:cubicBezTo>
                  <a:pt x="61467" y="13479"/>
                  <a:pt x="94009" y="0"/>
                  <a:pt x="127941" y="0"/>
                </a:cubicBezTo>
                <a:close/>
              </a:path>
            </a:pathLst>
          </a:custGeom>
          <a:solidFill>
            <a:srgbClr val="653289"/>
          </a:solidFill>
          <a:ln w="95250" cap="rnd">
            <a:solidFill>
              <a:srgbClr val="FFC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309205" y="5059561"/>
            <a:ext cx="3394710" cy="1543050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127941" y="0"/>
                </a:moveTo>
                <a:lnTo>
                  <a:pt x="684859" y="0"/>
                </a:lnTo>
                <a:cubicBezTo>
                  <a:pt x="718791" y="0"/>
                  <a:pt x="751333" y="13479"/>
                  <a:pt x="775327" y="37473"/>
                </a:cubicBezTo>
                <a:cubicBezTo>
                  <a:pt x="799321" y="61467"/>
                  <a:pt x="812800" y="94009"/>
                  <a:pt x="812800" y="127941"/>
                </a:cubicBezTo>
                <a:lnTo>
                  <a:pt x="812800" y="278459"/>
                </a:lnTo>
                <a:cubicBezTo>
                  <a:pt x="812800" y="312391"/>
                  <a:pt x="799321" y="344933"/>
                  <a:pt x="775327" y="368927"/>
                </a:cubicBezTo>
                <a:cubicBezTo>
                  <a:pt x="751333" y="392921"/>
                  <a:pt x="718791" y="406400"/>
                  <a:pt x="684859" y="406400"/>
                </a:cubicBezTo>
                <a:lnTo>
                  <a:pt x="127941" y="406400"/>
                </a:lnTo>
                <a:cubicBezTo>
                  <a:pt x="94009" y="406400"/>
                  <a:pt x="61467" y="392921"/>
                  <a:pt x="37473" y="368927"/>
                </a:cubicBezTo>
                <a:cubicBezTo>
                  <a:pt x="13479" y="344933"/>
                  <a:pt x="0" y="312391"/>
                  <a:pt x="0" y="278459"/>
                </a:cubicBezTo>
                <a:lnTo>
                  <a:pt x="0" y="127941"/>
                </a:lnTo>
                <a:cubicBezTo>
                  <a:pt x="0" y="94009"/>
                  <a:pt x="13479" y="61467"/>
                  <a:pt x="37473" y="37473"/>
                </a:cubicBezTo>
                <a:cubicBezTo>
                  <a:pt x="61467" y="13479"/>
                  <a:pt x="94009" y="0"/>
                  <a:pt x="127941" y="0"/>
                </a:cubicBezTo>
                <a:close/>
              </a:path>
            </a:pathLst>
          </a:custGeom>
          <a:solidFill>
            <a:srgbClr val="653289"/>
          </a:solidFill>
          <a:ln w="95250" cap="rnd">
            <a:solidFill>
              <a:srgbClr val="FFC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034323" y="5059561"/>
            <a:ext cx="3394710" cy="1543050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127941" y="0"/>
                </a:moveTo>
                <a:lnTo>
                  <a:pt x="684859" y="0"/>
                </a:lnTo>
                <a:cubicBezTo>
                  <a:pt x="718791" y="0"/>
                  <a:pt x="751333" y="13479"/>
                  <a:pt x="775327" y="37473"/>
                </a:cubicBezTo>
                <a:cubicBezTo>
                  <a:pt x="799321" y="61467"/>
                  <a:pt x="812800" y="94009"/>
                  <a:pt x="812800" y="127941"/>
                </a:cubicBezTo>
                <a:lnTo>
                  <a:pt x="812800" y="278459"/>
                </a:lnTo>
                <a:cubicBezTo>
                  <a:pt x="812800" y="312391"/>
                  <a:pt x="799321" y="344933"/>
                  <a:pt x="775327" y="368927"/>
                </a:cubicBezTo>
                <a:cubicBezTo>
                  <a:pt x="751333" y="392921"/>
                  <a:pt x="718791" y="406400"/>
                  <a:pt x="684859" y="406400"/>
                </a:cubicBezTo>
                <a:lnTo>
                  <a:pt x="127941" y="406400"/>
                </a:lnTo>
                <a:cubicBezTo>
                  <a:pt x="94009" y="406400"/>
                  <a:pt x="61467" y="392921"/>
                  <a:pt x="37473" y="368927"/>
                </a:cubicBezTo>
                <a:cubicBezTo>
                  <a:pt x="13479" y="344933"/>
                  <a:pt x="0" y="312391"/>
                  <a:pt x="0" y="278459"/>
                </a:cubicBezTo>
                <a:lnTo>
                  <a:pt x="0" y="127941"/>
                </a:lnTo>
                <a:cubicBezTo>
                  <a:pt x="0" y="94009"/>
                  <a:pt x="13479" y="61467"/>
                  <a:pt x="37473" y="37473"/>
                </a:cubicBezTo>
                <a:cubicBezTo>
                  <a:pt x="61467" y="13479"/>
                  <a:pt x="94009" y="0"/>
                  <a:pt x="127941" y="0"/>
                </a:cubicBezTo>
                <a:close/>
              </a:path>
            </a:pathLst>
          </a:custGeom>
          <a:solidFill>
            <a:srgbClr val="653289"/>
          </a:solidFill>
          <a:ln w="95250" cap="rnd">
            <a:solidFill>
              <a:srgbClr val="FFC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5584086" y="5059561"/>
            <a:ext cx="3394710" cy="1543050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127941" y="0"/>
                </a:moveTo>
                <a:lnTo>
                  <a:pt x="684859" y="0"/>
                </a:lnTo>
                <a:cubicBezTo>
                  <a:pt x="718791" y="0"/>
                  <a:pt x="751333" y="13479"/>
                  <a:pt x="775327" y="37473"/>
                </a:cubicBezTo>
                <a:cubicBezTo>
                  <a:pt x="799321" y="61467"/>
                  <a:pt x="812800" y="94009"/>
                  <a:pt x="812800" y="127941"/>
                </a:cubicBezTo>
                <a:lnTo>
                  <a:pt x="812800" y="278459"/>
                </a:lnTo>
                <a:cubicBezTo>
                  <a:pt x="812800" y="312391"/>
                  <a:pt x="799321" y="344933"/>
                  <a:pt x="775327" y="368927"/>
                </a:cubicBezTo>
                <a:cubicBezTo>
                  <a:pt x="751333" y="392921"/>
                  <a:pt x="718791" y="406400"/>
                  <a:pt x="684859" y="406400"/>
                </a:cubicBezTo>
                <a:lnTo>
                  <a:pt x="127941" y="406400"/>
                </a:lnTo>
                <a:cubicBezTo>
                  <a:pt x="94009" y="406400"/>
                  <a:pt x="61467" y="392921"/>
                  <a:pt x="37473" y="368927"/>
                </a:cubicBezTo>
                <a:cubicBezTo>
                  <a:pt x="13479" y="344933"/>
                  <a:pt x="0" y="312391"/>
                  <a:pt x="0" y="278459"/>
                </a:cubicBezTo>
                <a:lnTo>
                  <a:pt x="0" y="127941"/>
                </a:lnTo>
                <a:cubicBezTo>
                  <a:pt x="0" y="94009"/>
                  <a:pt x="13479" y="61467"/>
                  <a:pt x="37473" y="37473"/>
                </a:cubicBezTo>
                <a:cubicBezTo>
                  <a:pt x="61467" y="13479"/>
                  <a:pt x="94009" y="0"/>
                  <a:pt x="127941" y="0"/>
                </a:cubicBezTo>
                <a:close/>
              </a:path>
            </a:pathLst>
          </a:custGeom>
          <a:solidFill>
            <a:srgbClr val="653289"/>
          </a:solidFill>
          <a:ln w="95250" cap="rnd">
            <a:solidFill>
              <a:srgbClr val="FFC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763818">
            <a:off x="-4699703" y="-2303035"/>
            <a:ext cx="7339308" cy="7418070"/>
            <a:chOff x="0" y="0"/>
            <a:chExt cx="703649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2538"/>
              <a:ext cx="703649" cy="706123"/>
            </a:xfrm>
            <a:custGeom>
              <a:avLst/>
              <a:gdLst/>
              <a:ahLst/>
              <a:cxnLst/>
              <a:rect l="l" t="t" r="r" b="b"/>
              <a:pathLst>
                <a:path w="703649" h="706123">
                  <a:moveTo>
                    <a:pt x="52201" y="40725"/>
                  </a:moveTo>
                  <a:lnTo>
                    <a:pt x="299623" y="4999"/>
                  </a:lnTo>
                  <a:cubicBezTo>
                    <a:pt x="334244" y="0"/>
                    <a:pt x="369404" y="0"/>
                    <a:pt x="404026" y="4999"/>
                  </a:cubicBezTo>
                  <a:lnTo>
                    <a:pt x="651447" y="40725"/>
                  </a:lnTo>
                  <a:cubicBezTo>
                    <a:pt x="681411" y="45051"/>
                    <a:pt x="703649" y="70730"/>
                    <a:pt x="703649" y="101005"/>
                  </a:cubicBezTo>
                  <a:lnTo>
                    <a:pt x="703649" y="605119"/>
                  </a:lnTo>
                  <a:cubicBezTo>
                    <a:pt x="703649" y="635394"/>
                    <a:pt x="681411" y="661073"/>
                    <a:pt x="651447" y="665399"/>
                  </a:cubicBezTo>
                  <a:lnTo>
                    <a:pt x="404026" y="701125"/>
                  </a:lnTo>
                  <a:cubicBezTo>
                    <a:pt x="369404" y="706124"/>
                    <a:pt x="334244" y="706124"/>
                    <a:pt x="299623" y="701125"/>
                  </a:cubicBezTo>
                  <a:lnTo>
                    <a:pt x="52201" y="665399"/>
                  </a:lnTo>
                  <a:cubicBezTo>
                    <a:pt x="22237" y="661073"/>
                    <a:pt x="0" y="635394"/>
                    <a:pt x="0" y="605119"/>
                  </a:cubicBezTo>
                  <a:lnTo>
                    <a:pt x="0" y="101005"/>
                  </a:lnTo>
                  <a:cubicBezTo>
                    <a:pt x="0" y="70730"/>
                    <a:pt x="22237" y="45051"/>
                    <a:pt x="52201" y="40725"/>
                  </a:cubicBezTo>
                  <a:close/>
                </a:path>
              </a:pathLst>
            </a:custGeom>
            <a:solidFill>
              <a:srgbClr val="A870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700"/>
              <a:ext cx="703649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05678" y="2242087"/>
            <a:ext cx="11076644" cy="1001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Find the odd one out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13272" y="4914900"/>
            <a:ext cx="3086100" cy="16877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1904380" y="5415588"/>
            <a:ext cx="3303884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seventeen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63509" y="4914900"/>
            <a:ext cx="3086100" cy="16877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9765431" y="5415588"/>
            <a:ext cx="2482257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banana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188628" y="4914900"/>
            <a:ext cx="3086100" cy="16877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1" name="TextBox 21"/>
          <p:cNvSpPr txBox="1"/>
          <p:nvPr/>
        </p:nvSpPr>
        <p:spPr>
          <a:xfrm>
            <a:off x="13490549" y="5415588"/>
            <a:ext cx="2482257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yogurt</a:t>
            </a:r>
          </a:p>
        </p:txBody>
      </p:sp>
      <p:sp>
        <p:nvSpPr>
          <p:cNvPr id="22" name="Freeform 22"/>
          <p:cNvSpPr/>
          <p:nvPr/>
        </p:nvSpPr>
        <p:spPr>
          <a:xfrm rot="-5400000">
            <a:off x="13807538" y="365662"/>
            <a:ext cx="4846124" cy="4114800"/>
          </a:xfrm>
          <a:custGeom>
            <a:avLst/>
            <a:gdLst/>
            <a:ahLst/>
            <a:cxnLst/>
            <a:rect l="l" t="t" r="r" b="b"/>
            <a:pathLst>
              <a:path w="4846124" h="4114800">
                <a:moveTo>
                  <a:pt x="0" y="0"/>
                </a:moveTo>
                <a:lnTo>
                  <a:pt x="4846124" y="0"/>
                </a:lnTo>
                <a:lnTo>
                  <a:pt x="4846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 rot="-10036181">
            <a:off x="-6397944" y="5257326"/>
            <a:ext cx="7339308" cy="7331647"/>
            <a:chOff x="0" y="0"/>
            <a:chExt cx="1776046" cy="177419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776045" cy="1769126"/>
            </a:xfrm>
            <a:custGeom>
              <a:avLst/>
              <a:gdLst/>
              <a:ahLst/>
              <a:cxnLst/>
              <a:rect l="l" t="t" r="r" b="b"/>
              <a:pathLst>
                <a:path w="1776045" h="1769126">
                  <a:moveTo>
                    <a:pt x="1776045" y="47798"/>
                  </a:moveTo>
                  <a:lnTo>
                    <a:pt x="1776045" y="1726393"/>
                  </a:lnTo>
                  <a:cubicBezTo>
                    <a:pt x="1776045" y="1738410"/>
                    <a:pt x="1770830" y="1749835"/>
                    <a:pt x="1761752" y="1757708"/>
                  </a:cubicBezTo>
                  <a:cubicBezTo>
                    <a:pt x="1752673" y="1765581"/>
                    <a:pt x="1740624" y="1769126"/>
                    <a:pt x="1728729" y="1767425"/>
                  </a:cubicBezTo>
                  <a:lnTo>
                    <a:pt x="935340" y="1653959"/>
                  </a:lnTo>
                  <a:cubicBezTo>
                    <a:pt x="903955" y="1649470"/>
                    <a:pt x="872091" y="1649470"/>
                    <a:pt x="840706" y="1653959"/>
                  </a:cubicBezTo>
                  <a:lnTo>
                    <a:pt x="47317" y="1767425"/>
                  </a:lnTo>
                  <a:cubicBezTo>
                    <a:pt x="35421" y="1769126"/>
                    <a:pt x="23373" y="1765581"/>
                    <a:pt x="14294" y="1757708"/>
                  </a:cubicBezTo>
                  <a:cubicBezTo>
                    <a:pt x="5215" y="1749835"/>
                    <a:pt x="0" y="1738410"/>
                    <a:pt x="0" y="1726393"/>
                  </a:cubicBezTo>
                  <a:lnTo>
                    <a:pt x="0" y="47798"/>
                  </a:lnTo>
                  <a:cubicBezTo>
                    <a:pt x="0" y="21400"/>
                    <a:pt x="21400" y="0"/>
                    <a:pt x="47798" y="0"/>
                  </a:cubicBezTo>
                  <a:lnTo>
                    <a:pt x="1728247" y="0"/>
                  </a:lnTo>
                  <a:cubicBezTo>
                    <a:pt x="1754645" y="0"/>
                    <a:pt x="1776045" y="21400"/>
                    <a:pt x="1776045" y="47798"/>
                  </a:cubicBezTo>
                  <a:close/>
                </a:path>
              </a:pathLst>
            </a:custGeom>
            <a:solidFill>
              <a:srgbClr val="A870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776046" cy="1685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5739234" y="4914900"/>
            <a:ext cx="3086100" cy="16877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0" name="TextBox 30"/>
          <p:cNvSpPr txBox="1"/>
          <p:nvPr/>
        </p:nvSpPr>
        <p:spPr>
          <a:xfrm>
            <a:off x="6041156" y="5415588"/>
            <a:ext cx="2482257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cake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10714" y="6799743"/>
            <a:ext cx="691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971100" y="6799743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700226" y="6799743"/>
            <a:ext cx="612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4386070" y="6799743"/>
            <a:ext cx="691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37" name="Freeform 2"/>
          <p:cNvSpPr/>
          <p:nvPr/>
        </p:nvSpPr>
        <p:spPr>
          <a:xfrm>
            <a:off x="3007682" y="6713220"/>
            <a:ext cx="1097280" cy="1097280"/>
          </a:xfrm>
          <a:custGeom>
            <a:avLst/>
            <a:gdLst/>
            <a:ahLst/>
            <a:cxnLst/>
            <a:rect l="l" t="t" r="r" b="b"/>
            <a:pathLst>
              <a:path w="6492781" h="4114800">
                <a:moveTo>
                  <a:pt x="0" y="0"/>
                </a:moveTo>
                <a:lnTo>
                  <a:pt x="6492782" y="0"/>
                </a:lnTo>
                <a:lnTo>
                  <a:pt x="649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9" name="Group 2"/>
          <p:cNvGrpSpPr/>
          <p:nvPr/>
        </p:nvGrpSpPr>
        <p:grpSpPr>
          <a:xfrm>
            <a:off x="1510918" y="935199"/>
            <a:ext cx="15266164" cy="8416602"/>
            <a:chOff x="0" y="0"/>
            <a:chExt cx="4020718" cy="2002816"/>
          </a:xfrm>
        </p:grpSpPr>
        <p:sp>
          <p:nvSpPr>
            <p:cNvPr id="30" name="Freeform 3"/>
            <p:cNvSpPr/>
            <p:nvPr/>
          </p:nvSpPr>
          <p:spPr>
            <a:xfrm>
              <a:off x="0" y="0"/>
              <a:ext cx="4020718" cy="2002816"/>
            </a:xfrm>
            <a:custGeom>
              <a:avLst/>
              <a:gdLst/>
              <a:ahLst/>
              <a:cxnLst/>
              <a:rect l="l" t="t" r="r" b="b"/>
              <a:pathLst>
                <a:path w="4020718" h="2002816">
                  <a:moveTo>
                    <a:pt x="3817518" y="0"/>
                  </a:moveTo>
                  <a:lnTo>
                    <a:pt x="0" y="0"/>
                  </a:lnTo>
                  <a:lnTo>
                    <a:pt x="203200" y="2002816"/>
                  </a:lnTo>
                  <a:lnTo>
                    <a:pt x="4020718" y="2002816"/>
                  </a:lnTo>
                  <a:lnTo>
                    <a:pt x="3817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4"/>
            <p:cNvSpPr txBox="1"/>
            <p:nvPr/>
          </p:nvSpPr>
          <p:spPr>
            <a:xfrm>
              <a:off x="101600" y="-38100"/>
              <a:ext cx="3817518" cy="204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" name="Freeform 4"/>
          <p:cNvSpPr/>
          <p:nvPr/>
        </p:nvSpPr>
        <p:spPr>
          <a:xfrm>
            <a:off x="15963955" y="5911741"/>
            <a:ext cx="2324045" cy="4767272"/>
          </a:xfrm>
          <a:custGeom>
            <a:avLst/>
            <a:gdLst/>
            <a:ahLst/>
            <a:cxnLst/>
            <a:rect l="l" t="t" r="r" b="b"/>
            <a:pathLst>
              <a:path w="2324045" h="4767272">
                <a:moveTo>
                  <a:pt x="0" y="0"/>
                </a:moveTo>
                <a:lnTo>
                  <a:pt x="2324045" y="0"/>
                </a:lnTo>
                <a:lnTo>
                  <a:pt x="2324045" y="4767272"/>
                </a:lnTo>
                <a:lnTo>
                  <a:pt x="0" y="4767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0" y="5744703"/>
            <a:ext cx="4378715" cy="4730410"/>
            <a:chOff x="15038174" y="5744703"/>
            <a:chExt cx="4378715" cy="4730410"/>
          </a:xfrm>
        </p:grpSpPr>
        <p:sp>
          <p:nvSpPr>
            <p:cNvPr id="3" name="Freeform 3"/>
            <p:cNvSpPr/>
            <p:nvPr/>
          </p:nvSpPr>
          <p:spPr>
            <a:xfrm>
              <a:off x="15038174" y="5744703"/>
              <a:ext cx="3506417" cy="4730410"/>
            </a:xfrm>
            <a:custGeom>
              <a:avLst/>
              <a:gdLst/>
              <a:ahLst/>
              <a:cxnLst/>
              <a:rect l="l" t="t" r="r" b="b"/>
              <a:pathLst>
                <a:path w="3506417" h="4730410">
                  <a:moveTo>
                    <a:pt x="0" y="0"/>
                  </a:moveTo>
                  <a:lnTo>
                    <a:pt x="3506417" y="0"/>
                  </a:lnTo>
                  <a:lnTo>
                    <a:pt x="3506417" y="4730411"/>
                  </a:lnTo>
                  <a:lnTo>
                    <a:pt x="0" y="4730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211584" y="6064678"/>
              <a:ext cx="3205305" cy="4368388"/>
            </a:xfrm>
            <a:custGeom>
              <a:avLst/>
              <a:gdLst/>
              <a:ahLst/>
              <a:cxnLst/>
              <a:rect l="l" t="t" r="r" b="b"/>
              <a:pathLst>
                <a:path w="3205305" h="4368388">
                  <a:moveTo>
                    <a:pt x="0" y="0"/>
                  </a:moveTo>
                  <a:lnTo>
                    <a:pt x="3205304" y="0"/>
                  </a:lnTo>
                  <a:lnTo>
                    <a:pt x="3205304" y="4368388"/>
                  </a:lnTo>
                  <a:lnTo>
                    <a:pt x="0" y="4368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-791145">
            <a:off x="579308" y="456912"/>
            <a:ext cx="898785" cy="853028"/>
          </a:xfrm>
          <a:custGeom>
            <a:avLst/>
            <a:gdLst/>
            <a:ahLst/>
            <a:cxnLst/>
            <a:rect l="l" t="t" r="r" b="b"/>
            <a:pathLst>
              <a:path w="898785" h="853028">
                <a:moveTo>
                  <a:pt x="0" y="0"/>
                </a:moveTo>
                <a:lnTo>
                  <a:pt x="898784" y="0"/>
                </a:lnTo>
                <a:lnTo>
                  <a:pt x="898784" y="853028"/>
                </a:lnTo>
                <a:lnTo>
                  <a:pt x="0" y="853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527083">
            <a:off x="597011" y="2771924"/>
            <a:ext cx="898785" cy="853028"/>
          </a:xfrm>
          <a:custGeom>
            <a:avLst/>
            <a:gdLst/>
            <a:ahLst/>
            <a:cxnLst/>
            <a:rect l="l" t="t" r="r" b="b"/>
            <a:pathLst>
              <a:path w="898785" h="853028">
                <a:moveTo>
                  <a:pt x="0" y="0"/>
                </a:moveTo>
                <a:lnTo>
                  <a:pt x="898785" y="0"/>
                </a:lnTo>
                <a:lnTo>
                  <a:pt x="898785" y="853028"/>
                </a:lnTo>
                <a:lnTo>
                  <a:pt x="0" y="853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91145">
            <a:off x="17185799" y="3672857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91145">
            <a:off x="1103947" y="1984247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91145">
            <a:off x="154684" y="4507554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91145">
            <a:off x="13102285" y="111432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226193">
            <a:off x="8970704" y="247480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71784">
            <a:off x="11036020" y="237758"/>
            <a:ext cx="475640" cy="451426"/>
          </a:xfrm>
          <a:custGeom>
            <a:avLst/>
            <a:gdLst/>
            <a:ahLst/>
            <a:cxnLst/>
            <a:rect l="l" t="t" r="r" b="b"/>
            <a:pathLst>
              <a:path w="475640" h="451426">
                <a:moveTo>
                  <a:pt x="0" y="0"/>
                </a:moveTo>
                <a:lnTo>
                  <a:pt x="475640" y="0"/>
                </a:lnTo>
                <a:lnTo>
                  <a:pt x="475640" y="451425"/>
                </a:lnTo>
                <a:lnTo>
                  <a:pt x="0" y="451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791145">
            <a:off x="4252216" y="247480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8" y="0"/>
                </a:lnTo>
                <a:lnTo>
                  <a:pt x="605298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985828">
            <a:off x="13808131" y="320048"/>
            <a:ext cx="452376" cy="429346"/>
          </a:xfrm>
          <a:custGeom>
            <a:avLst/>
            <a:gdLst/>
            <a:ahLst/>
            <a:cxnLst/>
            <a:rect l="l" t="t" r="r" b="b"/>
            <a:pathLst>
              <a:path w="452376" h="429346">
                <a:moveTo>
                  <a:pt x="0" y="0"/>
                </a:moveTo>
                <a:lnTo>
                  <a:pt x="452376" y="0"/>
                </a:lnTo>
                <a:lnTo>
                  <a:pt x="452376" y="429346"/>
                </a:lnTo>
                <a:lnTo>
                  <a:pt x="0" y="429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71784">
            <a:off x="4988676" y="410270"/>
            <a:ext cx="475640" cy="451426"/>
          </a:xfrm>
          <a:custGeom>
            <a:avLst/>
            <a:gdLst/>
            <a:ahLst/>
            <a:cxnLst/>
            <a:rect l="l" t="t" r="r" b="b"/>
            <a:pathLst>
              <a:path w="475640" h="451426">
                <a:moveTo>
                  <a:pt x="0" y="0"/>
                </a:moveTo>
                <a:lnTo>
                  <a:pt x="475640" y="0"/>
                </a:lnTo>
                <a:lnTo>
                  <a:pt x="475640" y="451426"/>
                </a:lnTo>
                <a:lnTo>
                  <a:pt x="0" y="451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952231">
            <a:off x="7357443" y="211214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226193">
            <a:off x="16956651" y="4856259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8" y="0"/>
                </a:lnTo>
                <a:lnTo>
                  <a:pt x="605298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44782">
            <a:off x="5556541" y="9497705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431538">
            <a:off x="7706125" y="9456733"/>
            <a:ext cx="464697" cy="441039"/>
          </a:xfrm>
          <a:custGeom>
            <a:avLst/>
            <a:gdLst/>
            <a:ahLst/>
            <a:cxnLst/>
            <a:rect l="l" t="t" r="r" b="b"/>
            <a:pathLst>
              <a:path w="464697" h="441039">
                <a:moveTo>
                  <a:pt x="0" y="0"/>
                </a:moveTo>
                <a:lnTo>
                  <a:pt x="464697" y="0"/>
                </a:lnTo>
                <a:lnTo>
                  <a:pt x="464697" y="441040"/>
                </a:lnTo>
                <a:lnTo>
                  <a:pt x="0" y="441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1226193">
            <a:off x="8457456" y="9422596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1226193">
            <a:off x="13070102" y="9422596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8" y="0"/>
                </a:lnTo>
                <a:lnTo>
                  <a:pt x="605298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73487">
            <a:off x="11923225" y="9455991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1510318">
            <a:off x="10382161" y="9456733"/>
            <a:ext cx="464697" cy="441039"/>
          </a:xfrm>
          <a:custGeom>
            <a:avLst/>
            <a:gdLst/>
            <a:ahLst/>
            <a:cxnLst/>
            <a:rect l="l" t="t" r="r" b="b"/>
            <a:pathLst>
              <a:path w="464697" h="441039">
                <a:moveTo>
                  <a:pt x="0" y="0"/>
                </a:moveTo>
                <a:lnTo>
                  <a:pt x="464697" y="0"/>
                </a:lnTo>
                <a:lnTo>
                  <a:pt x="464697" y="441040"/>
                </a:lnTo>
                <a:lnTo>
                  <a:pt x="0" y="441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2"/>
          <p:cNvSpPr txBox="1"/>
          <p:nvPr/>
        </p:nvSpPr>
        <p:spPr>
          <a:xfrm>
            <a:off x="3371539" y="800100"/>
            <a:ext cx="11544923" cy="1138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6600" dirty="0">
                <a:latin typeface="Ravie" panose="04040805050809020602" pitchFamily="82" charset="0"/>
              </a:rPr>
              <a:t>Table of contents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9493" y="1768353"/>
            <a:ext cx="1601907" cy="16987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1312" y="3242423"/>
            <a:ext cx="1605941" cy="16987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08984" y="6190563"/>
            <a:ext cx="1601907" cy="16987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50802" y="7664633"/>
            <a:ext cx="1601907" cy="16987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7165" y="4716493"/>
            <a:ext cx="1601907" cy="1698747"/>
          </a:xfrm>
          <a:prstGeom prst="rect">
            <a:avLst/>
          </a:prstGeom>
        </p:spPr>
      </p:pic>
      <p:sp>
        <p:nvSpPr>
          <p:cNvPr id="39" name="TextBox 8"/>
          <p:cNvSpPr txBox="1"/>
          <p:nvPr/>
        </p:nvSpPr>
        <p:spPr>
          <a:xfrm>
            <a:off x="3837910" y="2248394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solidFill>
                  <a:srgbClr val="0070C0"/>
                </a:solidFill>
                <a:latin typeface="Comic Sans MS" panose="030F0702030302020204" pitchFamily="66" charset="0"/>
              </a:rPr>
              <a:t>Warm-up and review.</a:t>
            </a:r>
            <a:endParaRPr lang="en-US" sz="4800" b="1" u="none" spc="163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8"/>
          <p:cNvSpPr txBox="1"/>
          <p:nvPr/>
        </p:nvSpPr>
        <p:spPr>
          <a:xfrm>
            <a:off x="4679729" y="3722464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  <a:endParaRPr lang="en-US" sz="4800" b="1" u="none" spc="163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Box 8"/>
          <p:cNvSpPr txBox="1"/>
          <p:nvPr/>
        </p:nvSpPr>
        <p:spPr>
          <a:xfrm>
            <a:off x="6367401" y="6670604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solidFill>
                  <a:srgbClr val="0070C0"/>
                </a:solidFill>
                <a:latin typeface="Comic Sans MS" panose="030F0702030302020204" pitchFamily="66" charset="0"/>
              </a:rPr>
              <a:t>Let’s sing.</a:t>
            </a:r>
            <a:endParaRPr lang="en-US" sz="4800" b="1" u="none" spc="163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extBox 8"/>
          <p:cNvSpPr txBox="1"/>
          <p:nvPr/>
        </p:nvSpPr>
        <p:spPr>
          <a:xfrm>
            <a:off x="7209219" y="8144674"/>
            <a:ext cx="841178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wrap-up.</a:t>
            </a:r>
            <a:endParaRPr lang="en-US" sz="4800" b="1" u="none" spc="163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8"/>
          <p:cNvSpPr txBox="1"/>
          <p:nvPr/>
        </p:nvSpPr>
        <p:spPr>
          <a:xfrm>
            <a:off x="5525582" y="5196534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solidFill>
                  <a:srgbClr val="0070C0"/>
                </a:solidFill>
                <a:latin typeface="Comic Sans MS" panose="030F0702030302020204" pitchFamily="66" charset="0"/>
              </a:rPr>
              <a:t>Let’s talk.</a:t>
            </a:r>
            <a:endParaRPr lang="en-US" sz="4800" b="1" u="none" spc="163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53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4928196">
            <a:off x="9188343" y="7600330"/>
            <a:ext cx="9361660" cy="9959074"/>
            <a:chOff x="0" y="0"/>
            <a:chExt cx="1776046" cy="1889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76045" cy="1885412"/>
            </a:xfrm>
            <a:custGeom>
              <a:avLst/>
              <a:gdLst/>
              <a:ahLst/>
              <a:cxnLst/>
              <a:rect l="l" t="t" r="r" b="b"/>
              <a:pathLst>
                <a:path w="1776045" h="1885412">
                  <a:moveTo>
                    <a:pt x="1776045" y="37473"/>
                  </a:moveTo>
                  <a:lnTo>
                    <a:pt x="1776045" y="1851911"/>
                  </a:lnTo>
                  <a:cubicBezTo>
                    <a:pt x="1776045" y="1861332"/>
                    <a:pt x="1771957" y="1870289"/>
                    <a:pt x="1764839" y="1876461"/>
                  </a:cubicBezTo>
                  <a:cubicBezTo>
                    <a:pt x="1757722" y="1882633"/>
                    <a:pt x="1748276" y="1885412"/>
                    <a:pt x="1738950" y="1884079"/>
                  </a:cubicBezTo>
                  <a:lnTo>
                    <a:pt x="925118" y="1767689"/>
                  </a:lnTo>
                  <a:cubicBezTo>
                    <a:pt x="900513" y="1764170"/>
                    <a:pt x="875533" y="1764170"/>
                    <a:pt x="850928" y="1767689"/>
                  </a:cubicBezTo>
                  <a:lnTo>
                    <a:pt x="37095" y="1884079"/>
                  </a:lnTo>
                  <a:cubicBezTo>
                    <a:pt x="27769" y="1885412"/>
                    <a:pt x="18324" y="1882633"/>
                    <a:pt x="11206" y="1876461"/>
                  </a:cubicBezTo>
                  <a:cubicBezTo>
                    <a:pt x="4089" y="1870289"/>
                    <a:pt x="0" y="1861332"/>
                    <a:pt x="0" y="1851911"/>
                  </a:cubicBezTo>
                  <a:lnTo>
                    <a:pt x="0" y="37473"/>
                  </a:lnTo>
                  <a:cubicBezTo>
                    <a:pt x="0" y="16777"/>
                    <a:pt x="16777" y="0"/>
                    <a:pt x="37473" y="0"/>
                  </a:cubicBezTo>
                  <a:lnTo>
                    <a:pt x="1738573" y="0"/>
                  </a:lnTo>
                  <a:cubicBezTo>
                    <a:pt x="1759268" y="0"/>
                    <a:pt x="1776045" y="16777"/>
                    <a:pt x="1776045" y="37473"/>
                  </a:cubicBezTo>
                  <a:close/>
                </a:path>
              </a:pathLst>
            </a:custGeom>
            <a:solidFill>
              <a:srgbClr val="A870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76046" cy="1800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02275" y="1317595"/>
            <a:ext cx="14761068" cy="6373038"/>
            <a:chOff x="0" y="0"/>
            <a:chExt cx="3887689" cy="16784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87689" cy="1678496"/>
            </a:xfrm>
            <a:custGeom>
              <a:avLst/>
              <a:gdLst/>
              <a:ahLst/>
              <a:cxnLst/>
              <a:rect l="l" t="t" r="r" b="b"/>
              <a:pathLst>
                <a:path w="3887689" h="1678496">
                  <a:moveTo>
                    <a:pt x="26749" y="0"/>
                  </a:moveTo>
                  <a:lnTo>
                    <a:pt x="3860940" y="0"/>
                  </a:lnTo>
                  <a:cubicBezTo>
                    <a:pt x="3868034" y="0"/>
                    <a:pt x="3874838" y="2818"/>
                    <a:pt x="3879854" y="7834"/>
                  </a:cubicBezTo>
                  <a:cubicBezTo>
                    <a:pt x="3884871" y="12851"/>
                    <a:pt x="3887689" y="19654"/>
                    <a:pt x="3887689" y="26749"/>
                  </a:cubicBezTo>
                  <a:lnTo>
                    <a:pt x="3887689" y="1651747"/>
                  </a:lnTo>
                  <a:cubicBezTo>
                    <a:pt x="3887689" y="1658841"/>
                    <a:pt x="3884871" y="1665645"/>
                    <a:pt x="3879854" y="1670661"/>
                  </a:cubicBezTo>
                  <a:cubicBezTo>
                    <a:pt x="3874838" y="1675678"/>
                    <a:pt x="3868034" y="1678496"/>
                    <a:pt x="3860940" y="1678496"/>
                  </a:cubicBezTo>
                  <a:lnTo>
                    <a:pt x="26749" y="1678496"/>
                  </a:lnTo>
                  <a:cubicBezTo>
                    <a:pt x="19654" y="1678496"/>
                    <a:pt x="12851" y="1675678"/>
                    <a:pt x="7834" y="1670661"/>
                  </a:cubicBezTo>
                  <a:cubicBezTo>
                    <a:pt x="2818" y="1665645"/>
                    <a:pt x="0" y="1658841"/>
                    <a:pt x="0" y="1651747"/>
                  </a:cubicBezTo>
                  <a:lnTo>
                    <a:pt x="0" y="26749"/>
                  </a:lnTo>
                  <a:cubicBezTo>
                    <a:pt x="0" y="19654"/>
                    <a:pt x="2818" y="12851"/>
                    <a:pt x="7834" y="7834"/>
                  </a:cubicBezTo>
                  <a:cubicBezTo>
                    <a:pt x="12851" y="2818"/>
                    <a:pt x="19654" y="0"/>
                    <a:pt x="26749" y="0"/>
                  </a:cubicBezTo>
                  <a:close/>
                </a:path>
              </a:pathLst>
            </a:custGeom>
            <a:solidFill>
              <a:srgbClr val="FBEE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87689" cy="17165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00200" y="1811069"/>
            <a:ext cx="2339646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Find the odd one out</a:t>
            </a:r>
          </a:p>
        </p:txBody>
      </p:sp>
      <p:sp>
        <p:nvSpPr>
          <p:cNvPr id="10" name="Freeform 10"/>
          <p:cNvSpPr/>
          <p:nvPr/>
        </p:nvSpPr>
        <p:spPr>
          <a:xfrm>
            <a:off x="5224071" y="2966375"/>
            <a:ext cx="4569050" cy="1543050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127941" y="0"/>
                </a:moveTo>
                <a:lnTo>
                  <a:pt x="684859" y="0"/>
                </a:lnTo>
                <a:cubicBezTo>
                  <a:pt x="718791" y="0"/>
                  <a:pt x="751333" y="13479"/>
                  <a:pt x="775327" y="37473"/>
                </a:cubicBezTo>
                <a:cubicBezTo>
                  <a:pt x="799321" y="61467"/>
                  <a:pt x="812800" y="94009"/>
                  <a:pt x="812800" y="127941"/>
                </a:cubicBezTo>
                <a:lnTo>
                  <a:pt x="812800" y="278459"/>
                </a:lnTo>
                <a:cubicBezTo>
                  <a:pt x="812800" y="312391"/>
                  <a:pt x="799321" y="344933"/>
                  <a:pt x="775327" y="368927"/>
                </a:cubicBezTo>
                <a:cubicBezTo>
                  <a:pt x="751333" y="392921"/>
                  <a:pt x="718791" y="406400"/>
                  <a:pt x="684859" y="406400"/>
                </a:cubicBezTo>
                <a:lnTo>
                  <a:pt x="127941" y="406400"/>
                </a:lnTo>
                <a:cubicBezTo>
                  <a:pt x="94009" y="406400"/>
                  <a:pt x="61467" y="392921"/>
                  <a:pt x="37473" y="368927"/>
                </a:cubicBezTo>
                <a:cubicBezTo>
                  <a:pt x="13479" y="344933"/>
                  <a:pt x="0" y="312391"/>
                  <a:pt x="0" y="278459"/>
                </a:cubicBezTo>
                <a:lnTo>
                  <a:pt x="0" y="127941"/>
                </a:lnTo>
                <a:cubicBezTo>
                  <a:pt x="0" y="94009"/>
                  <a:pt x="13479" y="61467"/>
                  <a:pt x="37473" y="37473"/>
                </a:cubicBezTo>
                <a:cubicBezTo>
                  <a:pt x="61467" y="13479"/>
                  <a:pt x="94009" y="0"/>
                  <a:pt x="127941" y="0"/>
                </a:cubicBezTo>
                <a:close/>
              </a:path>
            </a:pathLst>
          </a:custGeom>
          <a:solidFill>
            <a:srgbClr val="7F4AA4"/>
          </a:solidFill>
          <a:ln w="95250" cap="rnd">
            <a:solidFill>
              <a:srgbClr val="FFC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222351" y="2821714"/>
            <a:ext cx="3086100" cy="16877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599948" y="3378828"/>
            <a:ext cx="381729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800" b="1" dirty="0">
                <a:solidFill>
                  <a:srgbClr val="FBEE0F"/>
                </a:solidFill>
                <a:latin typeface="Comic Sans MS" panose="030F0702030302020204" pitchFamily="66" charset="0"/>
              </a:rPr>
              <a:t>grandmother</a:t>
            </a:r>
          </a:p>
        </p:txBody>
      </p:sp>
      <p:sp>
        <p:nvSpPr>
          <p:cNvPr id="14" name="Freeform 14"/>
          <p:cNvSpPr/>
          <p:nvPr/>
        </p:nvSpPr>
        <p:spPr>
          <a:xfrm>
            <a:off x="5224071" y="4747374"/>
            <a:ext cx="4569050" cy="1543050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127941" y="0"/>
                </a:moveTo>
                <a:lnTo>
                  <a:pt x="684859" y="0"/>
                </a:lnTo>
                <a:cubicBezTo>
                  <a:pt x="718791" y="0"/>
                  <a:pt x="751333" y="13479"/>
                  <a:pt x="775327" y="37473"/>
                </a:cubicBezTo>
                <a:cubicBezTo>
                  <a:pt x="799321" y="61467"/>
                  <a:pt x="812800" y="94009"/>
                  <a:pt x="812800" y="127941"/>
                </a:cubicBezTo>
                <a:lnTo>
                  <a:pt x="812800" y="278459"/>
                </a:lnTo>
                <a:cubicBezTo>
                  <a:pt x="812800" y="312391"/>
                  <a:pt x="799321" y="344933"/>
                  <a:pt x="775327" y="368927"/>
                </a:cubicBezTo>
                <a:cubicBezTo>
                  <a:pt x="751333" y="392921"/>
                  <a:pt x="718791" y="406400"/>
                  <a:pt x="684859" y="406400"/>
                </a:cubicBezTo>
                <a:lnTo>
                  <a:pt x="127941" y="406400"/>
                </a:lnTo>
                <a:cubicBezTo>
                  <a:pt x="94009" y="406400"/>
                  <a:pt x="61467" y="392921"/>
                  <a:pt x="37473" y="368927"/>
                </a:cubicBezTo>
                <a:cubicBezTo>
                  <a:pt x="13479" y="344933"/>
                  <a:pt x="0" y="312391"/>
                  <a:pt x="0" y="278459"/>
                </a:cubicBezTo>
                <a:lnTo>
                  <a:pt x="0" y="127941"/>
                </a:lnTo>
                <a:cubicBezTo>
                  <a:pt x="0" y="94009"/>
                  <a:pt x="13479" y="61467"/>
                  <a:pt x="37473" y="37473"/>
                </a:cubicBezTo>
                <a:cubicBezTo>
                  <a:pt x="61467" y="13479"/>
                  <a:pt x="94009" y="0"/>
                  <a:pt x="127941" y="0"/>
                </a:cubicBezTo>
                <a:close/>
              </a:path>
            </a:pathLst>
          </a:custGeom>
          <a:solidFill>
            <a:srgbClr val="7F4AA4"/>
          </a:solidFill>
          <a:ln w="95250" cap="rnd">
            <a:solidFill>
              <a:srgbClr val="FFC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8222351" y="4602713"/>
            <a:ext cx="3086100" cy="16877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6129809" y="5159827"/>
            <a:ext cx="2757574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800" b="1" dirty="0">
                <a:solidFill>
                  <a:srgbClr val="FBEE0F"/>
                </a:solidFill>
                <a:latin typeface="Comic Sans MS" panose="030F0702030302020204" pitchFamily="66" charset="0"/>
              </a:rPr>
              <a:t>zebra</a:t>
            </a:r>
          </a:p>
        </p:txBody>
      </p:sp>
      <p:sp>
        <p:nvSpPr>
          <p:cNvPr id="19" name="Freeform 19"/>
          <p:cNvSpPr/>
          <p:nvPr/>
        </p:nvSpPr>
        <p:spPr>
          <a:xfrm>
            <a:off x="11252215" y="2966375"/>
            <a:ext cx="4569050" cy="1543050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127941" y="0"/>
                </a:moveTo>
                <a:lnTo>
                  <a:pt x="684859" y="0"/>
                </a:lnTo>
                <a:cubicBezTo>
                  <a:pt x="718791" y="0"/>
                  <a:pt x="751333" y="13479"/>
                  <a:pt x="775327" y="37473"/>
                </a:cubicBezTo>
                <a:cubicBezTo>
                  <a:pt x="799321" y="61467"/>
                  <a:pt x="812800" y="94009"/>
                  <a:pt x="812800" y="127941"/>
                </a:cubicBezTo>
                <a:lnTo>
                  <a:pt x="812800" y="278459"/>
                </a:lnTo>
                <a:cubicBezTo>
                  <a:pt x="812800" y="312391"/>
                  <a:pt x="799321" y="344933"/>
                  <a:pt x="775327" y="368927"/>
                </a:cubicBezTo>
                <a:cubicBezTo>
                  <a:pt x="751333" y="392921"/>
                  <a:pt x="718791" y="406400"/>
                  <a:pt x="684859" y="406400"/>
                </a:cubicBezTo>
                <a:lnTo>
                  <a:pt x="127941" y="406400"/>
                </a:lnTo>
                <a:cubicBezTo>
                  <a:pt x="94009" y="406400"/>
                  <a:pt x="61467" y="392921"/>
                  <a:pt x="37473" y="368927"/>
                </a:cubicBezTo>
                <a:cubicBezTo>
                  <a:pt x="13479" y="344933"/>
                  <a:pt x="0" y="312391"/>
                  <a:pt x="0" y="278459"/>
                </a:cubicBezTo>
                <a:lnTo>
                  <a:pt x="0" y="127941"/>
                </a:lnTo>
                <a:cubicBezTo>
                  <a:pt x="0" y="94009"/>
                  <a:pt x="13479" y="61467"/>
                  <a:pt x="37473" y="37473"/>
                </a:cubicBezTo>
                <a:cubicBezTo>
                  <a:pt x="61467" y="13479"/>
                  <a:pt x="94009" y="0"/>
                  <a:pt x="127941" y="0"/>
                </a:cubicBezTo>
                <a:close/>
              </a:path>
            </a:pathLst>
          </a:custGeom>
          <a:solidFill>
            <a:srgbClr val="7F4AA4"/>
          </a:solidFill>
          <a:ln w="95250" cap="rnd">
            <a:solidFill>
              <a:srgbClr val="FFC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2372598" y="2821714"/>
            <a:ext cx="3086100" cy="16877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1" name="TextBox 21"/>
          <p:cNvSpPr txBox="1"/>
          <p:nvPr/>
        </p:nvSpPr>
        <p:spPr>
          <a:xfrm>
            <a:off x="12157953" y="3378828"/>
            <a:ext cx="2757574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800" b="1" dirty="0">
                <a:solidFill>
                  <a:srgbClr val="FBEE0F"/>
                </a:solidFill>
                <a:latin typeface="Comic Sans MS" panose="030F0702030302020204" pitchFamily="66" charset="0"/>
              </a:rPr>
              <a:t>monkey</a:t>
            </a:r>
          </a:p>
        </p:txBody>
      </p:sp>
      <p:sp>
        <p:nvSpPr>
          <p:cNvPr id="23" name="Freeform 23"/>
          <p:cNvSpPr/>
          <p:nvPr/>
        </p:nvSpPr>
        <p:spPr>
          <a:xfrm>
            <a:off x="11252215" y="4747374"/>
            <a:ext cx="4569050" cy="1543050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127941" y="0"/>
                </a:moveTo>
                <a:lnTo>
                  <a:pt x="684859" y="0"/>
                </a:lnTo>
                <a:cubicBezTo>
                  <a:pt x="718791" y="0"/>
                  <a:pt x="751333" y="13479"/>
                  <a:pt x="775327" y="37473"/>
                </a:cubicBezTo>
                <a:cubicBezTo>
                  <a:pt x="799321" y="61467"/>
                  <a:pt x="812800" y="94009"/>
                  <a:pt x="812800" y="127941"/>
                </a:cubicBezTo>
                <a:lnTo>
                  <a:pt x="812800" y="278459"/>
                </a:lnTo>
                <a:cubicBezTo>
                  <a:pt x="812800" y="312391"/>
                  <a:pt x="799321" y="344933"/>
                  <a:pt x="775327" y="368927"/>
                </a:cubicBezTo>
                <a:cubicBezTo>
                  <a:pt x="751333" y="392921"/>
                  <a:pt x="718791" y="406400"/>
                  <a:pt x="684859" y="406400"/>
                </a:cubicBezTo>
                <a:lnTo>
                  <a:pt x="127941" y="406400"/>
                </a:lnTo>
                <a:cubicBezTo>
                  <a:pt x="94009" y="406400"/>
                  <a:pt x="61467" y="392921"/>
                  <a:pt x="37473" y="368927"/>
                </a:cubicBezTo>
                <a:cubicBezTo>
                  <a:pt x="13479" y="344933"/>
                  <a:pt x="0" y="312391"/>
                  <a:pt x="0" y="278459"/>
                </a:cubicBezTo>
                <a:lnTo>
                  <a:pt x="0" y="127941"/>
                </a:lnTo>
                <a:cubicBezTo>
                  <a:pt x="0" y="94009"/>
                  <a:pt x="13479" y="61467"/>
                  <a:pt x="37473" y="37473"/>
                </a:cubicBezTo>
                <a:cubicBezTo>
                  <a:pt x="61467" y="13479"/>
                  <a:pt x="94009" y="0"/>
                  <a:pt x="127941" y="0"/>
                </a:cubicBezTo>
                <a:close/>
              </a:path>
            </a:pathLst>
          </a:custGeom>
          <a:solidFill>
            <a:srgbClr val="7F4AA4"/>
          </a:solidFill>
          <a:ln w="95250" cap="rnd">
            <a:solidFill>
              <a:srgbClr val="FFC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2372598" y="4602713"/>
            <a:ext cx="3086100" cy="16877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5" name="TextBox 25"/>
          <p:cNvSpPr txBox="1"/>
          <p:nvPr/>
        </p:nvSpPr>
        <p:spPr>
          <a:xfrm>
            <a:off x="12157953" y="5159827"/>
            <a:ext cx="2757574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800" b="1" dirty="0">
                <a:solidFill>
                  <a:srgbClr val="FBEE0F"/>
                </a:solidFill>
                <a:latin typeface="Comic Sans MS" panose="030F0702030302020204" pitchFamily="66" charset="0"/>
              </a:rPr>
              <a:t>zebu</a:t>
            </a:r>
          </a:p>
        </p:txBody>
      </p:sp>
      <p:sp>
        <p:nvSpPr>
          <p:cNvPr id="26" name="Freeform 26"/>
          <p:cNvSpPr/>
          <p:nvPr/>
        </p:nvSpPr>
        <p:spPr>
          <a:xfrm rot="-1173040">
            <a:off x="14788497" y="-19076"/>
            <a:ext cx="3149692" cy="4114800"/>
          </a:xfrm>
          <a:custGeom>
            <a:avLst/>
            <a:gdLst/>
            <a:ahLst/>
            <a:cxnLst/>
            <a:rect l="l" t="t" r="r" b="b"/>
            <a:pathLst>
              <a:path w="3149692" h="4114800">
                <a:moveTo>
                  <a:pt x="0" y="0"/>
                </a:moveTo>
                <a:lnTo>
                  <a:pt x="3149692" y="0"/>
                </a:lnTo>
                <a:lnTo>
                  <a:pt x="31496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 rot="-5871803">
            <a:off x="-850114" y="9235219"/>
            <a:ext cx="9361660" cy="9462126"/>
            <a:chOff x="0" y="0"/>
            <a:chExt cx="703649" cy="711200"/>
          </a:xfrm>
        </p:grpSpPr>
        <p:sp>
          <p:nvSpPr>
            <p:cNvPr id="28" name="Freeform 28"/>
            <p:cNvSpPr/>
            <p:nvPr/>
          </p:nvSpPr>
          <p:spPr>
            <a:xfrm>
              <a:off x="0" y="1990"/>
              <a:ext cx="703649" cy="707220"/>
            </a:xfrm>
            <a:custGeom>
              <a:avLst/>
              <a:gdLst/>
              <a:ahLst/>
              <a:cxnLst/>
              <a:rect l="l" t="t" r="r" b="b"/>
              <a:pathLst>
                <a:path w="703649" h="707220">
                  <a:moveTo>
                    <a:pt x="40925" y="42901"/>
                  </a:moveTo>
                  <a:lnTo>
                    <a:pt x="310900" y="3919"/>
                  </a:lnTo>
                  <a:cubicBezTo>
                    <a:pt x="338042" y="0"/>
                    <a:pt x="365607" y="0"/>
                    <a:pt x="392749" y="3919"/>
                  </a:cubicBezTo>
                  <a:lnTo>
                    <a:pt x="662724" y="42901"/>
                  </a:lnTo>
                  <a:cubicBezTo>
                    <a:pt x="686215" y="46293"/>
                    <a:pt x="703649" y="66424"/>
                    <a:pt x="703649" y="90159"/>
                  </a:cubicBezTo>
                  <a:lnTo>
                    <a:pt x="703649" y="617061"/>
                  </a:lnTo>
                  <a:cubicBezTo>
                    <a:pt x="703649" y="640796"/>
                    <a:pt x="686215" y="660927"/>
                    <a:pt x="662724" y="664319"/>
                  </a:cubicBezTo>
                  <a:lnTo>
                    <a:pt x="392749" y="703301"/>
                  </a:lnTo>
                  <a:cubicBezTo>
                    <a:pt x="365607" y="707220"/>
                    <a:pt x="338042" y="707220"/>
                    <a:pt x="310900" y="703301"/>
                  </a:cubicBezTo>
                  <a:lnTo>
                    <a:pt x="40925" y="664319"/>
                  </a:lnTo>
                  <a:cubicBezTo>
                    <a:pt x="17434" y="660927"/>
                    <a:pt x="0" y="640796"/>
                    <a:pt x="0" y="617061"/>
                  </a:cubicBezTo>
                  <a:lnTo>
                    <a:pt x="0" y="90159"/>
                  </a:lnTo>
                  <a:cubicBezTo>
                    <a:pt x="0" y="66424"/>
                    <a:pt x="17434" y="46293"/>
                    <a:pt x="40925" y="42901"/>
                  </a:cubicBezTo>
                  <a:close/>
                </a:path>
              </a:pathLst>
            </a:custGeom>
            <a:solidFill>
              <a:srgbClr val="A870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12700"/>
              <a:ext cx="703649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Rectangle 30"/>
          <p:cNvSpPr/>
          <p:nvPr/>
        </p:nvSpPr>
        <p:spPr>
          <a:xfrm>
            <a:off x="4462071" y="3219085"/>
            <a:ext cx="691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596085" y="3219085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497337" y="5158524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439400" y="5143500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35" name="Freeform 2"/>
          <p:cNvSpPr/>
          <p:nvPr/>
        </p:nvSpPr>
        <p:spPr>
          <a:xfrm>
            <a:off x="4109068" y="3189260"/>
            <a:ext cx="1097280" cy="1097280"/>
          </a:xfrm>
          <a:custGeom>
            <a:avLst/>
            <a:gdLst/>
            <a:ahLst/>
            <a:cxnLst/>
            <a:rect l="l" t="t" r="r" b="b"/>
            <a:pathLst>
              <a:path w="6492781" h="4114800">
                <a:moveTo>
                  <a:pt x="0" y="0"/>
                </a:moveTo>
                <a:lnTo>
                  <a:pt x="6492782" y="0"/>
                </a:lnTo>
                <a:lnTo>
                  <a:pt x="6492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2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5138308" y="-307668"/>
            <a:ext cx="3149692" cy="4114800"/>
          </a:xfrm>
          <a:custGeom>
            <a:avLst/>
            <a:gdLst/>
            <a:ahLst/>
            <a:cxnLst/>
            <a:rect l="l" t="t" r="r" b="b"/>
            <a:pathLst>
              <a:path w="3149692" h="4114800">
                <a:moveTo>
                  <a:pt x="0" y="0"/>
                </a:moveTo>
                <a:lnTo>
                  <a:pt x="3149692" y="0"/>
                </a:lnTo>
                <a:lnTo>
                  <a:pt x="31496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621480" y="30274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3673394" y="0"/>
                </a:moveTo>
                <a:lnTo>
                  <a:pt x="0" y="0"/>
                </a:lnTo>
                <a:lnTo>
                  <a:pt x="0" y="4114800"/>
                </a:lnTo>
                <a:lnTo>
                  <a:pt x="3673394" y="4114800"/>
                </a:lnTo>
                <a:lnTo>
                  <a:pt x="36733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3082756" y="2238688"/>
            <a:ext cx="5747940" cy="5809624"/>
            <a:chOff x="0" y="0"/>
            <a:chExt cx="703649" cy="711200"/>
          </a:xfrm>
        </p:grpSpPr>
        <p:sp>
          <p:nvSpPr>
            <p:cNvPr id="5" name="Freeform 5"/>
            <p:cNvSpPr/>
            <p:nvPr/>
          </p:nvSpPr>
          <p:spPr>
            <a:xfrm>
              <a:off x="0" y="3241"/>
              <a:ext cx="703649" cy="704718"/>
            </a:xfrm>
            <a:custGeom>
              <a:avLst/>
              <a:gdLst/>
              <a:ahLst/>
              <a:cxnLst/>
              <a:rect l="l" t="t" r="r" b="b"/>
              <a:pathLst>
                <a:path w="703649" h="704718">
                  <a:moveTo>
                    <a:pt x="66654" y="37935"/>
                  </a:moveTo>
                  <a:lnTo>
                    <a:pt x="285170" y="6383"/>
                  </a:lnTo>
                  <a:cubicBezTo>
                    <a:pt x="329377" y="0"/>
                    <a:pt x="374272" y="0"/>
                    <a:pt x="418478" y="6383"/>
                  </a:cubicBezTo>
                  <a:lnTo>
                    <a:pt x="636995" y="37935"/>
                  </a:lnTo>
                  <a:cubicBezTo>
                    <a:pt x="675255" y="43459"/>
                    <a:pt x="703649" y="76247"/>
                    <a:pt x="703649" y="114904"/>
                  </a:cubicBezTo>
                  <a:lnTo>
                    <a:pt x="703649" y="589814"/>
                  </a:lnTo>
                  <a:cubicBezTo>
                    <a:pt x="703649" y="628471"/>
                    <a:pt x="675255" y="661259"/>
                    <a:pt x="636995" y="666783"/>
                  </a:cubicBezTo>
                  <a:lnTo>
                    <a:pt x="418478" y="698335"/>
                  </a:lnTo>
                  <a:cubicBezTo>
                    <a:pt x="374272" y="704718"/>
                    <a:pt x="329377" y="704718"/>
                    <a:pt x="285170" y="698335"/>
                  </a:cubicBezTo>
                  <a:lnTo>
                    <a:pt x="66654" y="666783"/>
                  </a:lnTo>
                  <a:cubicBezTo>
                    <a:pt x="28394" y="661259"/>
                    <a:pt x="0" y="628471"/>
                    <a:pt x="0" y="589814"/>
                  </a:cubicBezTo>
                  <a:lnTo>
                    <a:pt x="0" y="114904"/>
                  </a:lnTo>
                  <a:cubicBezTo>
                    <a:pt x="0" y="76247"/>
                    <a:pt x="28394" y="43459"/>
                    <a:pt x="66654" y="37935"/>
                  </a:cubicBezTo>
                  <a:close/>
                </a:path>
              </a:pathLst>
            </a:custGeom>
            <a:solidFill>
              <a:srgbClr val="65328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2700"/>
              <a:ext cx="703649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9304745" y="2086128"/>
            <a:ext cx="5747940" cy="6114744"/>
            <a:chOff x="0" y="0"/>
            <a:chExt cx="1776046" cy="18893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76045" cy="1882915"/>
            </a:xfrm>
            <a:custGeom>
              <a:avLst/>
              <a:gdLst/>
              <a:ahLst/>
              <a:cxnLst/>
              <a:rect l="l" t="t" r="r" b="b"/>
              <a:pathLst>
                <a:path w="1776045" h="1882915">
                  <a:moveTo>
                    <a:pt x="1776045" y="61032"/>
                  </a:moveTo>
                  <a:lnTo>
                    <a:pt x="1776045" y="1828352"/>
                  </a:lnTo>
                  <a:cubicBezTo>
                    <a:pt x="1776045" y="1843696"/>
                    <a:pt x="1769386" y="1858284"/>
                    <a:pt x="1757794" y="1868337"/>
                  </a:cubicBezTo>
                  <a:cubicBezTo>
                    <a:pt x="1746202" y="1878389"/>
                    <a:pt x="1730818" y="1882915"/>
                    <a:pt x="1715629" y="1880743"/>
                  </a:cubicBezTo>
                  <a:lnTo>
                    <a:pt x="948440" y="1771024"/>
                  </a:lnTo>
                  <a:cubicBezTo>
                    <a:pt x="908366" y="1765293"/>
                    <a:pt x="867680" y="1765293"/>
                    <a:pt x="827606" y="1771024"/>
                  </a:cubicBezTo>
                  <a:lnTo>
                    <a:pt x="60417" y="1880743"/>
                  </a:lnTo>
                  <a:cubicBezTo>
                    <a:pt x="45228" y="1882915"/>
                    <a:pt x="29843" y="1878389"/>
                    <a:pt x="18251" y="1868337"/>
                  </a:cubicBezTo>
                  <a:cubicBezTo>
                    <a:pt x="6659" y="1858284"/>
                    <a:pt x="0" y="1843696"/>
                    <a:pt x="0" y="1828352"/>
                  </a:cubicBezTo>
                  <a:lnTo>
                    <a:pt x="0" y="61032"/>
                  </a:lnTo>
                  <a:cubicBezTo>
                    <a:pt x="0" y="27325"/>
                    <a:pt x="27325" y="0"/>
                    <a:pt x="61032" y="0"/>
                  </a:cubicBezTo>
                  <a:lnTo>
                    <a:pt x="1715014" y="0"/>
                  </a:lnTo>
                  <a:cubicBezTo>
                    <a:pt x="1748721" y="0"/>
                    <a:pt x="1776045" y="27325"/>
                    <a:pt x="1776045" y="61032"/>
                  </a:cubicBezTo>
                  <a:close/>
                </a:path>
              </a:pathLst>
            </a:custGeom>
            <a:solidFill>
              <a:srgbClr val="65328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76046" cy="1800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026261" y="3296841"/>
            <a:ext cx="3860930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DID YOU FIND THEM ALL?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81757" y="4220171"/>
            <a:ext cx="419391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THANK YOU!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6788150"/>
            <a:ext cx="3540432" cy="3295820"/>
          </a:xfrm>
          <a:custGeom>
            <a:avLst/>
            <a:gdLst/>
            <a:ahLst/>
            <a:cxnLst/>
            <a:rect l="l" t="t" r="r" b="b"/>
            <a:pathLst>
              <a:path w="3540432" h="3295820">
                <a:moveTo>
                  <a:pt x="0" y="0"/>
                </a:moveTo>
                <a:lnTo>
                  <a:pt x="3540432" y="0"/>
                </a:lnTo>
                <a:lnTo>
                  <a:pt x="3540432" y="3295820"/>
                </a:lnTo>
                <a:lnTo>
                  <a:pt x="0" y="32958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4967640" y="4992336"/>
            <a:ext cx="3557717" cy="3020825"/>
          </a:xfrm>
          <a:custGeom>
            <a:avLst/>
            <a:gdLst/>
            <a:ahLst/>
            <a:cxnLst/>
            <a:rect l="l" t="t" r="r" b="b"/>
            <a:pathLst>
              <a:path w="3557717" h="3020825">
                <a:moveTo>
                  <a:pt x="0" y="0"/>
                </a:moveTo>
                <a:lnTo>
                  <a:pt x="3557717" y="0"/>
                </a:lnTo>
                <a:lnTo>
                  <a:pt x="3557717" y="3020824"/>
                </a:lnTo>
                <a:lnTo>
                  <a:pt x="0" y="30208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854333" y="7200900"/>
            <a:ext cx="3194581" cy="4114800"/>
          </a:xfrm>
          <a:custGeom>
            <a:avLst/>
            <a:gdLst/>
            <a:ahLst/>
            <a:cxnLst/>
            <a:rect l="l" t="t" r="r" b="b"/>
            <a:pathLst>
              <a:path w="3194581" h="4114800">
                <a:moveTo>
                  <a:pt x="0" y="0"/>
                </a:moveTo>
                <a:lnTo>
                  <a:pt x="3194581" y="0"/>
                </a:lnTo>
                <a:lnTo>
                  <a:pt x="31945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734756">
            <a:off x="10684519" y="7200900"/>
            <a:ext cx="3980134" cy="4114800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019093" y="302742"/>
            <a:ext cx="2432531" cy="2299847"/>
          </a:xfrm>
          <a:custGeom>
            <a:avLst/>
            <a:gdLst/>
            <a:ahLst/>
            <a:cxnLst/>
            <a:rect l="l" t="t" r="r" b="b"/>
            <a:pathLst>
              <a:path w="2432531" h="2299847">
                <a:moveTo>
                  <a:pt x="0" y="0"/>
                </a:moveTo>
                <a:lnTo>
                  <a:pt x="2432531" y="0"/>
                </a:lnTo>
                <a:lnTo>
                  <a:pt x="2432531" y="2299848"/>
                </a:lnTo>
                <a:lnTo>
                  <a:pt x="0" y="22998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017086">
            <a:off x="11543168" y="474331"/>
            <a:ext cx="3293719" cy="2329558"/>
          </a:xfrm>
          <a:custGeom>
            <a:avLst/>
            <a:gdLst/>
            <a:ahLst/>
            <a:cxnLst/>
            <a:rect l="l" t="t" r="r" b="b"/>
            <a:pathLst>
              <a:path w="3293719" h="2329558">
                <a:moveTo>
                  <a:pt x="0" y="0"/>
                </a:moveTo>
                <a:lnTo>
                  <a:pt x="3293719" y="0"/>
                </a:lnTo>
                <a:lnTo>
                  <a:pt x="3293719" y="2329558"/>
                </a:lnTo>
                <a:lnTo>
                  <a:pt x="0" y="23295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959371" y="675630"/>
            <a:ext cx="1804335" cy="1926959"/>
          </a:xfrm>
          <a:custGeom>
            <a:avLst/>
            <a:gdLst/>
            <a:ahLst/>
            <a:cxnLst/>
            <a:rect l="l" t="t" r="r" b="b"/>
            <a:pathLst>
              <a:path w="1804335" h="1926959">
                <a:moveTo>
                  <a:pt x="0" y="0"/>
                </a:moveTo>
                <a:lnTo>
                  <a:pt x="1804334" y="0"/>
                </a:lnTo>
                <a:lnTo>
                  <a:pt x="1804334" y="1926960"/>
                </a:lnTo>
                <a:lnTo>
                  <a:pt x="0" y="192696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5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801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5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7440147">
            <a:off x="13306363" y="7128269"/>
            <a:ext cx="6453203" cy="6905178"/>
          </a:xfrm>
          <a:custGeom>
            <a:avLst/>
            <a:gdLst/>
            <a:ahLst/>
            <a:cxnLst/>
            <a:rect l="l" t="t" r="r" b="b"/>
            <a:pathLst>
              <a:path w="6453203" h="6905178">
                <a:moveTo>
                  <a:pt x="0" y="0"/>
                </a:moveTo>
                <a:lnTo>
                  <a:pt x="6453203" y="0"/>
                </a:lnTo>
                <a:lnTo>
                  <a:pt x="6453203" y="6905178"/>
                </a:lnTo>
                <a:lnTo>
                  <a:pt x="0" y="6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805293" y="6819488"/>
            <a:ext cx="1235364" cy="1607259"/>
          </a:xfrm>
          <a:custGeom>
            <a:avLst/>
            <a:gdLst/>
            <a:ahLst/>
            <a:cxnLst/>
            <a:rect l="l" t="t" r="r" b="b"/>
            <a:pathLst>
              <a:path w="518177" h="742906">
                <a:moveTo>
                  <a:pt x="0" y="0"/>
                </a:moveTo>
                <a:lnTo>
                  <a:pt x="518177" y="0"/>
                </a:lnTo>
                <a:lnTo>
                  <a:pt x="518177" y="742906"/>
                </a:lnTo>
                <a:lnTo>
                  <a:pt x="0" y="742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79839" y="8505517"/>
            <a:ext cx="778193" cy="1313406"/>
          </a:xfrm>
          <a:custGeom>
            <a:avLst/>
            <a:gdLst/>
            <a:ahLst/>
            <a:cxnLst/>
            <a:rect l="l" t="t" r="r" b="b"/>
            <a:pathLst>
              <a:path w="359696" h="607082">
                <a:moveTo>
                  <a:pt x="0" y="0"/>
                </a:moveTo>
                <a:lnTo>
                  <a:pt x="359696" y="0"/>
                </a:lnTo>
                <a:lnTo>
                  <a:pt x="359696" y="607081"/>
                </a:lnTo>
                <a:lnTo>
                  <a:pt x="0" y="60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-3118282" y="-3834916"/>
            <a:ext cx="7167806" cy="7669832"/>
          </a:xfrm>
          <a:custGeom>
            <a:avLst/>
            <a:gdLst/>
            <a:ahLst/>
            <a:cxnLst/>
            <a:rect l="l" t="t" r="r" b="b"/>
            <a:pathLst>
              <a:path w="7167806" h="7669832">
                <a:moveTo>
                  <a:pt x="0" y="0"/>
                </a:moveTo>
                <a:lnTo>
                  <a:pt x="7167807" y="0"/>
                </a:lnTo>
                <a:lnTo>
                  <a:pt x="7167807" y="7669832"/>
                </a:lnTo>
                <a:lnTo>
                  <a:pt x="0" y="7669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82652" y="272896"/>
            <a:ext cx="780374" cy="1317089"/>
          </a:xfrm>
          <a:custGeom>
            <a:avLst/>
            <a:gdLst/>
            <a:ahLst/>
            <a:cxnLst/>
            <a:rect l="l" t="t" r="r" b="b"/>
            <a:pathLst>
              <a:path w="360704" h="608784">
                <a:moveTo>
                  <a:pt x="0" y="0"/>
                </a:moveTo>
                <a:lnTo>
                  <a:pt x="360705" y="0"/>
                </a:lnTo>
                <a:lnTo>
                  <a:pt x="360705" y="608784"/>
                </a:lnTo>
                <a:lnTo>
                  <a:pt x="0" y="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1965" y="1307420"/>
            <a:ext cx="1271617" cy="1626163"/>
          </a:xfrm>
          <a:custGeom>
            <a:avLst/>
            <a:gdLst/>
            <a:ahLst/>
            <a:cxnLst/>
            <a:rect l="l" t="t" r="r" b="b"/>
            <a:pathLst>
              <a:path w="587766" h="751644">
                <a:moveTo>
                  <a:pt x="0" y="0"/>
                </a:moveTo>
                <a:lnTo>
                  <a:pt x="587766" y="0"/>
                </a:lnTo>
                <a:lnTo>
                  <a:pt x="587766" y="751644"/>
                </a:lnTo>
                <a:lnTo>
                  <a:pt x="0" y="751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392152">
            <a:off x="-1968164" y="6484799"/>
            <a:ext cx="9562453" cy="6335125"/>
          </a:xfrm>
          <a:custGeom>
            <a:avLst/>
            <a:gdLst/>
            <a:ahLst/>
            <a:cxnLst/>
            <a:rect l="l" t="t" r="r" b="b"/>
            <a:pathLst>
              <a:path w="9562453" h="6335125">
                <a:moveTo>
                  <a:pt x="0" y="0"/>
                </a:moveTo>
                <a:lnTo>
                  <a:pt x="9562453" y="0"/>
                </a:lnTo>
                <a:lnTo>
                  <a:pt x="9562453" y="6335125"/>
                </a:lnTo>
                <a:lnTo>
                  <a:pt x="0" y="6335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53796" flipV="1">
            <a:off x="465622" y="8185894"/>
            <a:ext cx="5732819" cy="1770008"/>
          </a:xfrm>
          <a:custGeom>
            <a:avLst/>
            <a:gdLst/>
            <a:ahLst/>
            <a:cxnLst/>
            <a:rect l="l" t="t" r="r" b="b"/>
            <a:pathLst>
              <a:path w="5732819" h="1770008">
                <a:moveTo>
                  <a:pt x="0" y="1770008"/>
                </a:moveTo>
                <a:lnTo>
                  <a:pt x="5732819" y="1770008"/>
                </a:lnTo>
                <a:lnTo>
                  <a:pt x="5732819" y="0"/>
                </a:lnTo>
                <a:lnTo>
                  <a:pt x="0" y="0"/>
                </a:lnTo>
                <a:lnTo>
                  <a:pt x="0" y="1770008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2018" y="7040771"/>
            <a:ext cx="1251076" cy="1263058"/>
          </a:xfrm>
          <a:custGeom>
            <a:avLst/>
            <a:gdLst/>
            <a:ahLst/>
            <a:cxnLst/>
            <a:rect l="l" t="t" r="r" b="b"/>
            <a:pathLst>
              <a:path w="407207" h="583810">
                <a:moveTo>
                  <a:pt x="0" y="0"/>
                </a:moveTo>
                <a:lnTo>
                  <a:pt x="407207" y="0"/>
                </a:lnTo>
                <a:lnTo>
                  <a:pt x="407207" y="583810"/>
                </a:lnTo>
                <a:lnTo>
                  <a:pt x="0" y="583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0458865" flipH="1">
            <a:off x="12116724" y="-1703721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05293" y="2020655"/>
            <a:ext cx="1128928" cy="1443692"/>
          </a:xfrm>
          <a:custGeom>
            <a:avLst/>
            <a:gdLst/>
            <a:ahLst/>
            <a:cxnLst/>
            <a:rect l="l" t="t" r="r" b="b"/>
            <a:pathLst>
              <a:path w="752879" h="962794">
                <a:moveTo>
                  <a:pt x="0" y="0"/>
                </a:moveTo>
                <a:lnTo>
                  <a:pt x="752880" y="0"/>
                </a:lnTo>
                <a:lnTo>
                  <a:pt x="752880" y="962794"/>
                </a:lnTo>
                <a:lnTo>
                  <a:pt x="0" y="9627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638159" y="419916"/>
            <a:ext cx="4880230" cy="1506771"/>
          </a:xfrm>
          <a:custGeom>
            <a:avLst/>
            <a:gdLst/>
            <a:ahLst/>
            <a:cxnLst/>
            <a:rect l="l" t="t" r="r" b="b"/>
            <a:pathLst>
              <a:path w="4880230" h="1506771">
                <a:moveTo>
                  <a:pt x="4880230" y="0"/>
                </a:moveTo>
                <a:lnTo>
                  <a:pt x="0" y="0"/>
                </a:lnTo>
                <a:lnTo>
                  <a:pt x="0" y="1506771"/>
                </a:lnTo>
                <a:lnTo>
                  <a:pt x="4880230" y="1506771"/>
                </a:lnTo>
                <a:lnTo>
                  <a:pt x="488023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8685" y="1257300"/>
            <a:ext cx="2410630" cy="25563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14218" y="5524500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Warm-up and Review.</a:t>
            </a:r>
          </a:p>
        </p:txBody>
      </p:sp>
    </p:spTree>
    <p:extLst>
      <p:ext uri="{BB962C8B-B14F-4D97-AF65-F5344CB8AC3E}">
        <p14:creationId xmlns:p14="http://schemas.microsoft.com/office/powerpoint/2010/main" val="12539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921995" y="2150085"/>
            <a:ext cx="12444010" cy="5986831"/>
            <a:chOff x="0" y="0"/>
            <a:chExt cx="3123386" cy="15026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23386" cy="1502665"/>
            </a:xfrm>
            <a:custGeom>
              <a:avLst/>
              <a:gdLst/>
              <a:ahLst/>
              <a:cxnLst/>
              <a:rect l="l" t="t" r="r" b="b"/>
              <a:pathLst>
                <a:path w="3123386" h="1502665">
                  <a:moveTo>
                    <a:pt x="1561693" y="0"/>
                  </a:moveTo>
                  <a:cubicBezTo>
                    <a:pt x="699194" y="0"/>
                    <a:pt x="0" y="336383"/>
                    <a:pt x="0" y="751333"/>
                  </a:cubicBezTo>
                  <a:cubicBezTo>
                    <a:pt x="0" y="1166282"/>
                    <a:pt x="699194" y="1502665"/>
                    <a:pt x="1561693" y="1502665"/>
                  </a:cubicBezTo>
                  <a:cubicBezTo>
                    <a:pt x="2424192" y="1502665"/>
                    <a:pt x="3123386" y="1166282"/>
                    <a:pt x="3123386" y="751333"/>
                  </a:cubicBezTo>
                  <a:cubicBezTo>
                    <a:pt x="3123386" y="336383"/>
                    <a:pt x="2424192" y="0"/>
                    <a:pt x="156169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92817" y="102775"/>
              <a:ext cx="2537751" cy="1259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1525063">
            <a:off x="2439738" y="1606523"/>
            <a:ext cx="2096924" cy="2666994"/>
          </a:xfrm>
          <a:custGeom>
            <a:avLst/>
            <a:gdLst/>
            <a:ahLst/>
            <a:cxnLst/>
            <a:rect l="l" t="t" r="r" b="b"/>
            <a:pathLst>
              <a:path w="2096924" h="2666994">
                <a:moveTo>
                  <a:pt x="0" y="0"/>
                </a:moveTo>
                <a:lnTo>
                  <a:pt x="2096924" y="0"/>
                </a:lnTo>
                <a:lnTo>
                  <a:pt x="2096924" y="2666993"/>
                </a:lnTo>
                <a:lnTo>
                  <a:pt x="0" y="26669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9338">
            <a:off x="13877177" y="6252797"/>
            <a:ext cx="2562315" cy="2292107"/>
          </a:xfrm>
          <a:custGeom>
            <a:avLst/>
            <a:gdLst/>
            <a:ahLst/>
            <a:cxnLst/>
            <a:rect l="l" t="t" r="r" b="b"/>
            <a:pathLst>
              <a:path w="2562315" h="2292107">
                <a:moveTo>
                  <a:pt x="0" y="0"/>
                </a:moveTo>
                <a:lnTo>
                  <a:pt x="2562315" y="0"/>
                </a:lnTo>
                <a:lnTo>
                  <a:pt x="2562315" y="2292108"/>
                </a:lnTo>
                <a:lnTo>
                  <a:pt x="0" y="2292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778549" y="4089366"/>
            <a:ext cx="10730903" cy="2108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137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This</a:t>
            </a:r>
            <a:r>
              <a:rPr lang="en-US" sz="137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 </a:t>
            </a:r>
            <a:r>
              <a:rPr lang="en-US" sz="13700" dirty="0">
                <a:ln>
                  <a:solidFill>
                    <a:schemeClr val="tx1"/>
                  </a:solidFill>
                </a:ln>
                <a:latin typeface="Berlin Sans FB Demi" panose="020E0802020502020306" pitchFamily="34" charset="0"/>
              </a:rPr>
              <a:t>or</a:t>
            </a:r>
            <a:r>
              <a:rPr lang="en-US" sz="137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 </a:t>
            </a:r>
            <a:r>
              <a:rPr lang="en-US" sz="137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That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41985" y="2505340"/>
            <a:ext cx="420403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92"/>
              </a:lnSpc>
              <a:spcBef>
                <a:spcPct val="0"/>
              </a:spcBef>
            </a:pPr>
            <a:r>
              <a:rPr lang="en-US" sz="5137" dirty="0">
                <a:solidFill>
                  <a:srgbClr val="000000"/>
                </a:solidFill>
                <a:latin typeface="Eras Bold ITC" panose="020B0907030504020204" pitchFamily="34" charset="0"/>
              </a:rPr>
              <a:t>Let’s Play</a:t>
            </a:r>
          </a:p>
        </p:txBody>
      </p:sp>
      <p:sp>
        <p:nvSpPr>
          <p:cNvPr id="11" name="Freeform 4"/>
          <p:cNvSpPr/>
          <p:nvPr/>
        </p:nvSpPr>
        <p:spPr>
          <a:xfrm rot="3054480" flipH="1">
            <a:off x="-920635" y="5443913"/>
            <a:ext cx="5779008" cy="5713323"/>
          </a:xfrm>
          <a:custGeom>
            <a:avLst/>
            <a:gdLst/>
            <a:ahLst/>
            <a:cxnLst/>
            <a:rect l="l" t="t" r="r" b="b"/>
            <a:pathLst>
              <a:path w="3499489" h="2907757">
                <a:moveTo>
                  <a:pt x="0" y="0"/>
                </a:moveTo>
                <a:lnTo>
                  <a:pt x="3499489" y="0"/>
                </a:lnTo>
                <a:lnTo>
                  <a:pt x="3499489" y="2907757"/>
                </a:lnTo>
                <a:lnTo>
                  <a:pt x="0" y="2907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/>
          <p:cNvSpPr/>
          <p:nvPr/>
        </p:nvSpPr>
        <p:spPr>
          <a:xfrm rot="3738528" flipV="1">
            <a:off x="14016292" y="-778143"/>
            <a:ext cx="5782521" cy="5806440"/>
          </a:xfrm>
          <a:custGeom>
            <a:avLst/>
            <a:gdLst/>
            <a:ahLst/>
            <a:cxnLst/>
            <a:rect l="l" t="t" r="r" b="b"/>
            <a:pathLst>
              <a:path w="3499489" h="2907757">
                <a:moveTo>
                  <a:pt x="0" y="0"/>
                </a:moveTo>
                <a:lnTo>
                  <a:pt x="3499489" y="0"/>
                </a:lnTo>
                <a:lnTo>
                  <a:pt x="3499489" y="2907757"/>
                </a:lnTo>
                <a:lnTo>
                  <a:pt x="0" y="2907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0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2726464" y="-417859"/>
            <a:ext cx="6602553" cy="2893119"/>
          </a:xfrm>
          <a:custGeom>
            <a:avLst/>
            <a:gdLst/>
            <a:ahLst/>
            <a:cxnLst/>
            <a:rect l="l" t="t" r="r" b="b"/>
            <a:pathLst>
              <a:path w="6602553" h="2893119">
                <a:moveTo>
                  <a:pt x="0" y="0"/>
                </a:moveTo>
                <a:lnTo>
                  <a:pt x="6602554" y="0"/>
                </a:lnTo>
                <a:lnTo>
                  <a:pt x="6602554" y="2893118"/>
                </a:lnTo>
                <a:lnTo>
                  <a:pt x="0" y="28931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739202" y="1545336"/>
            <a:ext cx="7543800" cy="719632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847991" y="7655606"/>
            <a:ext cx="6602553" cy="2893119"/>
          </a:xfrm>
          <a:custGeom>
            <a:avLst/>
            <a:gdLst/>
            <a:ahLst/>
            <a:cxnLst/>
            <a:rect l="l" t="t" r="r" b="b"/>
            <a:pathLst>
              <a:path w="6602553" h="2893119">
                <a:moveTo>
                  <a:pt x="0" y="0"/>
                </a:moveTo>
                <a:lnTo>
                  <a:pt x="6602553" y="0"/>
                </a:lnTo>
                <a:lnTo>
                  <a:pt x="6602553" y="2893119"/>
                </a:lnTo>
                <a:lnTo>
                  <a:pt x="0" y="2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045325" y="8191500"/>
            <a:ext cx="3509806" cy="3430835"/>
          </a:xfrm>
          <a:custGeom>
            <a:avLst/>
            <a:gdLst/>
            <a:ahLst/>
            <a:cxnLst/>
            <a:rect l="l" t="t" r="r" b="b"/>
            <a:pathLst>
              <a:path w="6162118" h="6023470">
                <a:moveTo>
                  <a:pt x="0" y="0"/>
                </a:moveTo>
                <a:lnTo>
                  <a:pt x="6162118" y="0"/>
                </a:lnTo>
                <a:lnTo>
                  <a:pt x="6162118" y="6023470"/>
                </a:lnTo>
                <a:lnTo>
                  <a:pt x="0" y="6023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2699999">
            <a:off x="975947" y="8163162"/>
            <a:ext cx="2363231" cy="145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000000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13" name="TextBox 13"/>
          <p:cNvSpPr txBox="1"/>
          <p:nvPr/>
        </p:nvSpPr>
        <p:spPr>
          <a:xfrm rot="3021780">
            <a:off x="14654607" y="473036"/>
            <a:ext cx="2870311" cy="145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000000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14" name="TextBox 14"/>
          <p:cNvSpPr txBox="1"/>
          <p:nvPr/>
        </p:nvSpPr>
        <p:spPr>
          <a:xfrm rot="-1338340">
            <a:off x="8406145" y="4647675"/>
            <a:ext cx="1415052" cy="145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C00000"/>
                </a:solidFill>
                <a:latin typeface="Comic Sans MS" panose="030F0702030302020204" pitchFamily="66" charset="0"/>
              </a:rPr>
              <a:t>or</a:t>
            </a:r>
          </a:p>
        </p:txBody>
      </p:sp>
      <p:sp>
        <p:nvSpPr>
          <p:cNvPr id="16" name="Freeform 8"/>
          <p:cNvSpPr/>
          <p:nvPr/>
        </p:nvSpPr>
        <p:spPr>
          <a:xfrm>
            <a:off x="-1056521" y="-972246"/>
            <a:ext cx="3509806" cy="3430835"/>
          </a:xfrm>
          <a:custGeom>
            <a:avLst/>
            <a:gdLst/>
            <a:ahLst/>
            <a:cxnLst/>
            <a:rect l="l" t="t" r="r" b="b"/>
            <a:pathLst>
              <a:path w="6162118" h="6023470">
                <a:moveTo>
                  <a:pt x="0" y="0"/>
                </a:moveTo>
                <a:lnTo>
                  <a:pt x="6162118" y="0"/>
                </a:lnTo>
                <a:lnTo>
                  <a:pt x="6162118" y="6023470"/>
                </a:lnTo>
                <a:lnTo>
                  <a:pt x="0" y="6023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999" y="1545336"/>
            <a:ext cx="7543800" cy="71963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808779" y="2450455"/>
            <a:ext cx="59362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cap="none" spc="0" dirty="0">
                <a:ln w="0"/>
                <a:solidFill>
                  <a:schemeClr val="bg1"/>
                </a:solidFill>
                <a:latin typeface="Eras Bold ITC" panose="020B0907030504020204" pitchFamily="34" charset="0"/>
              </a:rPr>
              <a:t>16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91998" y="114300"/>
            <a:ext cx="410400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latin typeface="Comic Sans MS" panose="030F0702030302020204" pitchFamily="66" charset="0"/>
              </a:rPr>
              <a:t>sixteen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542982" y="2450455"/>
            <a:ext cx="59362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cap="none" spc="0" dirty="0">
                <a:ln w="0"/>
                <a:solidFill>
                  <a:schemeClr val="bg1"/>
                </a:solidFill>
                <a:latin typeface="Eras Bold ITC" panose="020B0907030504020204" pitchFamily="34" charset="0"/>
              </a:rPr>
              <a:t>19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951720" y="5448300"/>
            <a:ext cx="3650358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34400" b="0" cap="none" spc="0" dirty="0">
              <a:ln w="0"/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017745" y="5448300"/>
            <a:ext cx="2986715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3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603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2726464" y="-417859"/>
            <a:ext cx="6602553" cy="2893119"/>
          </a:xfrm>
          <a:custGeom>
            <a:avLst/>
            <a:gdLst/>
            <a:ahLst/>
            <a:cxnLst/>
            <a:rect l="l" t="t" r="r" b="b"/>
            <a:pathLst>
              <a:path w="6602553" h="2893119">
                <a:moveTo>
                  <a:pt x="0" y="0"/>
                </a:moveTo>
                <a:lnTo>
                  <a:pt x="6602554" y="0"/>
                </a:lnTo>
                <a:lnTo>
                  <a:pt x="6602554" y="2893118"/>
                </a:lnTo>
                <a:lnTo>
                  <a:pt x="0" y="28931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Picture 31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739202" y="1545336"/>
            <a:ext cx="7543800" cy="7196328"/>
          </a:xfrm>
          <a:prstGeom prst="rect">
            <a:avLst/>
          </a:prstGeom>
        </p:spPr>
      </p:pic>
      <p:sp>
        <p:nvSpPr>
          <p:cNvPr id="22" name="Freeform 2"/>
          <p:cNvSpPr/>
          <p:nvPr/>
        </p:nvSpPr>
        <p:spPr>
          <a:xfrm>
            <a:off x="-847991" y="7655606"/>
            <a:ext cx="6602553" cy="2893119"/>
          </a:xfrm>
          <a:custGeom>
            <a:avLst/>
            <a:gdLst/>
            <a:ahLst/>
            <a:cxnLst/>
            <a:rect l="l" t="t" r="r" b="b"/>
            <a:pathLst>
              <a:path w="6602553" h="2893119">
                <a:moveTo>
                  <a:pt x="0" y="0"/>
                </a:moveTo>
                <a:lnTo>
                  <a:pt x="6602553" y="0"/>
                </a:lnTo>
                <a:lnTo>
                  <a:pt x="6602553" y="2893119"/>
                </a:lnTo>
                <a:lnTo>
                  <a:pt x="0" y="2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045325" y="8191500"/>
            <a:ext cx="3509806" cy="3430835"/>
          </a:xfrm>
          <a:custGeom>
            <a:avLst/>
            <a:gdLst/>
            <a:ahLst/>
            <a:cxnLst/>
            <a:rect l="l" t="t" r="r" b="b"/>
            <a:pathLst>
              <a:path w="6162118" h="6023470">
                <a:moveTo>
                  <a:pt x="0" y="0"/>
                </a:moveTo>
                <a:lnTo>
                  <a:pt x="6162118" y="0"/>
                </a:lnTo>
                <a:lnTo>
                  <a:pt x="6162118" y="6023470"/>
                </a:lnTo>
                <a:lnTo>
                  <a:pt x="0" y="6023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2699999">
            <a:off x="975947" y="8163162"/>
            <a:ext cx="2363231" cy="145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000000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13" name="TextBox 13"/>
          <p:cNvSpPr txBox="1"/>
          <p:nvPr/>
        </p:nvSpPr>
        <p:spPr>
          <a:xfrm rot="3021780">
            <a:off x="14654607" y="473036"/>
            <a:ext cx="2870311" cy="145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000000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14" name="TextBox 14"/>
          <p:cNvSpPr txBox="1"/>
          <p:nvPr/>
        </p:nvSpPr>
        <p:spPr>
          <a:xfrm rot="-1338340">
            <a:off x="8406145" y="4647675"/>
            <a:ext cx="1415052" cy="145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C00000"/>
                </a:solidFill>
                <a:latin typeface="Comic Sans MS" panose="030F0702030302020204" pitchFamily="66" charset="0"/>
              </a:rPr>
              <a:t>or</a:t>
            </a:r>
          </a:p>
        </p:txBody>
      </p:sp>
      <p:sp>
        <p:nvSpPr>
          <p:cNvPr id="16" name="Freeform 8"/>
          <p:cNvSpPr/>
          <p:nvPr/>
        </p:nvSpPr>
        <p:spPr>
          <a:xfrm>
            <a:off x="-1056521" y="-972246"/>
            <a:ext cx="3509806" cy="3430835"/>
          </a:xfrm>
          <a:custGeom>
            <a:avLst/>
            <a:gdLst/>
            <a:ahLst/>
            <a:cxnLst/>
            <a:rect l="l" t="t" r="r" b="b"/>
            <a:pathLst>
              <a:path w="6162118" h="6023470">
                <a:moveTo>
                  <a:pt x="0" y="0"/>
                </a:moveTo>
                <a:lnTo>
                  <a:pt x="6162118" y="0"/>
                </a:lnTo>
                <a:lnTo>
                  <a:pt x="6162118" y="6023470"/>
                </a:lnTo>
                <a:lnTo>
                  <a:pt x="0" y="6023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999" y="1545336"/>
            <a:ext cx="7543800" cy="71963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808780" y="2450455"/>
            <a:ext cx="59362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cap="none" spc="0" dirty="0">
                <a:ln w="0"/>
                <a:solidFill>
                  <a:schemeClr val="bg1"/>
                </a:solidFill>
                <a:latin typeface="Eras Bold ITC" panose="020B0907030504020204" pitchFamily="34" charset="0"/>
              </a:rPr>
              <a:t>13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209820" y="114300"/>
            <a:ext cx="38683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latin typeface="Comic Sans MS" panose="030F0702030302020204" pitchFamily="66" charset="0"/>
              </a:rPr>
              <a:t>twenty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542982" y="2450455"/>
            <a:ext cx="59362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cap="none" spc="0" dirty="0">
                <a:ln w="0"/>
                <a:solidFill>
                  <a:schemeClr val="bg1"/>
                </a:solidFill>
                <a:latin typeface="Eras Bold ITC" panose="020B0907030504020204" pitchFamily="34" charset="0"/>
              </a:rPr>
              <a:t>20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1685923" y="5448300"/>
            <a:ext cx="3650358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34400" b="0" cap="none" spc="0" dirty="0">
              <a:ln w="0"/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83543" y="5448300"/>
            <a:ext cx="2986715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3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040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2726464" y="-417859"/>
            <a:ext cx="6602553" cy="2893119"/>
          </a:xfrm>
          <a:custGeom>
            <a:avLst/>
            <a:gdLst/>
            <a:ahLst/>
            <a:cxnLst/>
            <a:rect l="l" t="t" r="r" b="b"/>
            <a:pathLst>
              <a:path w="6602553" h="2893119">
                <a:moveTo>
                  <a:pt x="0" y="0"/>
                </a:moveTo>
                <a:lnTo>
                  <a:pt x="6602554" y="0"/>
                </a:lnTo>
                <a:lnTo>
                  <a:pt x="6602554" y="2893118"/>
                </a:lnTo>
                <a:lnTo>
                  <a:pt x="0" y="28931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739202" y="1545336"/>
            <a:ext cx="7543800" cy="7196328"/>
          </a:xfrm>
          <a:prstGeom prst="rect">
            <a:avLst/>
          </a:prstGeom>
        </p:spPr>
      </p:pic>
      <p:sp>
        <p:nvSpPr>
          <p:cNvPr id="22" name="Freeform 2"/>
          <p:cNvSpPr/>
          <p:nvPr/>
        </p:nvSpPr>
        <p:spPr>
          <a:xfrm>
            <a:off x="-847991" y="7655606"/>
            <a:ext cx="6602553" cy="2893119"/>
          </a:xfrm>
          <a:custGeom>
            <a:avLst/>
            <a:gdLst/>
            <a:ahLst/>
            <a:cxnLst/>
            <a:rect l="l" t="t" r="r" b="b"/>
            <a:pathLst>
              <a:path w="6602553" h="2893119">
                <a:moveTo>
                  <a:pt x="0" y="0"/>
                </a:moveTo>
                <a:lnTo>
                  <a:pt x="6602553" y="0"/>
                </a:lnTo>
                <a:lnTo>
                  <a:pt x="6602553" y="2893119"/>
                </a:lnTo>
                <a:lnTo>
                  <a:pt x="0" y="2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045325" y="8191500"/>
            <a:ext cx="3509806" cy="3430835"/>
          </a:xfrm>
          <a:custGeom>
            <a:avLst/>
            <a:gdLst/>
            <a:ahLst/>
            <a:cxnLst/>
            <a:rect l="l" t="t" r="r" b="b"/>
            <a:pathLst>
              <a:path w="6162118" h="6023470">
                <a:moveTo>
                  <a:pt x="0" y="0"/>
                </a:moveTo>
                <a:lnTo>
                  <a:pt x="6162118" y="0"/>
                </a:lnTo>
                <a:lnTo>
                  <a:pt x="6162118" y="6023470"/>
                </a:lnTo>
                <a:lnTo>
                  <a:pt x="0" y="6023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2699999">
            <a:off x="975947" y="8163162"/>
            <a:ext cx="2363231" cy="145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000000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13" name="TextBox 13"/>
          <p:cNvSpPr txBox="1"/>
          <p:nvPr/>
        </p:nvSpPr>
        <p:spPr>
          <a:xfrm rot="3021780">
            <a:off x="14654607" y="473036"/>
            <a:ext cx="2870311" cy="145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000000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14" name="TextBox 14"/>
          <p:cNvSpPr txBox="1"/>
          <p:nvPr/>
        </p:nvSpPr>
        <p:spPr>
          <a:xfrm rot="-1338340">
            <a:off x="8406145" y="4647675"/>
            <a:ext cx="1415052" cy="145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C00000"/>
                </a:solidFill>
                <a:latin typeface="Comic Sans MS" panose="030F0702030302020204" pitchFamily="66" charset="0"/>
              </a:rPr>
              <a:t>or</a:t>
            </a:r>
          </a:p>
        </p:txBody>
      </p:sp>
      <p:sp>
        <p:nvSpPr>
          <p:cNvPr id="16" name="Freeform 8"/>
          <p:cNvSpPr/>
          <p:nvPr/>
        </p:nvSpPr>
        <p:spPr>
          <a:xfrm>
            <a:off x="-1056521" y="-972246"/>
            <a:ext cx="3509806" cy="3430835"/>
          </a:xfrm>
          <a:custGeom>
            <a:avLst/>
            <a:gdLst/>
            <a:ahLst/>
            <a:cxnLst/>
            <a:rect l="l" t="t" r="r" b="b"/>
            <a:pathLst>
              <a:path w="6162118" h="6023470">
                <a:moveTo>
                  <a:pt x="0" y="0"/>
                </a:moveTo>
                <a:lnTo>
                  <a:pt x="6162118" y="0"/>
                </a:lnTo>
                <a:lnTo>
                  <a:pt x="6162118" y="6023470"/>
                </a:lnTo>
                <a:lnTo>
                  <a:pt x="0" y="6023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999" y="1545336"/>
            <a:ext cx="7543800" cy="71963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808780" y="2450455"/>
            <a:ext cx="59362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cap="none" spc="0" dirty="0">
                <a:ln w="0"/>
                <a:solidFill>
                  <a:schemeClr val="bg1"/>
                </a:solidFill>
                <a:latin typeface="Eras Bold ITC" panose="020B0907030504020204" pitchFamily="34" charset="0"/>
              </a:rPr>
              <a:t>15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58574" y="114300"/>
            <a:ext cx="47708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latin typeface="Comic Sans MS" panose="030F0702030302020204" pitchFamily="66" charset="0"/>
              </a:rPr>
              <a:t>eigh</a:t>
            </a:r>
            <a:r>
              <a:rPr lang="en-US" sz="8800" b="1" cap="none" spc="0" dirty="0">
                <a:ln w="0"/>
                <a:latin typeface="Comic Sans MS" panose="030F0702030302020204" pitchFamily="66" charset="0"/>
              </a:rPr>
              <a:t>teen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542983" y="2450455"/>
            <a:ext cx="59362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cap="none" spc="0" dirty="0">
                <a:ln w="0"/>
                <a:solidFill>
                  <a:schemeClr val="bg1"/>
                </a:solidFill>
                <a:latin typeface="Eras Bold ITC" panose="020B0907030504020204" pitchFamily="34" charset="0"/>
              </a:rPr>
              <a:t>18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1685924" y="5448300"/>
            <a:ext cx="3650358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34400" b="0" cap="none" spc="0" dirty="0">
              <a:ln w="0"/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83543" y="5448300"/>
            <a:ext cx="2986715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3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751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2" name="Freeform 2"/>
          <p:cNvSpPr/>
          <p:nvPr/>
        </p:nvSpPr>
        <p:spPr>
          <a:xfrm>
            <a:off x="-847991" y="7655606"/>
            <a:ext cx="6602553" cy="2893119"/>
          </a:xfrm>
          <a:custGeom>
            <a:avLst/>
            <a:gdLst/>
            <a:ahLst/>
            <a:cxnLst/>
            <a:rect l="l" t="t" r="r" b="b"/>
            <a:pathLst>
              <a:path w="6602553" h="2893119">
                <a:moveTo>
                  <a:pt x="0" y="0"/>
                </a:moveTo>
                <a:lnTo>
                  <a:pt x="6602553" y="0"/>
                </a:lnTo>
                <a:lnTo>
                  <a:pt x="6602553" y="2893119"/>
                </a:lnTo>
                <a:lnTo>
                  <a:pt x="0" y="2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6"/>
          <p:cNvSpPr/>
          <p:nvPr/>
        </p:nvSpPr>
        <p:spPr>
          <a:xfrm>
            <a:off x="12726464" y="-417859"/>
            <a:ext cx="6602553" cy="2893119"/>
          </a:xfrm>
          <a:custGeom>
            <a:avLst/>
            <a:gdLst/>
            <a:ahLst/>
            <a:cxnLst/>
            <a:rect l="l" t="t" r="r" b="b"/>
            <a:pathLst>
              <a:path w="6602553" h="2893119">
                <a:moveTo>
                  <a:pt x="0" y="0"/>
                </a:moveTo>
                <a:lnTo>
                  <a:pt x="6602554" y="0"/>
                </a:lnTo>
                <a:lnTo>
                  <a:pt x="6602554" y="2893118"/>
                </a:lnTo>
                <a:lnTo>
                  <a:pt x="0" y="28931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739202" y="1545336"/>
            <a:ext cx="7543800" cy="7196328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004999" y="1545336"/>
            <a:ext cx="7543800" cy="719632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6045325" y="8191500"/>
            <a:ext cx="3509806" cy="3430835"/>
          </a:xfrm>
          <a:custGeom>
            <a:avLst/>
            <a:gdLst/>
            <a:ahLst/>
            <a:cxnLst/>
            <a:rect l="l" t="t" r="r" b="b"/>
            <a:pathLst>
              <a:path w="6162118" h="6023470">
                <a:moveTo>
                  <a:pt x="0" y="0"/>
                </a:moveTo>
                <a:lnTo>
                  <a:pt x="6162118" y="0"/>
                </a:lnTo>
                <a:lnTo>
                  <a:pt x="6162118" y="6023470"/>
                </a:lnTo>
                <a:lnTo>
                  <a:pt x="0" y="6023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2699999">
            <a:off x="975947" y="8163162"/>
            <a:ext cx="2363231" cy="145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000000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13" name="TextBox 13"/>
          <p:cNvSpPr txBox="1"/>
          <p:nvPr/>
        </p:nvSpPr>
        <p:spPr>
          <a:xfrm rot="3021780">
            <a:off x="14654607" y="473036"/>
            <a:ext cx="2870311" cy="145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000000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14" name="TextBox 14"/>
          <p:cNvSpPr txBox="1"/>
          <p:nvPr/>
        </p:nvSpPr>
        <p:spPr>
          <a:xfrm rot="-1338340">
            <a:off x="8406145" y="4647675"/>
            <a:ext cx="1415052" cy="145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C00000"/>
                </a:solidFill>
                <a:latin typeface="Comic Sans MS" panose="030F0702030302020204" pitchFamily="66" charset="0"/>
              </a:rPr>
              <a:t>or</a:t>
            </a:r>
          </a:p>
        </p:txBody>
      </p:sp>
      <p:sp>
        <p:nvSpPr>
          <p:cNvPr id="16" name="Freeform 8"/>
          <p:cNvSpPr/>
          <p:nvPr/>
        </p:nvSpPr>
        <p:spPr>
          <a:xfrm>
            <a:off x="-1056521" y="-972246"/>
            <a:ext cx="3509806" cy="3430835"/>
          </a:xfrm>
          <a:custGeom>
            <a:avLst/>
            <a:gdLst/>
            <a:ahLst/>
            <a:cxnLst/>
            <a:rect l="l" t="t" r="r" b="b"/>
            <a:pathLst>
              <a:path w="6162118" h="6023470">
                <a:moveTo>
                  <a:pt x="0" y="0"/>
                </a:moveTo>
                <a:lnTo>
                  <a:pt x="6162118" y="0"/>
                </a:lnTo>
                <a:lnTo>
                  <a:pt x="6162118" y="6023470"/>
                </a:lnTo>
                <a:lnTo>
                  <a:pt x="0" y="6023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808780" y="2450455"/>
            <a:ext cx="59362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cap="none" spc="0" dirty="0">
                <a:ln w="0"/>
                <a:solidFill>
                  <a:schemeClr val="bg1"/>
                </a:solidFill>
                <a:latin typeface="Eras Bold ITC" panose="020B0907030504020204" pitchFamily="34" charset="0"/>
              </a:rPr>
              <a:t>17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381868" y="114300"/>
            <a:ext cx="55242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latin typeface="Comic Sans MS" panose="030F0702030302020204" pitchFamily="66" charset="0"/>
              </a:rPr>
              <a:t>seven</a:t>
            </a:r>
            <a:r>
              <a:rPr lang="en-US" sz="8800" b="1" cap="none" spc="0" dirty="0">
                <a:ln w="0"/>
                <a:latin typeface="Comic Sans MS" panose="030F0702030302020204" pitchFamily="66" charset="0"/>
              </a:rPr>
              <a:t>teen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542983" y="2450455"/>
            <a:ext cx="59362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cap="none" spc="0" dirty="0">
                <a:ln w="0"/>
                <a:solidFill>
                  <a:schemeClr val="bg1"/>
                </a:solidFill>
                <a:latin typeface="Eras Bold ITC" panose="020B0907030504020204" pitchFamily="34" charset="0"/>
              </a:rPr>
              <a:t>14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951721" y="5448300"/>
            <a:ext cx="3650358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34400" b="0" cap="none" spc="0" dirty="0">
              <a:ln w="0"/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017746" y="5448300"/>
            <a:ext cx="2986715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3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537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589</Words>
  <Application>Microsoft Office PowerPoint</Application>
  <PresentationFormat>Custom</PresentationFormat>
  <Paragraphs>218</Paragraphs>
  <Slides>32</Slides>
  <Notes>15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Berlin Sans FB Demi</vt:lpstr>
      <vt:lpstr>Britannic Bold</vt:lpstr>
      <vt:lpstr>Ravie</vt:lpstr>
      <vt:lpstr>Cooper Black</vt:lpstr>
      <vt:lpstr>Arial</vt:lpstr>
      <vt:lpstr>Calibri</vt:lpstr>
      <vt:lpstr>Arial Rounded MT Bold</vt:lpstr>
      <vt:lpstr>Showcard Gothic</vt:lpstr>
      <vt:lpstr>Cascadia Code</vt:lpstr>
      <vt:lpstr>Comic Sans MS</vt:lpstr>
      <vt:lpstr>Eras Bold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Trần Hà Anh</cp:lastModifiedBy>
  <cp:revision>578</cp:revision>
  <dcterms:created xsi:type="dcterms:W3CDTF">2006-08-16T00:00:00Z</dcterms:created>
  <dcterms:modified xsi:type="dcterms:W3CDTF">2024-09-09T04:07:31Z</dcterms:modified>
  <dc:identifier>DAF4-axjRKU</dc:identifier>
</cp:coreProperties>
</file>