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6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6" r:id="rId4"/>
    <p:sldMasterId id="2147483749" r:id="rId5"/>
    <p:sldMasterId id="2147483761" r:id="rId6"/>
    <p:sldMasterId id="2147483825" r:id="rId7"/>
  </p:sldMasterIdLst>
  <p:notesMasterIdLst>
    <p:notesMasterId r:id="rId21"/>
  </p:notesMasterIdLst>
  <p:sldIdLst>
    <p:sldId id="260" r:id="rId8"/>
    <p:sldId id="271" r:id="rId9"/>
    <p:sldId id="272" r:id="rId10"/>
    <p:sldId id="269" r:id="rId11"/>
    <p:sldId id="300" r:id="rId12"/>
    <p:sldId id="301" r:id="rId13"/>
    <p:sldId id="285" r:id="rId14"/>
    <p:sldId id="307" r:id="rId15"/>
    <p:sldId id="309" r:id="rId16"/>
    <p:sldId id="291" r:id="rId17"/>
    <p:sldId id="305" r:id="rId18"/>
    <p:sldId id="306" r:id="rId19"/>
    <p:sldId id="282" r:id="rId20"/>
  </p:sldIdLst>
  <p:sldSz cx="9144000" cy="5143500" type="screen16x9"/>
  <p:notesSz cx="6858000" cy="9144000"/>
  <p:defaultTextStyle>
    <a:defPPr>
      <a:defRPr lang="en-US"/>
    </a:defPPr>
    <a:lvl1pPr marL="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8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8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59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76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94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2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3C854-707D-4FEE-B6EF-8E712740C69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74DA-DFA8-405D-B1E6-A608CDA26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8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8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59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6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94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CC37FF0D-3108-4406-A6C2-4DB64F82457E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1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04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047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04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04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092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3117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0576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6117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0452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9420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7921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377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121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97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793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76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390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991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7592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51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8863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3159420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8439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7901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3712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6920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58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2080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6447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8678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662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374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4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9728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1048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6838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982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059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9949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8277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102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7124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2419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05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4557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000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8640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006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028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4849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1150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6959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9560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931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274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528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5782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886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9530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136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2630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9060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1439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239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104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8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0728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82986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319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3113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6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798" indent="0">
              <a:buNone/>
              <a:defRPr sz="1600" b="1"/>
            </a:lvl4pPr>
            <a:lvl5pPr marL="1826414" indent="0">
              <a:buNone/>
              <a:defRPr sz="1600" b="1"/>
            </a:lvl5pPr>
            <a:lvl6pPr marL="2282979" indent="0">
              <a:buNone/>
              <a:defRPr sz="1600" b="1"/>
            </a:lvl6pPr>
            <a:lvl7pPr marL="2739545" indent="0">
              <a:buNone/>
              <a:defRPr sz="1600" b="1"/>
            </a:lvl7pPr>
            <a:lvl8pPr marL="3196160" indent="0">
              <a:buNone/>
              <a:defRPr sz="1600" b="1"/>
            </a:lvl8pPr>
            <a:lvl9pPr marL="3652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6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798" indent="0">
              <a:buNone/>
              <a:defRPr sz="1600" b="1"/>
            </a:lvl4pPr>
            <a:lvl5pPr marL="1826414" indent="0">
              <a:buNone/>
              <a:defRPr sz="1600" b="1"/>
            </a:lvl5pPr>
            <a:lvl6pPr marL="2282979" indent="0">
              <a:buNone/>
              <a:defRPr sz="1600" b="1"/>
            </a:lvl6pPr>
            <a:lvl7pPr marL="2739545" indent="0">
              <a:buNone/>
              <a:defRPr sz="1600" b="1"/>
            </a:lvl7pPr>
            <a:lvl8pPr marL="3196160" indent="0">
              <a:buNone/>
              <a:defRPr sz="1600" b="1"/>
            </a:lvl8pPr>
            <a:lvl9pPr marL="3652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468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594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27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559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395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607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93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487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397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234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2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865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86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66" indent="0">
              <a:buNone/>
              <a:defRPr sz="1200"/>
            </a:lvl2pPr>
            <a:lvl3pPr marL="913208" indent="0">
              <a:buNone/>
              <a:defRPr sz="1000"/>
            </a:lvl3pPr>
            <a:lvl4pPr marL="1369798" indent="0">
              <a:buNone/>
              <a:defRPr sz="900"/>
            </a:lvl4pPr>
            <a:lvl5pPr marL="1826414" indent="0">
              <a:buNone/>
              <a:defRPr sz="900"/>
            </a:lvl5pPr>
            <a:lvl6pPr marL="2282979" indent="0">
              <a:buNone/>
              <a:defRPr sz="900"/>
            </a:lvl6pPr>
            <a:lvl7pPr marL="2739545" indent="0">
              <a:buNone/>
              <a:defRPr sz="900"/>
            </a:lvl7pPr>
            <a:lvl8pPr marL="3196160" indent="0">
              <a:buNone/>
              <a:defRPr sz="900"/>
            </a:lvl8pPr>
            <a:lvl9pPr marL="36527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9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15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66" indent="0">
              <a:buNone/>
              <a:defRPr sz="2800"/>
            </a:lvl2pPr>
            <a:lvl3pPr marL="913208" indent="0">
              <a:buNone/>
              <a:defRPr sz="2400"/>
            </a:lvl3pPr>
            <a:lvl4pPr marL="1369798" indent="0">
              <a:buNone/>
              <a:defRPr sz="2000"/>
            </a:lvl4pPr>
            <a:lvl5pPr marL="1826414" indent="0">
              <a:buNone/>
              <a:defRPr sz="2000"/>
            </a:lvl5pPr>
            <a:lvl6pPr marL="2282979" indent="0">
              <a:buNone/>
              <a:defRPr sz="2000"/>
            </a:lvl6pPr>
            <a:lvl7pPr marL="2739545" indent="0">
              <a:buNone/>
              <a:defRPr sz="2000"/>
            </a:lvl7pPr>
            <a:lvl8pPr marL="3196160" indent="0">
              <a:buNone/>
              <a:defRPr sz="2000"/>
            </a:lvl8pPr>
            <a:lvl9pPr marL="3652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66" indent="0">
              <a:buNone/>
              <a:defRPr sz="1200"/>
            </a:lvl2pPr>
            <a:lvl3pPr marL="913208" indent="0">
              <a:buNone/>
              <a:defRPr sz="1000"/>
            </a:lvl3pPr>
            <a:lvl4pPr marL="1369798" indent="0">
              <a:buNone/>
              <a:defRPr sz="900"/>
            </a:lvl4pPr>
            <a:lvl5pPr marL="1826414" indent="0">
              <a:buNone/>
              <a:defRPr sz="900"/>
            </a:lvl5pPr>
            <a:lvl6pPr marL="2282979" indent="0">
              <a:buNone/>
              <a:defRPr sz="900"/>
            </a:lvl6pPr>
            <a:lvl7pPr marL="2739545" indent="0">
              <a:buNone/>
              <a:defRPr sz="900"/>
            </a:lvl7pPr>
            <a:lvl8pPr marL="3196160" indent="0">
              <a:buNone/>
              <a:defRPr sz="900"/>
            </a:lvl8pPr>
            <a:lvl9pPr marL="36527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2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4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06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14" indent="0" algn="ctr">
              <a:buNone/>
              <a:defRPr sz="1500"/>
            </a:lvl2pPr>
            <a:lvl3pPr marL="685256" indent="0" algn="ctr">
              <a:buNone/>
              <a:defRPr sz="1400"/>
            </a:lvl3pPr>
            <a:lvl4pPr marL="1027884" indent="0" algn="ctr">
              <a:buNone/>
              <a:defRPr sz="1200"/>
            </a:lvl4pPr>
            <a:lvl5pPr marL="1370512" indent="0" algn="ctr">
              <a:buNone/>
              <a:defRPr sz="1200"/>
            </a:lvl5pPr>
            <a:lvl6pPr marL="1713155" indent="0" algn="ctr">
              <a:buNone/>
              <a:defRPr sz="1200"/>
            </a:lvl6pPr>
            <a:lvl7pPr marL="2055767" indent="0" algn="ctr">
              <a:buNone/>
              <a:defRPr sz="1200"/>
            </a:lvl7pPr>
            <a:lvl8pPr marL="2398380" indent="0" algn="ctr">
              <a:buNone/>
              <a:defRPr sz="1200"/>
            </a:lvl8pPr>
            <a:lvl9pPr marL="274099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6880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5329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972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0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14" indent="0">
              <a:buNone/>
              <a:defRPr sz="1500" b="1"/>
            </a:lvl2pPr>
            <a:lvl3pPr marL="685256" indent="0">
              <a:buNone/>
              <a:defRPr sz="1400" b="1"/>
            </a:lvl3pPr>
            <a:lvl4pPr marL="1027884" indent="0">
              <a:buNone/>
              <a:defRPr sz="1200" b="1"/>
            </a:lvl4pPr>
            <a:lvl5pPr marL="1370512" indent="0">
              <a:buNone/>
              <a:defRPr sz="1200" b="1"/>
            </a:lvl5pPr>
            <a:lvl6pPr marL="1713155" indent="0">
              <a:buNone/>
              <a:defRPr sz="1200" b="1"/>
            </a:lvl6pPr>
            <a:lvl7pPr marL="2055767" indent="0">
              <a:buNone/>
              <a:defRPr sz="1200" b="1"/>
            </a:lvl7pPr>
            <a:lvl8pPr marL="2398380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14" indent="0">
              <a:buNone/>
              <a:defRPr sz="1500" b="1"/>
            </a:lvl2pPr>
            <a:lvl3pPr marL="685256" indent="0">
              <a:buNone/>
              <a:defRPr sz="1400" b="1"/>
            </a:lvl3pPr>
            <a:lvl4pPr marL="1027884" indent="0">
              <a:buNone/>
              <a:defRPr sz="1200" b="1"/>
            </a:lvl4pPr>
            <a:lvl5pPr marL="1370512" indent="0">
              <a:buNone/>
              <a:defRPr sz="1200" b="1"/>
            </a:lvl5pPr>
            <a:lvl6pPr marL="1713155" indent="0">
              <a:buNone/>
              <a:defRPr sz="1200" b="1"/>
            </a:lvl6pPr>
            <a:lvl7pPr marL="2055767" indent="0">
              <a:buNone/>
              <a:defRPr sz="1200" b="1"/>
            </a:lvl7pPr>
            <a:lvl8pPr marL="2398380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5924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417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5549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14" indent="0">
              <a:buNone/>
              <a:defRPr sz="1100"/>
            </a:lvl2pPr>
            <a:lvl3pPr marL="685256" indent="0">
              <a:buNone/>
              <a:defRPr sz="900"/>
            </a:lvl3pPr>
            <a:lvl4pPr marL="1027884" indent="0">
              <a:buNone/>
              <a:defRPr sz="800"/>
            </a:lvl4pPr>
            <a:lvl5pPr marL="1370512" indent="0">
              <a:buNone/>
              <a:defRPr sz="800"/>
            </a:lvl5pPr>
            <a:lvl6pPr marL="1713155" indent="0">
              <a:buNone/>
              <a:defRPr sz="800"/>
            </a:lvl6pPr>
            <a:lvl7pPr marL="2055767" indent="0">
              <a:buNone/>
              <a:defRPr sz="800"/>
            </a:lvl7pPr>
            <a:lvl8pPr marL="2398380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436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14" indent="0">
              <a:buNone/>
              <a:defRPr sz="2100"/>
            </a:lvl2pPr>
            <a:lvl3pPr marL="685256" indent="0">
              <a:buNone/>
              <a:defRPr sz="1800"/>
            </a:lvl3pPr>
            <a:lvl4pPr marL="1027884" indent="0">
              <a:buNone/>
              <a:defRPr sz="1500"/>
            </a:lvl4pPr>
            <a:lvl5pPr marL="1370512" indent="0">
              <a:buNone/>
              <a:defRPr sz="1500"/>
            </a:lvl5pPr>
            <a:lvl6pPr marL="1713155" indent="0">
              <a:buNone/>
              <a:defRPr sz="1500"/>
            </a:lvl6pPr>
            <a:lvl7pPr marL="2055767" indent="0">
              <a:buNone/>
              <a:defRPr sz="1500"/>
            </a:lvl7pPr>
            <a:lvl8pPr marL="2398380" indent="0">
              <a:buNone/>
              <a:defRPr sz="1500"/>
            </a:lvl8pPr>
            <a:lvl9pPr marL="274099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14" indent="0">
              <a:buNone/>
              <a:defRPr sz="1100"/>
            </a:lvl2pPr>
            <a:lvl3pPr marL="685256" indent="0">
              <a:buNone/>
              <a:defRPr sz="900"/>
            </a:lvl3pPr>
            <a:lvl4pPr marL="1027884" indent="0">
              <a:buNone/>
              <a:defRPr sz="800"/>
            </a:lvl4pPr>
            <a:lvl5pPr marL="1370512" indent="0">
              <a:buNone/>
              <a:defRPr sz="800"/>
            </a:lvl5pPr>
            <a:lvl6pPr marL="1713155" indent="0">
              <a:buNone/>
              <a:defRPr sz="800"/>
            </a:lvl6pPr>
            <a:lvl7pPr marL="2055767" indent="0">
              <a:buNone/>
              <a:defRPr sz="800"/>
            </a:lvl7pPr>
            <a:lvl8pPr marL="2398380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0215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6680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5212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47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5944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1979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5899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6071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020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40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2581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259960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6439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5427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24" indent="0" algn="ctr">
              <a:buNone/>
              <a:defRPr sz="1400"/>
            </a:lvl3pPr>
            <a:lvl4pPr marL="1027986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23" indent="0" algn="ctr">
              <a:buNone/>
              <a:defRPr sz="1200"/>
            </a:lvl6pPr>
            <a:lvl7pPr marL="2055971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366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0271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2893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5253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00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00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5740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0258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80" indent="0">
              <a:buNone/>
              <a:defRPr sz="1800" b="1"/>
            </a:lvl3pPr>
            <a:lvl4pPr marL="1370512" indent="0">
              <a:buNone/>
              <a:defRPr sz="1600" b="1"/>
            </a:lvl4pPr>
            <a:lvl5pPr marL="1827359" indent="0">
              <a:buNone/>
              <a:defRPr sz="1600" b="1"/>
            </a:lvl5pPr>
            <a:lvl6pPr marL="2284176" indent="0">
              <a:buNone/>
              <a:defRPr sz="1600" b="1"/>
            </a:lvl6pPr>
            <a:lvl7pPr marL="2740994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80" indent="0">
              <a:buNone/>
              <a:defRPr sz="1800" b="1"/>
            </a:lvl3pPr>
            <a:lvl4pPr marL="1370512" indent="0">
              <a:buNone/>
              <a:defRPr sz="1600" b="1"/>
            </a:lvl4pPr>
            <a:lvl5pPr marL="1827359" indent="0">
              <a:buNone/>
              <a:defRPr sz="1600" b="1"/>
            </a:lvl5pPr>
            <a:lvl6pPr marL="2284176" indent="0">
              <a:buNone/>
              <a:defRPr sz="1600" b="1"/>
            </a:lvl6pPr>
            <a:lvl7pPr marL="2740994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1297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00"/>
            </a:lvl2pPr>
            <a:lvl3pPr marL="685324" indent="0">
              <a:buNone/>
              <a:defRPr sz="900"/>
            </a:lvl3pPr>
            <a:lvl4pPr marL="1027986" indent="0">
              <a:buNone/>
              <a:defRPr sz="800"/>
            </a:lvl4pPr>
            <a:lvl5pPr marL="1370648" indent="0">
              <a:buNone/>
              <a:defRPr sz="800"/>
            </a:lvl5pPr>
            <a:lvl6pPr marL="1713323" indent="0">
              <a:buNone/>
              <a:defRPr sz="800"/>
            </a:lvl6pPr>
            <a:lvl7pPr marL="2055971" indent="0">
              <a:buNone/>
              <a:defRPr sz="800"/>
            </a:lvl7pPr>
            <a:lvl8pPr marL="2398620" indent="0">
              <a:buNone/>
              <a:defRPr sz="800"/>
            </a:lvl8pPr>
            <a:lvl9pPr marL="27412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6504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24" indent="0">
              <a:buNone/>
              <a:defRPr sz="1800"/>
            </a:lvl3pPr>
            <a:lvl4pPr marL="1027986" indent="0">
              <a:buNone/>
              <a:defRPr sz="1500"/>
            </a:lvl4pPr>
            <a:lvl5pPr marL="1370648" indent="0">
              <a:buNone/>
              <a:defRPr sz="1500"/>
            </a:lvl5pPr>
            <a:lvl6pPr marL="1713323" indent="0">
              <a:buNone/>
              <a:defRPr sz="1500"/>
            </a:lvl6pPr>
            <a:lvl7pPr marL="2055971" indent="0">
              <a:buNone/>
              <a:defRPr sz="1500"/>
            </a:lvl7pPr>
            <a:lvl8pPr marL="2398620" indent="0">
              <a:buNone/>
              <a:defRPr sz="1500"/>
            </a:lvl8pPr>
            <a:lvl9pPr marL="274127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00"/>
            </a:lvl2pPr>
            <a:lvl3pPr marL="685324" indent="0">
              <a:buNone/>
              <a:defRPr sz="900"/>
            </a:lvl3pPr>
            <a:lvl4pPr marL="1027986" indent="0">
              <a:buNone/>
              <a:defRPr sz="800"/>
            </a:lvl4pPr>
            <a:lvl5pPr marL="1370648" indent="0">
              <a:buNone/>
              <a:defRPr sz="800"/>
            </a:lvl5pPr>
            <a:lvl6pPr marL="1713323" indent="0">
              <a:buNone/>
              <a:defRPr sz="800"/>
            </a:lvl6pPr>
            <a:lvl7pPr marL="2055971" indent="0">
              <a:buNone/>
              <a:defRPr sz="800"/>
            </a:lvl7pPr>
            <a:lvl8pPr marL="2398620" indent="0">
              <a:buNone/>
              <a:defRPr sz="800"/>
            </a:lvl8pPr>
            <a:lvl9pPr marL="27412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172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7463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27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12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5579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332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719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97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10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874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179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Roboto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836793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176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821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728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8926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668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125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47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0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94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4161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24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9319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7816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078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2167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817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3236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80" indent="0">
              <a:buNone/>
              <a:defRPr sz="1000"/>
            </a:lvl3pPr>
            <a:lvl4pPr marL="1370512" indent="0">
              <a:buNone/>
              <a:defRPr sz="900"/>
            </a:lvl4pPr>
            <a:lvl5pPr marL="1827359" indent="0">
              <a:buNone/>
              <a:defRPr sz="900"/>
            </a:lvl5pPr>
            <a:lvl6pPr marL="2284176" indent="0">
              <a:buNone/>
              <a:defRPr sz="900"/>
            </a:lvl6pPr>
            <a:lvl7pPr marL="2740994" indent="0">
              <a:buNone/>
              <a:defRPr sz="900"/>
            </a:lvl7pPr>
            <a:lvl8pPr marL="3197840" indent="0">
              <a:buNone/>
              <a:defRPr sz="900"/>
            </a:lvl8pPr>
            <a:lvl9pPr marL="36546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565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4489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147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5890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325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7401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2046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8A2B4-1659-5251-C423-A4647D28F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C69E165-2BCA-2167-03C2-F0350FA23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51" indent="0" algn="ctr">
              <a:buNone/>
              <a:defRPr sz="1500"/>
            </a:lvl2pPr>
            <a:lvl3pPr marL="685137" indent="0" algn="ctr">
              <a:buNone/>
              <a:defRPr sz="1400"/>
            </a:lvl3pPr>
            <a:lvl4pPr marL="1027706" indent="0" algn="ctr">
              <a:buNone/>
              <a:defRPr sz="1200"/>
            </a:lvl4pPr>
            <a:lvl5pPr marL="1370274" indent="0" algn="ctr">
              <a:buNone/>
              <a:defRPr sz="1200"/>
            </a:lvl5pPr>
            <a:lvl6pPr marL="1712861" indent="0" algn="ctr">
              <a:buNone/>
              <a:defRPr sz="1200"/>
            </a:lvl6pPr>
            <a:lvl7pPr marL="2055410" indent="0" algn="ctr">
              <a:buNone/>
              <a:defRPr sz="1200"/>
            </a:lvl7pPr>
            <a:lvl8pPr marL="2397960" indent="0" algn="ctr">
              <a:buNone/>
              <a:defRPr sz="1200"/>
            </a:lvl8pPr>
            <a:lvl9pPr marL="27405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926F78-12B4-0BE3-A9EF-9A9FBABD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C6D31E-DBF9-05F1-E769-72BA7EF2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9CFAFD-9625-A513-5910-C5118FC6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05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76F4FE-EE77-D9B3-E1C8-86D24E1A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DB0F1C-6F1E-25E8-1E80-916538A48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92FE11-29E1-1978-B601-39FDD29F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CAD406-C391-C8D4-E7A6-B5BBC56E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ECE277-E990-A19D-A57E-1A1140F5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33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13DC58-FF8D-0BBD-068D-92C0D5C1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7AD9D-D0EE-A525-6416-4EE17C93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551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137" indent="0">
              <a:buNone/>
              <a:defRPr sz="1400">
                <a:solidFill>
                  <a:schemeClr val="tx1">
                    <a:tint val="82000"/>
                  </a:schemeClr>
                </a:solidFill>
              </a:defRPr>
            </a:lvl3pPr>
            <a:lvl4pPr marL="102770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0274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2861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541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39796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0511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F66DB6-0F8B-7D1E-72B3-903B06E6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65B629-8005-8A66-9410-E493E692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92E2BF-C33D-75CD-8FCE-D082B288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474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60012F-BE9C-247C-BF14-95FBC567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8CD43F-A1E3-345C-F1D7-CEDDF3F90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0B0F4B-5879-44D6-BF34-5B1CBCAED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0EA7A3-7EE0-CE6F-4D93-46301275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4DDDCC-9CFB-C60A-4704-23DAB17B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853998-3A54-0CB9-CEC3-4F3AB77E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7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18" indent="0">
              <a:buNone/>
              <a:defRPr sz="2800"/>
            </a:lvl2pPr>
            <a:lvl3pPr marL="913680" indent="0">
              <a:buNone/>
              <a:defRPr sz="2400"/>
            </a:lvl3pPr>
            <a:lvl4pPr marL="1370512" indent="0">
              <a:buNone/>
              <a:defRPr sz="2000"/>
            </a:lvl4pPr>
            <a:lvl5pPr marL="1827359" indent="0">
              <a:buNone/>
              <a:defRPr sz="2000"/>
            </a:lvl5pPr>
            <a:lvl6pPr marL="2284176" indent="0">
              <a:buNone/>
              <a:defRPr sz="2000"/>
            </a:lvl6pPr>
            <a:lvl7pPr marL="2740994" indent="0">
              <a:buNone/>
              <a:defRPr sz="2000"/>
            </a:lvl7pPr>
            <a:lvl8pPr marL="3197840" indent="0">
              <a:buNone/>
              <a:defRPr sz="2000"/>
            </a:lvl8pPr>
            <a:lvl9pPr marL="36546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80" indent="0">
              <a:buNone/>
              <a:defRPr sz="1000"/>
            </a:lvl3pPr>
            <a:lvl4pPr marL="1370512" indent="0">
              <a:buNone/>
              <a:defRPr sz="900"/>
            </a:lvl4pPr>
            <a:lvl5pPr marL="1827359" indent="0">
              <a:buNone/>
              <a:defRPr sz="900"/>
            </a:lvl5pPr>
            <a:lvl6pPr marL="2284176" indent="0">
              <a:buNone/>
              <a:defRPr sz="900"/>
            </a:lvl6pPr>
            <a:lvl7pPr marL="2740994" indent="0">
              <a:buNone/>
              <a:defRPr sz="900"/>
            </a:lvl7pPr>
            <a:lvl8pPr marL="3197840" indent="0">
              <a:buNone/>
              <a:defRPr sz="900"/>
            </a:lvl8pPr>
            <a:lvl9pPr marL="36546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F5F3F7-66B1-EECA-BCE1-4AFD3311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CC736F-1294-8621-0EB5-CEE2A8279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29A7B6-B031-BAFE-FC41-E45689677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993E37-F4CC-FA10-21D7-47832BBF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9D3C12-77F0-8DF6-313B-74BB8D014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2043533-4B38-D3DF-C9BC-0BD64C3D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D70F6B-5994-1921-2E24-4DC9B3EC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16EC4D0-C1CB-27C1-B2E9-BAD7C6C7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83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0EB918-27E2-2A40-0C9D-06901034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8FA0DA-149F-256E-4973-32D934B8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4542F3A-BC13-98A3-7D5E-3DB2A17A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D4BE326-5FAE-4529-50A3-F1973717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5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2667742-9C09-C3C1-9E83-583B1A68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A745FF8-607E-A5B4-5FB7-2229077A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E5B018-292B-3B5B-5F4B-C8984F0C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677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32C90B-A9B4-2C9D-307B-AB9BF0DD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6571CA-9C8A-1C63-7BFF-9638EB28B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8FB7FD-3CE8-78A8-9955-AE68DDB89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4EC9E2-FB09-D873-74D7-79E36647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69B820-2962-001D-D8DD-3891EAE0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A65E9D-E21D-B4A9-3F69-65F3579B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57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B0F349-457B-4431-92FD-0DB14B28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0A47124-E970-A03A-FC29-AB5AB53BB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483311-F729-CB2A-D2C4-48006399E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3AA43E-C156-C39D-2DFC-4C451BD6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90D8EE-B552-56C1-3DA2-4FD62C50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69F0EA-6744-C034-BFD1-04D1CE30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68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ED788A-04E9-5ECA-8754-06488846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2D2F7A-5D52-2FCB-E6F7-EEF17905B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AE0B4B-5274-C6A7-EDCB-22828DA2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5DEC81-4266-0C1D-3F51-ED7EFB99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8D02EF-97CA-707A-8D30-2992C0A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53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D45FEF-9377-4410-D9C5-231A75AC3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AE9669-EC22-18D3-CADD-DDA6BE4D1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D6C5A1-6AEA-4450-EECF-FFD5E1DE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2804-F018-244E-94CD-087AE07CFCA6}" type="datetimeFigureOut">
              <a:rPr>
                <a:solidFill>
                  <a:prstClr val="black">
                    <a:tint val="82000"/>
                  </a:prstClr>
                </a:solidFill>
              </a:rPr>
              <a:pPr/>
              <a:t>02/07/2024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069F09-F83F-4454-4DCF-5DAE27DC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2F51C-A454-37CC-463C-F69B59D7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4EB4-C6E2-ED49-9BF0-1DB72CE64E5B}" type="slidenum">
              <a:rPr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14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5" indent="0" algn="ctr">
              <a:buNone/>
              <a:defRPr sz="1500"/>
            </a:lvl2pPr>
            <a:lvl3pPr marL="685579" indent="0" algn="ctr">
              <a:buNone/>
              <a:defRPr sz="1400"/>
            </a:lvl3pPr>
            <a:lvl4pPr marL="1028369" indent="0" algn="ctr">
              <a:buNone/>
              <a:defRPr sz="1200"/>
            </a:lvl4pPr>
            <a:lvl5pPr marL="1371158" indent="0" algn="ctr">
              <a:buNone/>
              <a:defRPr sz="1200"/>
            </a:lvl5pPr>
            <a:lvl6pPr marL="1713953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361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845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491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6.xml"/><Relationship Id="rId55" Type="http://schemas.openxmlformats.org/officeDocument/2006/relationships/slideLayout" Target="../slideLayouts/slideLayout151.xml"/><Relationship Id="rId6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37.xml"/><Relationship Id="rId54" Type="http://schemas.openxmlformats.org/officeDocument/2006/relationships/slideLayout" Target="../slideLayouts/slideLayout150.xml"/><Relationship Id="rId6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3" Type="http://schemas.openxmlformats.org/officeDocument/2006/relationships/slideLayout" Target="../slideLayouts/slideLayout149.xml"/><Relationship Id="rId58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Relationship Id="rId57" Type="http://schemas.openxmlformats.org/officeDocument/2006/relationships/slideLayout" Target="../slideLayouts/slideLayout153.xml"/><Relationship Id="rId61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slideLayout" Target="../slideLayouts/slideLayout148.xml"/><Relationship Id="rId6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56" Type="http://schemas.openxmlformats.org/officeDocument/2006/relationships/slideLayout" Target="../slideLayouts/slideLayout152.xml"/><Relationship Id="rId64" Type="http://schemas.openxmlformats.org/officeDocument/2006/relationships/theme" Target="../theme/theme6.xml"/><Relationship Id="rId8" Type="http://schemas.openxmlformats.org/officeDocument/2006/relationships/slideLayout" Target="../slideLayouts/slideLayout104.xml"/><Relationship Id="rId51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59" Type="http://schemas.openxmlformats.org/officeDocument/2006/relationships/slideLayout" Target="../slideLayouts/slideLayout1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5C99-2076-4912-BE7B-4D89A540BA0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38861-3EB9-4791-A693-62E37D25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4" indent="-342614" algn="l" defTabSz="9136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73" indent="-285526" algn="l" defTabSz="9136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9" indent="-228408" algn="l" defTabSz="9136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08" algn="l" defTabSz="9136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67" indent="-228408" algn="l" defTabSz="9136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84" indent="-228408" algn="l" defTabSz="9136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08" algn="l" defTabSz="9136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4" indent="-228408" algn="l" defTabSz="9136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96" indent="-228408" algn="l" defTabSz="9136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8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0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59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76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4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74" algn="l" defTabSz="9136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34" tIns="45667" rIns="91334" bIns="456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34" tIns="45667" rIns="91334" bIns="456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8"/>
            <a:fld id="{DE1A7A58-59ED-4222-8829-92470F16F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08"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8"/>
            <a:fld id="{40BD1CEF-D371-4ABC-8D5C-C473CA17E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2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25" indent="-342425" algn="l" defTabSz="91320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95" indent="-285379" algn="l" defTabSz="9132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0" indent="-228282" algn="l" defTabSz="9132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0" indent="-228282" algn="l" defTabSz="9132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96" indent="-228282" algn="l" defTabSz="9132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61" indent="-228282" algn="l" defTabSz="9132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8" indent="-228282" algn="l" defTabSz="9132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9" indent="-228282" algn="l" defTabSz="9132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59" indent="-228282" algn="l" defTabSz="9132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6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8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8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4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9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45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3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2" tIns="34289" rIns="6853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2" tIns="34289" rIns="6853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/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6"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/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3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ransition spd="slow">
    <p:fade/>
  </p:transition>
  <p:txStyles>
    <p:titleStyle>
      <a:lvl1pPr algn="l" defTabSz="68525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2" indent="-171322" algn="l" defTabSz="6852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65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77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90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04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46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74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702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45" indent="-171322" algn="l" defTabSz="685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6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8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12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55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67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80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8" tIns="34289" rIns="6853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8" tIns="34289" rIns="6853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4"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</p:sldLayoutIdLst>
  <p:transition spd="slow">
    <p:fade/>
  </p:transition>
  <p:txStyles>
    <p:titleStyle>
      <a:lvl1pPr algn="l" defTabSz="6853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1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7CB81CE-161D-D76C-072B-6AA1B622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22" tIns="34289" rIns="68522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6BCDF8-2C63-1942-8FB3-033E0178C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22" tIns="34289" rIns="6852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1203F5-D266-9FB7-0D3A-BE6B97B80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2" tIns="34289" rIns="68522" bIns="34289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37"/>
            <a:fld id="{3FE52804-F018-244E-94CD-087AE07CFCA6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685137"/>
              <a:t>2/19/2025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4DBE96-8CD7-D063-3407-925B4115C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2" tIns="34289" rIns="68522" bIns="34289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37"/>
            <a:endParaRPr lang="x-none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A1D5E2-983F-7F09-1D60-B3C739226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22" tIns="34289" rIns="68522" bIns="34289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37"/>
            <a:fld id="{A1B04EB4-C6E2-ED49-9BF0-1DB72CE64E5B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685137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1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4" indent="-171294" algn="l" defTabSz="6851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3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3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17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86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54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4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fld id="{0DFE3E31-32B7-4F5C-A413-5725749F1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fld id="{9EFAB6FF-CA4F-49F1-9299-02BC21BF1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  <p:sldLayoutId id="2147483794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  <p:sldLayoutId id="2147483809" r:id="rId48"/>
    <p:sldLayoutId id="2147483810" r:id="rId49"/>
    <p:sldLayoutId id="2147483811" r:id="rId50"/>
    <p:sldLayoutId id="2147483812" r:id="rId51"/>
    <p:sldLayoutId id="2147483813" r:id="rId52"/>
    <p:sldLayoutId id="2147483814" r:id="rId53"/>
    <p:sldLayoutId id="2147483815" r:id="rId54"/>
    <p:sldLayoutId id="2147483816" r:id="rId55"/>
    <p:sldLayoutId id="2147483817" r:id="rId56"/>
    <p:sldLayoutId id="2147483818" r:id="rId57"/>
    <p:sldLayoutId id="2147483819" r:id="rId58"/>
    <p:sldLayoutId id="2147483820" r:id="rId59"/>
    <p:sldLayoutId id="2147483821" r:id="rId60"/>
    <p:sldLayoutId id="2147483822" r:id="rId61"/>
    <p:sldLayoutId id="2147483823" r:id="rId62"/>
    <p:sldLayoutId id="2147483824" r:id="rId63"/>
  </p:sldLayoutIdLst>
  <p:transition spd="slow">
    <p:fade/>
  </p:transition>
  <p:txStyles>
    <p:titleStyle>
      <a:lvl1pPr algn="l" defTabSz="68557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9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EC890569-EE9D-4B17-8BC9-B1C34074F9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73215C3C-98F0-4815-8DF0-A8E4F9E4C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428751"/>
            <a:ext cx="7924800" cy="892538"/>
          </a:xfrm>
          <a:prstGeom prst="rect">
            <a:avLst/>
          </a:prstGeom>
          <a:noFill/>
        </p:spPr>
        <p:txBody>
          <a:bodyPr wrap="square" lIns="91362" tIns="45681" rIns="91362" bIns="45681" rtlCol="0">
            <a:spAutoFit/>
          </a:bodyPr>
          <a:lstStyle/>
          <a:p>
            <a:pPr algn="ctr" defTabSz="684933"/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684933"/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2002" y="3486159"/>
            <a:ext cx="4055724" cy="715564"/>
          </a:xfrm>
          <a:prstGeom prst="rect">
            <a:avLst/>
          </a:prstGeom>
          <a:noFill/>
        </p:spPr>
        <p:txBody>
          <a:bodyPr wrap="square" lIns="91362" tIns="45681" rIns="91362" bIns="45681" rtlCol="0">
            <a:spAutoFit/>
          </a:bodyPr>
          <a:lstStyle/>
          <a:p>
            <a:pPr defTabSz="913208"/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Hải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defTabSz="913208"/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THPT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Huệ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7920" y="361950"/>
            <a:ext cx="44196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TẬP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4953000" y="2419350"/>
            <a:ext cx="3276600" cy="2044148"/>
          </a:xfrm>
          <a:custGeom>
            <a:avLst/>
            <a:gdLst/>
            <a:ahLst/>
            <a:cxnLst/>
            <a:rect l="l" t="t" r="r" b="b"/>
            <a:pathLst>
              <a:path w="11772818" h="4897492">
                <a:moveTo>
                  <a:pt x="0" y="0"/>
                </a:moveTo>
                <a:lnTo>
                  <a:pt x="11772818" y="0"/>
                </a:lnTo>
                <a:lnTo>
                  <a:pt x="11772818" y="4897492"/>
                </a:lnTo>
                <a:lnTo>
                  <a:pt x="0" y="4897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51" name="Picture 3" descr="C:\Users\ADMIN\Downloads\azota_exam_qr_code_ldlj02_18_02_20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71750"/>
            <a:ext cx="2057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1123950"/>
            <a:ext cx="4343400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 -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Truy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cập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QR.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 -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Hoàn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thành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bài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tập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trong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 5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phút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MS Mincho"/>
                <a:cs typeface="Times New Roman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927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O KHÍ VIỆT NAM sáng tác và trình bày- Holy Thắ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96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62095" y="-1039626"/>
            <a:ext cx="1818655" cy="2708393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178254" y="-298911"/>
            <a:ext cx="1226966" cy="1226966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7220997" y="-4941"/>
            <a:ext cx="3044545" cy="1911083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7697195" y="1099336"/>
            <a:ext cx="889281" cy="889281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2167" y="3899057"/>
            <a:ext cx="1833680" cy="1774587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327342" y="4079920"/>
            <a:ext cx="696350" cy="696350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025214" y="24964"/>
            <a:ext cx="5093576" cy="5093576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7222369" y="4093195"/>
            <a:ext cx="1673846" cy="1926608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7290053" y="3932667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298" y="603046"/>
            <a:ext cx="8379229" cy="115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defTabSz="685664"/>
            <a:endParaRPr lang="en-US" sz="2100" dirty="0">
              <a:solidFill>
                <a:srgbClr val="3010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9D59C10-90CE-4AE5-876C-20A5849D41F5}"/>
              </a:ext>
            </a:extLst>
          </p:cNvPr>
          <p:cNvSpPr/>
          <p:nvPr/>
        </p:nvSpPr>
        <p:spPr>
          <a:xfrm>
            <a:off x="214477" y="2761100"/>
            <a:ext cx="8162432" cy="39241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defTabSz="685664"/>
            <a:endParaRPr lang="vi-VN" sz="2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515" y="2568706"/>
            <a:ext cx="7718213" cy="1366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it-IT" sz="2400" dirty="0" smtClean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Ý </a:t>
            </a:r>
            <a:r>
              <a:rPr lang="it-IT" sz="24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 việc đặt tên đường, tên phố, tên trường học tên các nhân vật lịch sử trong các cuộc kháng chiến chống ngoại xâm</a:t>
            </a:r>
            <a:r>
              <a:rPr lang="vi-VN" sz="2200" dirty="0" smtClean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  <a:endParaRPr lang="en-US" sz="22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9212" y="547850"/>
            <a:ext cx="35814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515" y="1530403"/>
            <a:ext cx="7718213" cy="9417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it-IT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Kể </a:t>
            </a:r>
            <a:r>
              <a:rPr lang="it-IT" sz="2400" dirty="0">
                <a:solidFill>
                  <a:srgbClr val="0000CC"/>
                </a:solidFill>
                <a:latin typeface="Times New Roman"/>
                <a:ea typeface="Times New Roman"/>
              </a:rPr>
              <a:t>tên những đường phố, trường học có tên các nhân vật lịch sử </a:t>
            </a:r>
            <a:r>
              <a:rPr lang="it-IT" sz="2400" dirty="0" smtClean="0">
                <a:solidFill>
                  <a:srgbClr val="0000CC"/>
                </a:solidFill>
                <a:latin typeface="Times New Roman"/>
                <a:ea typeface="Times New Roman"/>
              </a:rPr>
              <a:t>trong các cuộc kháng chiến chống ngoại xâm</a:t>
            </a:r>
            <a:r>
              <a:rPr lang="vi-VN" sz="2200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200" dirty="0">
              <a:solidFill>
                <a:srgbClr val="0000CC"/>
              </a:solidFill>
              <a:latin typeface="Times New Roman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345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Powerpoint đẹp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1" y="1657389"/>
            <a:ext cx="5715344" cy="1177243"/>
          </a:xfrm>
          <a:prstGeom prst="rect">
            <a:avLst/>
          </a:prstGeom>
          <a:noFill/>
        </p:spPr>
        <p:txBody>
          <a:bodyPr wrap="none" lIns="68520" tIns="34289" rIns="68520" bIns="34289" rtlCol="0">
            <a:spAutoFit/>
          </a:bodyPr>
          <a:lstStyle/>
          <a:p>
            <a:pPr algn="ctr" defTabSz="685120"/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CÁC THẦY CÔ </a:t>
            </a:r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defTabSz="685120"/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3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srgbClr val="996633"/>
              </a:solidFill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ẠCH ĐẰNG GIANG KÍ SỬ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458200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Khai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thác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bài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hát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trên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em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hãy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trả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lời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câu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sau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 Ở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mỗi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câu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học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sinh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chọn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Đúng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hoặc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Sai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a.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Bài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hát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trên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nhắc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dòng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sông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Bạch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Đằng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với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chiến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tích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lần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đại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phá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xâm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lược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 </a:t>
            </a:r>
            <a:b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b.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Đức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vương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Ngô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Quyền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là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khởi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đầu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cho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việc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sử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dụng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trận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địa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cọc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ngầm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</a:t>
            </a:r>
            <a:b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c.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Tại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dòng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sông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Bạch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Đằng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ta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đã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đánh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tan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xâm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lược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Nam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Hán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Tống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Nguyên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</a:t>
            </a:r>
            <a:b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d.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Sau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trận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thua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của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giặc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Tống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trên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sông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Bạch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Đằng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                              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năm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981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triều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đại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phong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kiến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phương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Bắc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đã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từ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                              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bỏ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việc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xâm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lược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Việt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Nam.</a:t>
            </a:r>
            <a:endParaRPr lang="en-US" sz="2200" dirty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ADMIN\Document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95550"/>
            <a:ext cx="2286000" cy="228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3165" y="4475443"/>
            <a:ext cx="242888" cy="2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9D6558-CC0C-427B-A945-C7444F925E75}"/>
              </a:ext>
            </a:extLst>
          </p:cNvPr>
          <p:cNvSpPr/>
          <p:nvPr/>
        </p:nvSpPr>
        <p:spPr>
          <a:xfrm>
            <a:off x="221981" y="191279"/>
            <a:ext cx="6712221" cy="7575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5C8C6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 b="1">
              <a:solidFill>
                <a:srgbClr val="AD04A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BDA1F1-5637-4847-B89E-C75140944942}"/>
              </a:ext>
            </a:extLst>
          </p:cNvPr>
          <p:cNvSpPr/>
          <p:nvPr/>
        </p:nvSpPr>
        <p:spPr>
          <a:xfrm>
            <a:off x="6934200" y="191716"/>
            <a:ext cx="914400" cy="746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 b="1">
              <a:solidFill>
                <a:srgbClr val="AD04A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7C0822-D3F5-4D48-BA8D-763AFA694DC7}"/>
              </a:ext>
            </a:extLst>
          </p:cNvPr>
          <p:cNvSpPr/>
          <p:nvPr/>
        </p:nvSpPr>
        <p:spPr>
          <a:xfrm>
            <a:off x="7848600" y="191691"/>
            <a:ext cx="914400" cy="746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 b="1">
              <a:solidFill>
                <a:srgbClr val="AD04AD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40AEAF0-3F35-4BB8-82F3-140282C70678}"/>
              </a:ext>
            </a:extLst>
          </p:cNvPr>
          <p:cNvSpPr/>
          <p:nvPr/>
        </p:nvSpPr>
        <p:spPr>
          <a:xfrm>
            <a:off x="221980" y="918847"/>
            <a:ext cx="6712220" cy="7905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5C8C6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900">
              <a:solidFill>
                <a:srgbClr val="5E5A5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535F6F-8626-45F9-871E-AE22EB6874C5}"/>
              </a:ext>
            </a:extLst>
          </p:cNvPr>
          <p:cNvSpPr/>
          <p:nvPr/>
        </p:nvSpPr>
        <p:spPr>
          <a:xfrm>
            <a:off x="6939747" y="937908"/>
            <a:ext cx="908854" cy="771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AF89B73-BC43-4FD1-83C2-41143A81CB3D}"/>
              </a:ext>
            </a:extLst>
          </p:cNvPr>
          <p:cNvSpPr/>
          <p:nvPr/>
        </p:nvSpPr>
        <p:spPr>
          <a:xfrm>
            <a:off x="7848628" y="937936"/>
            <a:ext cx="908671" cy="771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652A4B4-DB4D-42DA-9F20-4F0369AA71B7}"/>
              </a:ext>
            </a:extLst>
          </p:cNvPr>
          <p:cNvSpPr/>
          <p:nvPr/>
        </p:nvSpPr>
        <p:spPr>
          <a:xfrm>
            <a:off x="221981" y="2455447"/>
            <a:ext cx="6712221" cy="815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5C8C6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900">
              <a:solidFill>
                <a:srgbClr val="5E5A5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B963537-16B7-4744-A4BA-1701684091AC}"/>
              </a:ext>
            </a:extLst>
          </p:cNvPr>
          <p:cNvSpPr/>
          <p:nvPr/>
        </p:nvSpPr>
        <p:spPr>
          <a:xfrm>
            <a:off x="6939746" y="3270955"/>
            <a:ext cx="908853" cy="1064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02F2BA-A82B-40EA-AAF6-3091D0A2376F}"/>
              </a:ext>
            </a:extLst>
          </p:cNvPr>
          <p:cNvSpPr/>
          <p:nvPr/>
        </p:nvSpPr>
        <p:spPr>
          <a:xfrm>
            <a:off x="7848601" y="3270932"/>
            <a:ext cx="908672" cy="1064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7AACDBF-6CA7-407D-9489-E20C94DDB29F}"/>
              </a:ext>
            </a:extLst>
          </p:cNvPr>
          <p:cNvSpPr/>
          <p:nvPr/>
        </p:nvSpPr>
        <p:spPr>
          <a:xfrm>
            <a:off x="221980" y="1709426"/>
            <a:ext cx="6712220" cy="761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5C8C6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900">
              <a:solidFill>
                <a:srgbClr val="5E5A5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691AC2F-AA96-465C-8751-D99A06128669}"/>
              </a:ext>
            </a:extLst>
          </p:cNvPr>
          <p:cNvSpPr/>
          <p:nvPr/>
        </p:nvSpPr>
        <p:spPr>
          <a:xfrm>
            <a:off x="221981" y="3270929"/>
            <a:ext cx="6712221" cy="1064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r>
              <a:rPr lang="en-US" sz="1400" dirty="0">
                <a:ea typeface="MS Mincho"/>
              </a:rPr>
              <a:t>d.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06E7C92-0158-463E-AF31-C3B44B818807}"/>
              </a:ext>
            </a:extLst>
          </p:cNvPr>
          <p:cNvSpPr txBox="1"/>
          <p:nvPr/>
        </p:nvSpPr>
        <p:spPr>
          <a:xfrm>
            <a:off x="344088" y="1024623"/>
            <a:ext cx="6513912" cy="69249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a.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Bài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hát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trên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nhắc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đến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dòng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sông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Bạch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Đằng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với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chiến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tích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ba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lần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đại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phá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quân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xâm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ea typeface="MS Mincho"/>
                <a:cs typeface="Times New Roman"/>
              </a:rPr>
              <a:t>lược</a:t>
            </a:r>
            <a:r>
              <a:rPr lang="en-US" sz="2000" dirty="0">
                <a:solidFill>
                  <a:srgbClr val="0000CC"/>
                </a:solidFill>
                <a:ea typeface="MS Mincho"/>
                <a:cs typeface="Times New Roman"/>
              </a:rPr>
              <a:t>.</a:t>
            </a:r>
            <a:endParaRPr lang="en-US" sz="2100" dirty="0">
              <a:solidFill>
                <a:srgbClr val="5E5A5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50C5BC2-9894-45F8-9C23-E9F9C5EAC616}"/>
              </a:ext>
            </a:extLst>
          </p:cNvPr>
          <p:cNvSpPr txBox="1"/>
          <p:nvPr/>
        </p:nvSpPr>
        <p:spPr>
          <a:xfrm>
            <a:off x="329193" y="379626"/>
            <a:ext cx="6528808" cy="380872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239">
              <a:defRPr/>
            </a:pPr>
            <a:r>
              <a:rPr lang="en-US" sz="2000" b="1" dirty="0">
                <a:solidFill>
                  <a:srgbClr val="5C8C62"/>
                </a:solidFill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5B13D1D-70E5-48B6-8607-E23849E2ED03}"/>
              </a:ext>
            </a:extLst>
          </p:cNvPr>
          <p:cNvSpPr txBox="1"/>
          <p:nvPr/>
        </p:nvSpPr>
        <p:spPr>
          <a:xfrm>
            <a:off x="6991996" y="285779"/>
            <a:ext cx="804409" cy="392413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239">
              <a:defRPr/>
            </a:pPr>
            <a:r>
              <a:rPr lang="en-US" sz="2100" dirty="0" err="1">
                <a:solidFill>
                  <a:srgbClr val="6FAD31"/>
                </a:solidFill>
              </a:rPr>
              <a:t>Đúng</a:t>
            </a:r>
            <a:endParaRPr lang="en-US" sz="2100" dirty="0">
              <a:solidFill>
                <a:srgbClr val="6FAD3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09E95EE-AB7C-424A-B727-78FC0EE32992}"/>
              </a:ext>
            </a:extLst>
          </p:cNvPr>
          <p:cNvSpPr txBox="1"/>
          <p:nvPr/>
        </p:nvSpPr>
        <p:spPr>
          <a:xfrm>
            <a:off x="7980404" y="285749"/>
            <a:ext cx="704291" cy="39241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239">
              <a:defRPr/>
            </a:pPr>
            <a:r>
              <a:rPr lang="en-US" sz="2100" dirty="0" err="1">
                <a:solidFill>
                  <a:srgbClr val="FF0000"/>
                </a:solidFill>
              </a:rPr>
              <a:t>Sai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E140E7C-D814-4969-BB47-0A38CA8C7FD4}"/>
              </a:ext>
            </a:extLst>
          </p:cNvPr>
          <p:cNvSpPr txBox="1"/>
          <p:nvPr/>
        </p:nvSpPr>
        <p:spPr>
          <a:xfrm>
            <a:off x="329193" y="1755667"/>
            <a:ext cx="6452608" cy="69249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b. </a:t>
            </a:r>
            <a:r>
              <a:rPr lang="en-US" sz="2000" dirty="0" err="1">
                <a:solidFill>
                  <a:srgbClr val="0000CC"/>
                </a:solidFill>
              </a:rPr>
              <a:t>Đức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vương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Ngô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Quyền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là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người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khởi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đầu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cho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việc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sử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dụng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trận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địa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cọc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ngầm</a:t>
            </a:r>
            <a:r>
              <a:rPr lang="en-US" sz="20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4B6F3DB-462F-4941-B084-961A3BF5EA7F}"/>
              </a:ext>
            </a:extLst>
          </p:cNvPr>
          <p:cNvSpPr txBox="1"/>
          <p:nvPr/>
        </p:nvSpPr>
        <p:spPr>
          <a:xfrm>
            <a:off x="344088" y="2505390"/>
            <a:ext cx="6437712" cy="69249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c. </a:t>
            </a:r>
            <a:r>
              <a:rPr lang="en-US" sz="2000" dirty="0" err="1">
                <a:solidFill>
                  <a:srgbClr val="0000CC"/>
                </a:solidFill>
              </a:rPr>
              <a:t>Tại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dòng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Bạch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Đằng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quân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dân</a:t>
            </a:r>
            <a:r>
              <a:rPr lang="en-US" sz="2000" dirty="0">
                <a:solidFill>
                  <a:srgbClr val="0000CC"/>
                </a:solidFill>
              </a:rPr>
              <a:t> ta </a:t>
            </a:r>
            <a:r>
              <a:rPr lang="en-US" sz="2000" dirty="0" err="1">
                <a:solidFill>
                  <a:srgbClr val="0000CC"/>
                </a:solidFill>
              </a:rPr>
              <a:t>đã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đánh</a:t>
            </a:r>
            <a:r>
              <a:rPr lang="en-US" sz="2000" dirty="0">
                <a:solidFill>
                  <a:srgbClr val="0000CC"/>
                </a:solidFill>
              </a:rPr>
              <a:t> tan </a:t>
            </a:r>
            <a:r>
              <a:rPr lang="en-US" sz="2000" dirty="0" err="1">
                <a:solidFill>
                  <a:srgbClr val="0000CC"/>
                </a:solidFill>
              </a:rPr>
              <a:t>quân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xâm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lược</a:t>
            </a:r>
            <a:r>
              <a:rPr lang="en-US" sz="2000" dirty="0">
                <a:solidFill>
                  <a:srgbClr val="0000CC"/>
                </a:solidFill>
              </a:rPr>
              <a:t> Nam </a:t>
            </a:r>
            <a:r>
              <a:rPr lang="en-US" sz="2000" dirty="0" err="1">
                <a:solidFill>
                  <a:srgbClr val="0000CC"/>
                </a:solidFill>
              </a:rPr>
              <a:t>Hán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Tống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Nguyên</a:t>
            </a:r>
            <a:r>
              <a:rPr lang="en-US" sz="2000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="" xmlns:a16="http://schemas.microsoft.com/office/drawing/2014/main" id="{57E97664-BF6A-45DB-84BA-B1C962643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94" y="1076522"/>
            <a:ext cx="503213" cy="49428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="" xmlns:a16="http://schemas.microsoft.com/office/drawing/2014/main" id="{D4AF13ED-B41A-43A3-AA2B-DEB8D202CE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8664" y="3475513"/>
            <a:ext cx="627714" cy="62771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42037A9C-A8FB-48F0-8E62-48AD64704F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07" y="2600639"/>
            <a:ext cx="503213" cy="4942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4535F6F-8626-45F9-871E-AE22EB6874C5}"/>
              </a:ext>
            </a:extLst>
          </p:cNvPr>
          <p:cNvSpPr/>
          <p:nvPr/>
        </p:nvSpPr>
        <p:spPr>
          <a:xfrm>
            <a:off x="6933446" y="1699703"/>
            <a:ext cx="920883" cy="771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="" xmlns:a16="http://schemas.microsoft.com/office/drawing/2014/main" id="{57E97664-BF6A-45DB-84BA-B1C962643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39" y="1817243"/>
            <a:ext cx="503213" cy="4942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AF89B73-BC43-4FD1-83C2-41143A81CB3D}"/>
              </a:ext>
            </a:extLst>
          </p:cNvPr>
          <p:cNvSpPr/>
          <p:nvPr/>
        </p:nvSpPr>
        <p:spPr>
          <a:xfrm>
            <a:off x="7854357" y="1699704"/>
            <a:ext cx="908671" cy="7557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AF89B73-BC43-4FD1-83C2-41143A81CB3D}"/>
              </a:ext>
            </a:extLst>
          </p:cNvPr>
          <p:cNvSpPr/>
          <p:nvPr/>
        </p:nvSpPr>
        <p:spPr>
          <a:xfrm>
            <a:off x="7848627" y="2455420"/>
            <a:ext cx="908671" cy="815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4B6F3DB-462F-4941-B084-961A3BF5EA7F}"/>
              </a:ext>
            </a:extLst>
          </p:cNvPr>
          <p:cNvSpPr txBox="1"/>
          <p:nvPr/>
        </p:nvSpPr>
        <p:spPr>
          <a:xfrm>
            <a:off x="281493" y="3342877"/>
            <a:ext cx="6576508" cy="1004118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d. </a:t>
            </a:r>
            <a:r>
              <a:rPr lang="en-US" sz="2000" dirty="0" err="1">
                <a:solidFill>
                  <a:srgbClr val="0000CC"/>
                </a:solidFill>
              </a:rPr>
              <a:t>Sau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trận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thua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của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giặc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Tống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trên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Bạch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Đằng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năm</a:t>
            </a:r>
            <a:r>
              <a:rPr lang="en-US" sz="2000" dirty="0">
                <a:solidFill>
                  <a:srgbClr val="0000CC"/>
                </a:solidFill>
              </a:rPr>
              <a:t> 981 </a:t>
            </a:r>
            <a:r>
              <a:rPr lang="en-US" sz="2000" dirty="0" err="1">
                <a:solidFill>
                  <a:srgbClr val="0000CC"/>
                </a:solidFill>
              </a:rPr>
              <a:t>các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triều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đại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phong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kiến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phương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Bắc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đã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từ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bỏ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việc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xâm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lược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Việt</a:t>
            </a:r>
            <a:r>
              <a:rPr lang="en-US" sz="2000" dirty="0">
                <a:solidFill>
                  <a:srgbClr val="0000CC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0988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62095" y="-1039626"/>
            <a:ext cx="1818655" cy="2708393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178254" y="-298911"/>
            <a:ext cx="1226966" cy="1226966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7220997" y="-4941"/>
            <a:ext cx="3044545" cy="1911083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7697195" y="1099336"/>
            <a:ext cx="889281" cy="889281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2167" y="3899057"/>
            <a:ext cx="1833680" cy="1774587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327342" y="4079920"/>
            <a:ext cx="696350" cy="696350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025214" y="24964"/>
            <a:ext cx="5093576" cy="5093576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7222369" y="4093195"/>
            <a:ext cx="1673846" cy="1926608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7290053" y="3932667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298" y="603046"/>
            <a:ext cx="8379229" cy="115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defTabSz="685664"/>
            <a:endParaRPr lang="en-US" sz="2100" dirty="0">
              <a:solidFill>
                <a:srgbClr val="3010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9D59C10-90CE-4AE5-876C-20A5849D41F5}"/>
              </a:ext>
            </a:extLst>
          </p:cNvPr>
          <p:cNvSpPr/>
          <p:nvPr/>
        </p:nvSpPr>
        <p:spPr>
          <a:xfrm>
            <a:off x="214477" y="2761100"/>
            <a:ext cx="8162432" cy="39241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defTabSz="685664"/>
            <a:endParaRPr lang="vi-VN" sz="2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515" y="2568706"/>
            <a:ext cx="7718213" cy="16496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Trình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bày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được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nội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dung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chính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của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cuộc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kháng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chiến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chống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Tống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(1075 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- 1077)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và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lần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kháng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chiến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chống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Mông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-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Nguyên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(1258 - 1288)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về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thời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gian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địa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điểm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đối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tượng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xâm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lược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những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trận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đánh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lớn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kết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quả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 </a:t>
            </a:r>
            <a:endParaRPr lang="en-US" sz="2200" dirty="0">
              <a:solidFill>
                <a:srgbClr val="0000CC"/>
              </a:solidFill>
              <a:effectLst/>
              <a:latin typeface="Times New Roman"/>
              <a:ea typeface="MS Mincho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9212" y="547850"/>
            <a:ext cx="35814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515" y="1530403"/>
            <a:ext cx="7718213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Biết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sưu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tầm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và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sử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dụng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tư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liệu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lịch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sử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để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tìm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hiểu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về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cuộc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kháng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chiến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thắng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lợi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tiêu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biểu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của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dân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tộc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Việt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5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62095" y="-1039626"/>
            <a:ext cx="1818655" cy="2708393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178254" y="-298911"/>
            <a:ext cx="1226966" cy="1226966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7220997" y="-4941"/>
            <a:ext cx="3044545" cy="1911083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7697195" y="1099336"/>
            <a:ext cx="889281" cy="889281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2167" y="3899057"/>
            <a:ext cx="1833680" cy="1774587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327342" y="4079920"/>
            <a:ext cx="696350" cy="696350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025214" y="24964"/>
            <a:ext cx="5093576" cy="5093576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7222369" y="4093195"/>
            <a:ext cx="1673846" cy="1926608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7290053" y="3932667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298" y="535707"/>
            <a:ext cx="8379229" cy="115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defTabSz="685664"/>
            <a:endParaRPr lang="en-US" sz="2100" dirty="0">
              <a:solidFill>
                <a:srgbClr val="3010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0780" y="427380"/>
            <a:ext cx="470253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1361126"/>
            <a:ext cx="6386076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-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Truy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cập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QR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nhận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nhiệm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vụ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học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tập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  </a:t>
            </a:r>
          </a:p>
          <a:p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-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Thảo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luận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,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hoàn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thành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sản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phẩm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của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nhóm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tại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nhà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để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chuẩn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bị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báo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cáo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MS Mincho"/>
                <a:cs typeface="Times New Roman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5715000" y="2258021"/>
            <a:ext cx="3429000" cy="2869096"/>
          </a:xfrm>
          <a:custGeom>
            <a:avLst/>
            <a:gdLst/>
            <a:ahLst/>
            <a:cxnLst/>
            <a:rect l="l" t="t" r="r" b="b"/>
            <a:pathLst>
              <a:path w="11772818" h="4897492">
                <a:moveTo>
                  <a:pt x="0" y="0"/>
                </a:moveTo>
                <a:lnTo>
                  <a:pt x="11772818" y="0"/>
                </a:lnTo>
                <a:lnTo>
                  <a:pt x="11772818" y="4897492"/>
                </a:lnTo>
                <a:lnTo>
                  <a:pt x="0" y="489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2" descr="C:\Users\ADMIN\Documents\z6329273091955_e0e0b923f94a8658271ad852255b189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676010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56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="" xmlns:a16="http://schemas.microsoft.com/office/drawing/2014/main" id="{50B05E45-5E0C-4397-955F-82C84C13142B}"/>
              </a:ext>
            </a:extLst>
          </p:cNvPr>
          <p:cNvSpPr/>
          <p:nvPr/>
        </p:nvSpPr>
        <p:spPr>
          <a:xfrm rot="5400000">
            <a:off x="1688870" y="2174459"/>
            <a:ext cx="2003101" cy="478323"/>
          </a:xfrm>
          <a:prstGeom prst="ellipse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8B351C9-38BC-4061-98EF-D8FF8F2324DC}"/>
              </a:ext>
            </a:extLst>
          </p:cNvPr>
          <p:cNvSpPr/>
          <p:nvPr/>
        </p:nvSpPr>
        <p:spPr>
          <a:xfrm rot="577091">
            <a:off x="1367668" y="4305710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14CCA03-D0D1-4BC8-B4F5-6E4DCEC592B3}"/>
              </a:ext>
            </a:extLst>
          </p:cNvPr>
          <p:cNvSpPr/>
          <p:nvPr/>
        </p:nvSpPr>
        <p:spPr>
          <a:xfrm rot="20903281">
            <a:off x="437010" y="4306238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3BD1CCBB-B6D8-4C69-972C-45F3D8181E98}"/>
              </a:ext>
            </a:extLst>
          </p:cNvPr>
          <p:cNvSpPr/>
          <p:nvPr/>
        </p:nvSpPr>
        <p:spPr>
          <a:xfrm>
            <a:off x="304802" y="862940"/>
            <a:ext cx="2624769" cy="3944681"/>
          </a:xfrm>
          <a:custGeom>
            <a:avLst/>
            <a:gdLst>
              <a:gd name="connsiteX0" fmla="*/ 2 w 2976583"/>
              <a:gd name="connsiteY0" fmla="*/ 0 h 4559431"/>
              <a:gd name="connsiteX1" fmla="*/ 204040 w 2976583"/>
              <a:gd name="connsiteY1" fmla="*/ 0 h 4559431"/>
              <a:gd name="connsiteX2" fmla="*/ 204040 w 2976583"/>
              <a:gd name="connsiteY2" fmla="*/ 91501 h 4559431"/>
              <a:gd name="connsiteX3" fmla="*/ 192872 w 2976583"/>
              <a:gd name="connsiteY3" fmla="*/ 93756 h 4559431"/>
              <a:gd name="connsiteX4" fmla="*/ 131448 w 2976583"/>
              <a:gd name="connsiteY4" fmla="*/ 186423 h 4559431"/>
              <a:gd name="connsiteX5" fmla="*/ 232019 w 2976583"/>
              <a:gd name="connsiteY5" fmla="*/ 286993 h 4559431"/>
              <a:gd name="connsiteX6" fmla="*/ 332589 w 2976583"/>
              <a:gd name="connsiteY6" fmla="*/ 186423 h 4559431"/>
              <a:gd name="connsiteX7" fmla="*/ 271165 w 2976583"/>
              <a:gd name="connsiteY7" fmla="*/ 93756 h 4559431"/>
              <a:gd name="connsiteX8" fmla="*/ 259997 w 2976583"/>
              <a:gd name="connsiteY8" fmla="*/ 91501 h 4559431"/>
              <a:gd name="connsiteX9" fmla="*/ 259997 w 2976583"/>
              <a:gd name="connsiteY9" fmla="*/ 0 h 4559431"/>
              <a:gd name="connsiteX10" fmla="*/ 536627 w 2976583"/>
              <a:gd name="connsiteY10" fmla="*/ 0 h 4559431"/>
              <a:gd name="connsiteX11" fmla="*/ 536627 w 2976583"/>
              <a:gd name="connsiteY11" fmla="*/ 91501 h 4559431"/>
              <a:gd name="connsiteX12" fmla="*/ 525460 w 2976583"/>
              <a:gd name="connsiteY12" fmla="*/ 93756 h 4559431"/>
              <a:gd name="connsiteX13" fmla="*/ 464036 w 2976583"/>
              <a:gd name="connsiteY13" fmla="*/ 186423 h 4559431"/>
              <a:gd name="connsiteX14" fmla="*/ 564606 w 2976583"/>
              <a:gd name="connsiteY14" fmla="*/ 286993 h 4559431"/>
              <a:gd name="connsiteX15" fmla="*/ 665176 w 2976583"/>
              <a:gd name="connsiteY15" fmla="*/ 186423 h 4559431"/>
              <a:gd name="connsiteX16" fmla="*/ 603753 w 2976583"/>
              <a:gd name="connsiteY16" fmla="*/ 93756 h 4559431"/>
              <a:gd name="connsiteX17" fmla="*/ 592585 w 2976583"/>
              <a:gd name="connsiteY17" fmla="*/ 91501 h 4559431"/>
              <a:gd name="connsiteX18" fmla="*/ 592585 w 2976583"/>
              <a:gd name="connsiteY18" fmla="*/ 0 h 4559431"/>
              <a:gd name="connsiteX19" fmla="*/ 869215 w 2976583"/>
              <a:gd name="connsiteY19" fmla="*/ 0 h 4559431"/>
              <a:gd name="connsiteX20" fmla="*/ 869215 w 2976583"/>
              <a:gd name="connsiteY20" fmla="*/ 91501 h 4559431"/>
              <a:gd name="connsiteX21" fmla="*/ 858047 w 2976583"/>
              <a:gd name="connsiteY21" fmla="*/ 93756 h 4559431"/>
              <a:gd name="connsiteX22" fmla="*/ 796623 w 2976583"/>
              <a:gd name="connsiteY22" fmla="*/ 186423 h 4559431"/>
              <a:gd name="connsiteX23" fmla="*/ 897194 w 2976583"/>
              <a:gd name="connsiteY23" fmla="*/ 286993 h 4559431"/>
              <a:gd name="connsiteX24" fmla="*/ 997764 w 2976583"/>
              <a:gd name="connsiteY24" fmla="*/ 186423 h 4559431"/>
              <a:gd name="connsiteX25" fmla="*/ 936340 w 2976583"/>
              <a:gd name="connsiteY25" fmla="*/ 93756 h 4559431"/>
              <a:gd name="connsiteX26" fmla="*/ 925172 w 2976583"/>
              <a:gd name="connsiteY26" fmla="*/ 91501 h 4559431"/>
              <a:gd name="connsiteX27" fmla="*/ 925172 w 2976583"/>
              <a:gd name="connsiteY27" fmla="*/ 0 h 4559431"/>
              <a:gd name="connsiteX28" fmla="*/ 1201802 w 2976583"/>
              <a:gd name="connsiteY28" fmla="*/ 0 h 4559431"/>
              <a:gd name="connsiteX29" fmla="*/ 1201802 w 2976583"/>
              <a:gd name="connsiteY29" fmla="*/ 91501 h 4559431"/>
              <a:gd name="connsiteX30" fmla="*/ 1190635 w 2976583"/>
              <a:gd name="connsiteY30" fmla="*/ 93756 h 4559431"/>
              <a:gd name="connsiteX31" fmla="*/ 1129211 w 2976583"/>
              <a:gd name="connsiteY31" fmla="*/ 186423 h 4559431"/>
              <a:gd name="connsiteX32" fmla="*/ 1229781 w 2976583"/>
              <a:gd name="connsiteY32" fmla="*/ 286993 h 4559431"/>
              <a:gd name="connsiteX33" fmla="*/ 1330352 w 2976583"/>
              <a:gd name="connsiteY33" fmla="*/ 186423 h 4559431"/>
              <a:gd name="connsiteX34" fmla="*/ 1268928 w 2976583"/>
              <a:gd name="connsiteY34" fmla="*/ 93756 h 4559431"/>
              <a:gd name="connsiteX35" fmla="*/ 1257760 w 2976583"/>
              <a:gd name="connsiteY35" fmla="*/ 91501 h 4559431"/>
              <a:gd name="connsiteX36" fmla="*/ 1257760 w 2976583"/>
              <a:gd name="connsiteY36" fmla="*/ 0 h 4559431"/>
              <a:gd name="connsiteX37" fmla="*/ 1534390 w 2976583"/>
              <a:gd name="connsiteY37" fmla="*/ 0 h 4559431"/>
              <a:gd name="connsiteX38" fmla="*/ 1534390 w 2976583"/>
              <a:gd name="connsiteY38" fmla="*/ 91501 h 4559431"/>
              <a:gd name="connsiteX39" fmla="*/ 1523222 w 2976583"/>
              <a:gd name="connsiteY39" fmla="*/ 93756 h 4559431"/>
              <a:gd name="connsiteX40" fmla="*/ 1461798 w 2976583"/>
              <a:gd name="connsiteY40" fmla="*/ 186423 h 4559431"/>
              <a:gd name="connsiteX41" fmla="*/ 1562369 w 2976583"/>
              <a:gd name="connsiteY41" fmla="*/ 286993 h 4559431"/>
              <a:gd name="connsiteX42" fmla="*/ 1662939 w 2976583"/>
              <a:gd name="connsiteY42" fmla="*/ 186423 h 4559431"/>
              <a:gd name="connsiteX43" fmla="*/ 1601515 w 2976583"/>
              <a:gd name="connsiteY43" fmla="*/ 93756 h 4559431"/>
              <a:gd name="connsiteX44" fmla="*/ 1590348 w 2976583"/>
              <a:gd name="connsiteY44" fmla="*/ 91501 h 4559431"/>
              <a:gd name="connsiteX45" fmla="*/ 1590348 w 2976583"/>
              <a:gd name="connsiteY45" fmla="*/ 0 h 4559431"/>
              <a:gd name="connsiteX46" fmla="*/ 1866977 w 2976583"/>
              <a:gd name="connsiteY46" fmla="*/ 0 h 4559431"/>
              <a:gd name="connsiteX47" fmla="*/ 1866977 w 2976583"/>
              <a:gd name="connsiteY47" fmla="*/ 91501 h 4559431"/>
              <a:gd name="connsiteX48" fmla="*/ 1855810 w 2976583"/>
              <a:gd name="connsiteY48" fmla="*/ 93756 h 4559431"/>
              <a:gd name="connsiteX49" fmla="*/ 1794386 w 2976583"/>
              <a:gd name="connsiteY49" fmla="*/ 186423 h 4559431"/>
              <a:gd name="connsiteX50" fmla="*/ 1894957 w 2976583"/>
              <a:gd name="connsiteY50" fmla="*/ 286993 h 4559431"/>
              <a:gd name="connsiteX51" fmla="*/ 1995527 w 2976583"/>
              <a:gd name="connsiteY51" fmla="*/ 186423 h 4559431"/>
              <a:gd name="connsiteX52" fmla="*/ 1934103 w 2976583"/>
              <a:gd name="connsiteY52" fmla="*/ 93756 h 4559431"/>
              <a:gd name="connsiteX53" fmla="*/ 1922935 w 2976583"/>
              <a:gd name="connsiteY53" fmla="*/ 91501 h 4559431"/>
              <a:gd name="connsiteX54" fmla="*/ 1922935 w 2976583"/>
              <a:gd name="connsiteY54" fmla="*/ 0 h 4559431"/>
              <a:gd name="connsiteX55" fmla="*/ 2199565 w 2976583"/>
              <a:gd name="connsiteY55" fmla="*/ 0 h 4559431"/>
              <a:gd name="connsiteX56" fmla="*/ 2199565 w 2976583"/>
              <a:gd name="connsiteY56" fmla="*/ 91501 h 4559431"/>
              <a:gd name="connsiteX57" fmla="*/ 2188397 w 2976583"/>
              <a:gd name="connsiteY57" fmla="*/ 93756 h 4559431"/>
              <a:gd name="connsiteX58" fmla="*/ 2126973 w 2976583"/>
              <a:gd name="connsiteY58" fmla="*/ 186423 h 4559431"/>
              <a:gd name="connsiteX59" fmla="*/ 2227544 w 2976583"/>
              <a:gd name="connsiteY59" fmla="*/ 286993 h 4559431"/>
              <a:gd name="connsiteX60" fmla="*/ 2328114 w 2976583"/>
              <a:gd name="connsiteY60" fmla="*/ 186423 h 4559431"/>
              <a:gd name="connsiteX61" fmla="*/ 2266690 w 2976583"/>
              <a:gd name="connsiteY61" fmla="*/ 93756 h 4559431"/>
              <a:gd name="connsiteX62" fmla="*/ 2255523 w 2976583"/>
              <a:gd name="connsiteY62" fmla="*/ 91501 h 4559431"/>
              <a:gd name="connsiteX63" fmla="*/ 2255523 w 2976583"/>
              <a:gd name="connsiteY63" fmla="*/ 0 h 4559431"/>
              <a:gd name="connsiteX64" fmla="*/ 2532152 w 2976583"/>
              <a:gd name="connsiteY64" fmla="*/ 0 h 4559431"/>
              <a:gd name="connsiteX65" fmla="*/ 2532152 w 2976583"/>
              <a:gd name="connsiteY65" fmla="*/ 91501 h 4559431"/>
              <a:gd name="connsiteX66" fmla="*/ 2520985 w 2976583"/>
              <a:gd name="connsiteY66" fmla="*/ 93756 h 4559431"/>
              <a:gd name="connsiteX67" fmla="*/ 2459561 w 2976583"/>
              <a:gd name="connsiteY67" fmla="*/ 186423 h 4559431"/>
              <a:gd name="connsiteX68" fmla="*/ 2560132 w 2976583"/>
              <a:gd name="connsiteY68" fmla="*/ 286993 h 4559431"/>
              <a:gd name="connsiteX69" fmla="*/ 2660702 w 2976583"/>
              <a:gd name="connsiteY69" fmla="*/ 186423 h 4559431"/>
              <a:gd name="connsiteX70" fmla="*/ 2599278 w 2976583"/>
              <a:gd name="connsiteY70" fmla="*/ 93756 h 4559431"/>
              <a:gd name="connsiteX71" fmla="*/ 2588110 w 2976583"/>
              <a:gd name="connsiteY71" fmla="*/ 91501 h 4559431"/>
              <a:gd name="connsiteX72" fmla="*/ 2588110 w 2976583"/>
              <a:gd name="connsiteY72" fmla="*/ 0 h 4559431"/>
              <a:gd name="connsiteX73" fmla="*/ 2976583 w 2976583"/>
              <a:gd name="connsiteY73" fmla="*/ 0 h 4559431"/>
              <a:gd name="connsiteX74" fmla="*/ 2976583 w 2976583"/>
              <a:gd name="connsiteY74" fmla="*/ 3085568 h 4559431"/>
              <a:gd name="connsiteX75" fmla="*/ 2976581 w 2976583"/>
              <a:gd name="connsiteY75" fmla="*/ 3085568 h 4559431"/>
              <a:gd name="connsiteX76" fmla="*/ 2976581 w 2976583"/>
              <a:gd name="connsiteY76" fmla="*/ 4559431 h 4559431"/>
              <a:gd name="connsiteX77" fmla="*/ 0 w 2976583"/>
              <a:gd name="connsiteY77" fmla="*/ 4559431 h 4559431"/>
              <a:gd name="connsiteX78" fmla="*/ 0 w 2976583"/>
              <a:gd name="connsiteY78" fmla="*/ 3066490 h 4559431"/>
              <a:gd name="connsiteX79" fmla="*/ 2 w 2976583"/>
              <a:gd name="connsiteY79" fmla="*/ 3066490 h 455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76583" h="4559431">
                <a:moveTo>
                  <a:pt x="2" y="0"/>
                </a:moveTo>
                <a:lnTo>
                  <a:pt x="204040" y="0"/>
                </a:lnTo>
                <a:lnTo>
                  <a:pt x="204040" y="91501"/>
                </a:lnTo>
                <a:lnTo>
                  <a:pt x="192872" y="93756"/>
                </a:lnTo>
                <a:cubicBezTo>
                  <a:pt x="156776" y="109023"/>
                  <a:pt x="131448" y="144765"/>
                  <a:pt x="131448" y="186423"/>
                </a:cubicBezTo>
                <a:cubicBezTo>
                  <a:pt x="131448" y="241966"/>
                  <a:pt x="176475" y="286993"/>
                  <a:pt x="232019" y="286993"/>
                </a:cubicBezTo>
                <a:cubicBezTo>
                  <a:pt x="287562" y="286993"/>
                  <a:pt x="332589" y="241966"/>
                  <a:pt x="332589" y="186423"/>
                </a:cubicBezTo>
                <a:cubicBezTo>
                  <a:pt x="332589" y="144765"/>
                  <a:pt x="307262" y="109023"/>
                  <a:pt x="271165" y="93756"/>
                </a:cubicBezTo>
                <a:lnTo>
                  <a:pt x="259997" y="91501"/>
                </a:lnTo>
                <a:lnTo>
                  <a:pt x="259997" y="0"/>
                </a:lnTo>
                <a:lnTo>
                  <a:pt x="536627" y="0"/>
                </a:lnTo>
                <a:lnTo>
                  <a:pt x="536627" y="91501"/>
                </a:lnTo>
                <a:lnTo>
                  <a:pt x="525460" y="93756"/>
                </a:lnTo>
                <a:cubicBezTo>
                  <a:pt x="489364" y="109023"/>
                  <a:pt x="464036" y="144765"/>
                  <a:pt x="464036" y="186423"/>
                </a:cubicBezTo>
                <a:cubicBezTo>
                  <a:pt x="464036" y="241966"/>
                  <a:pt x="509063" y="286993"/>
                  <a:pt x="564606" y="286993"/>
                </a:cubicBezTo>
                <a:cubicBezTo>
                  <a:pt x="620150" y="286993"/>
                  <a:pt x="665176" y="241966"/>
                  <a:pt x="665176" y="186423"/>
                </a:cubicBezTo>
                <a:cubicBezTo>
                  <a:pt x="665176" y="144765"/>
                  <a:pt x="639849" y="109023"/>
                  <a:pt x="603753" y="93756"/>
                </a:cubicBezTo>
                <a:lnTo>
                  <a:pt x="592585" y="91501"/>
                </a:lnTo>
                <a:lnTo>
                  <a:pt x="592585" y="0"/>
                </a:lnTo>
                <a:lnTo>
                  <a:pt x="869215" y="0"/>
                </a:lnTo>
                <a:lnTo>
                  <a:pt x="869215" y="91501"/>
                </a:lnTo>
                <a:lnTo>
                  <a:pt x="858047" y="93756"/>
                </a:lnTo>
                <a:cubicBezTo>
                  <a:pt x="821951" y="109023"/>
                  <a:pt x="796623" y="144765"/>
                  <a:pt x="796623" y="186423"/>
                </a:cubicBezTo>
                <a:cubicBezTo>
                  <a:pt x="796623" y="241966"/>
                  <a:pt x="841651" y="286993"/>
                  <a:pt x="897194" y="286993"/>
                </a:cubicBezTo>
                <a:cubicBezTo>
                  <a:pt x="952737" y="286993"/>
                  <a:pt x="997764" y="241966"/>
                  <a:pt x="997764" y="186423"/>
                </a:cubicBezTo>
                <a:cubicBezTo>
                  <a:pt x="997764" y="144765"/>
                  <a:pt x="972437" y="109023"/>
                  <a:pt x="936340" y="93756"/>
                </a:cubicBezTo>
                <a:lnTo>
                  <a:pt x="925172" y="91501"/>
                </a:lnTo>
                <a:lnTo>
                  <a:pt x="925172" y="0"/>
                </a:lnTo>
                <a:lnTo>
                  <a:pt x="1201802" y="0"/>
                </a:lnTo>
                <a:lnTo>
                  <a:pt x="1201802" y="91501"/>
                </a:lnTo>
                <a:lnTo>
                  <a:pt x="1190635" y="93756"/>
                </a:lnTo>
                <a:cubicBezTo>
                  <a:pt x="1154539" y="109023"/>
                  <a:pt x="1129211" y="144765"/>
                  <a:pt x="1129211" y="186423"/>
                </a:cubicBezTo>
                <a:cubicBezTo>
                  <a:pt x="1129211" y="241966"/>
                  <a:pt x="1174238" y="286993"/>
                  <a:pt x="1229781" y="286993"/>
                </a:cubicBezTo>
                <a:cubicBezTo>
                  <a:pt x="1285325" y="286993"/>
                  <a:pt x="1330352" y="241966"/>
                  <a:pt x="1330352" y="186423"/>
                </a:cubicBezTo>
                <a:cubicBezTo>
                  <a:pt x="1330352" y="144765"/>
                  <a:pt x="1305024" y="109023"/>
                  <a:pt x="1268928" y="93756"/>
                </a:cubicBezTo>
                <a:lnTo>
                  <a:pt x="1257760" y="91501"/>
                </a:lnTo>
                <a:lnTo>
                  <a:pt x="1257760" y="0"/>
                </a:lnTo>
                <a:lnTo>
                  <a:pt x="1534390" y="0"/>
                </a:lnTo>
                <a:lnTo>
                  <a:pt x="1534390" y="91501"/>
                </a:lnTo>
                <a:lnTo>
                  <a:pt x="1523222" y="93756"/>
                </a:lnTo>
                <a:cubicBezTo>
                  <a:pt x="1487126" y="109023"/>
                  <a:pt x="1461798" y="144765"/>
                  <a:pt x="1461798" y="186423"/>
                </a:cubicBezTo>
                <a:cubicBezTo>
                  <a:pt x="1461798" y="241966"/>
                  <a:pt x="1506826" y="286993"/>
                  <a:pt x="1562369" y="286993"/>
                </a:cubicBezTo>
                <a:cubicBezTo>
                  <a:pt x="1617912" y="286993"/>
                  <a:pt x="1662939" y="241966"/>
                  <a:pt x="1662939" y="186423"/>
                </a:cubicBezTo>
                <a:cubicBezTo>
                  <a:pt x="1662939" y="144765"/>
                  <a:pt x="1637612" y="109023"/>
                  <a:pt x="1601515" y="93756"/>
                </a:cubicBezTo>
                <a:lnTo>
                  <a:pt x="1590348" y="91501"/>
                </a:lnTo>
                <a:lnTo>
                  <a:pt x="1590348" y="0"/>
                </a:lnTo>
                <a:lnTo>
                  <a:pt x="1866977" y="0"/>
                </a:lnTo>
                <a:lnTo>
                  <a:pt x="1866977" y="91501"/>
                </a:lnTo>
                <a:lnTo>
                  <a:pt x="1855810" y="93756"/>
                </a:lnTo>
                <a:cubicBezTo>
                  <a:pt x="1819714" y="109023"/>
                  <a:pt x="1794386" y="144765"/>
                  <a:pt x="1794386" y="186423"/>
                </a:cubicBezTo>
                <a:cubicBezTo>
                  <a:pt x="1794386" y="241966"/>
                  <a:pt x="1839413" y="286993"/>
                  <a:pt x="1894957" y="286993"/>
                </a:cubicBezTo>
                <a:cubicBezTo>
                  <a:pt x="1950500" y="286993"/>
                  <a:pt x="1995527" y="241966"/>
                  <a:pt x="1995527" y="186423"/>
                </a:cubicBezTo>
                <a:cubicBezTo>
                  <a:pt x="1995527" y="144765"/>
                  <a:pt x="1970199" y="109023"/>
                  <a:pt x="1934103" y="93756"/>
                </a:cubicBezTo>
                <a:lnTo>
                  <a:pt x="1922935" y="91501"/>
                </a:lnTo>
                <a:lnTo>
                  <a:pt x="1922935" y="0"/>
                </a:lnTo>
                <a:lnTo>
                  <a:pt x="2199565" y="0"/>
                </a:lnTo>
                <a:lnTo>
                  <a:pt x="2199565" y="91501"/>
                </a:lnTo>
                <a:lnTo>
                  <a:pt x="2188397" y="93756"/>
                </a:lnTo>
                <a:cubicBezTo>
                  <a:pt x="2152301" y="109023"/>
                  <a:pt x="2126973" y="144765"/>
                  <a:pt x="2126973" y="186423"/>
                </a:cubicBezTo>
                <a:cubicBezTo>
                  <a:pt x="2126973" y="241966"/>
                  <a:pt x="2172001" y="286993"/>
                  <a:pt x="2227544" y="286993"/>
                </a:cubicBezTo>
                <a:cubicBezTo>
                  <a:pt x="2283087" y="286993"/>
                  <a:pt x="2328114" y="241966"/>
                  <a:pt x="2328114" y="186423"/>
                </a:cubicBezTo>
                <a:cubicBezTo>
                  <a:pt x="2328114" y="144765"/>
                  <a:pt x="2302787" y="109023"/>
                  <a:pt x="2266690" y="93756"/>
                </a:cubicBezTo>
                <a:lnTo>
                  <a:pt x="2255523" y="91501"/>
                </a:lnTo>
                <a:lnTo>
                  <a:pt x="2255523" y="0"/>
                </a:lnTo>
                <a:lnTo>
                  <a:pt x="2532152" y="0"/>
                </a:lnTo>
                <a:lnTo>
                  <a:pt x="2532152" y="91501"/>
                </a:lnTo>
                <a:lnTo>
                  <a:pt x="2520985" y="93756"/>
                </a:lnTo>
                <a:cubicBezTo>
                  <a:pt x="2484889" y="109023"/>
                  <a:pt x="2459561" y="144765"/>
                  <a:pt x="2459561" y="186423"/>
                </a:cubicBezTo>
                <a:cubicBezTo>
                  <a:pt x="2459561" y="241966"/>
                  <a:pt x="2504588" y="286993"/>
                  <a:pt x="2560132" y="286993"/>
                </a:cubicBezTo>
                <a:cubicBezTo>
                  <a:pt x="2615675" y="286993"/>
                  <a:pt x="2660702" y="241966"/>
                  <a:pt x="2660702" y="186423"/>
                </a:cubicBezTo>
                <a:cubicBezTo>
                  <a:pt x="2660702" y="144765"/>
                  <a:pt x="2635374" y="109023"/>
                  <a:pt x="2599278" y="93756"/>
                </a:cubicBezTo>
                <a:lnTo>
                  <a:pt x="2588110" y="91501"/>
                </a:lnTo>
                <a:lnTo>
                  <a:pt x="2588110" y="0"/>
                </a:lnTo>
                <a:lnTo>
                  <a:pt x="2976583" y="0"/>
                </a:lnTo>
                <a:lnTo>
                  <a:pt x="2976583" y="3085568"/>
                </a:lnTo>
                <a:lnTo>
                  <a:pt x="2976581" y="3085568"/>
                </a:lnTo>
                <a:lnTo>
                  <a:pt x="2976581" y="4559431"/>
                </a:lnTo>
                <a:lnTo>
                  <a:pt x="0" y="4559431"/>
                </a:lnTo>
                <a:lnTo>
                  <a:pt x="0" y="3066490"/>
                </a:lnTo>
                <a:lnTo>
                  <a:pt x="2" y="3066490"/>
                </a:lnTo>
                <a:close/>
              </a:path>
            </a:pathLst>
          </a:custGeom>
          <a:solidFill>
            <a:srgbClr val="F7F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9" tIns="34289" rIns="68559" bIns="34289" rtlCol="0" anchor="ctr">
            <a:noAutofit/>
          </a:bodyPr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096927-D3AD-4142-AAD4-075171DD9BBF}"/>
              </a:ext>
            </a:extLst>
          </p:cNvPr>
          <p:cNvSpPr/>
          <p:nvPr/>
        </p:nvSpPr>
        <p:spPr>
          <a:xfrm>
            <a:off x="489023" y="1190987"/>
            <a:ext cx="2232437" cy="50039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8AA187E6-259A-4BEA-ADE5-EF82CF640413}"/>
              </a:ext>
            </a:extLst>
          </p:cNvPr>
          <p:cNvSpPr/>
          <p:nvPr/>
        </p:nvSpPr>
        <p:spPr>
          <a:xfrm rot="5400000">
            <a:off x="4655531" y="2160833"/>
            <a:ext cx="2003101" cy="478323"/>
          </a:xfrm>
          <a:prstGeom prst="ellipse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C550EDA-5852-4602-8ECD-EB80D8B8A240}"/>
              </a:ext>
            </a:extLst>
          </p:cNvPr>
          <p:cNvSpPr/>
          <p:nvPr/>
        </p:nvSpPr>
        <p:spPr>
          <a:xfrm rot="577091">
            <a:off x="4334535" y="4305710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EECA927-03C2-4395-A641-A7F03ABD2992}"/>
              </a:ext>
            </a:extLst>
          </p:cNvPr>
          <p:cNvSpPr/>
          <p:nvPr/>
        </p:nvSpPr>
        <p:spPr>
          <a:xfrm rot="20903281">
            <a:off x="3403877" y="4306238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20F93749-794C-4E2E-9CB4-CB8A35C1DEB7}"/>
              </a:ext>
            </a:extLst>
          </p:cNvPr>
          <p:cNvSpPr/>
          <p:nvPr/>
        </p:nvSpPr>
        <p:spPr>
          <a:xfrm>
            <a:off x="3276600" y="862943"/>
            <a:ext cx="2619630" cy="3944677"/>
          </a:xfrm>
          <a:custGeom>
            <a:avLst/>
            <a:gdLst>
              <a:gd name="connsiteX0" fmla="*/ 4 w 2976585"/>
              <a:gd name="connsiteY0" fmla="*/ 0 h 4559431"/>
              <a:gd name="connsiteX1" fmla="*/ 204042 w 2976585"/>
              <a:gd name="connsiteY1" fmla="*/ 0 h 4559431"/>
              <a:gd name="connsiteX2" fmla="*/ 204042 w 2976585"/>
              <a:gd name="connsiteY2" fmla="*/ 91501 h 4559431"/>
              <a:gd name="connsiteX3" fmla="*/ 192874 w 2976585"/>
              <a:gd name="connsiteY3" fmla="*/ 93756 h 4559431"/>
              <a:gd name="connsiteX4" fmla="*/ 131450 w 2976585"/>
              <a:gd name="connsiteY4" fmla="*/ 186423 h 4559431"/>
              <a:gd name="connsiteX5" fmla="*/ 232021 w 2976585"/>
              <a:gd name="connsiteY5" fmla="*/ 286993 h 4559431"/>
              <a:gd name="connsiteX6" fmla="*/ 332591 w 2976585"/>
              <a:gd name="connsiteY6" fmla="*/ 186423 h 4559431"/>
              <a:gd name="connsiteX7" fmla="*/ 271167 w 2976585"/>
              <a:gd name="connsiteY7" fmla="*/ 93756 h 4559431"/>
              <a:gd name="connsiteX8" fmla="*/ 260000 w 2976585"/>
              <a:gd name="connsiteY8" fmla="*/ 91501 h 4559431"/>
              <a:gd name="connsiteX9" fmla="*/ 260000 w 2976585"/>
              <a:gd name="connsiteY9" fmla="*/ 0 h 4559431"/>
              <a:gd name="connsiteX10" fmla="*/ 536629 w 2976585"/>
              <a:gd name="connsiteY10" fmla="*/ 0 h 4559431"/>
              <a:gd name="connsiteX11" fmla="*/ 536629 w 2976585"/>
              <a:gd name="connsiteY11" fmla="*/ 91501 h 4559431"/>
              <a:gd name="connsiteX12" fmla="*/ 525462 w 2976585"/>
              <a:gd name="connsiteY12" fmla="*/ 93756 h 4559431"/>
              <a:gd name="connsiteX13" fmla="*/ 464038 w 2976585"/>
              <a:gd name="connsiteY13" fmla="*/ 186423 h 4559431"/>
              <a:gd name="connsiteX14" fmla="*/ 564609 w 2976585"/>
              <a:gd name="connsiteY14" fmla="*/ 286993 h 4559431"/>
              <a:gd name="connsiteX15" fmla="*/ 665179 w 2976585"/>
              <a:gd name="connsiteY15" fmla="*/ 186423 h 4559431"/>
              <a:gd name="connsiteX16" fmla="*/ 603755 w 2976585"/>
              <a:gd name="connsiteY16" fmla="*/ 93756 h 4559431"/>
              <a:gd name="connsiteX17" fmla="*/ 592587 w 2976585"/>
              <a:gd name="connsiteY17" fmla="*/ 91501 h 4559431"/>
              <a:gd name="connsiteX18" fmla="*/ 592587 w 2976585"/>
              <a:gd name="connsiteY18" fmla="*/ 0 h 4559431"/>
              <a:gd name="connsiteX19" fmla="*/ 869217 w 2976585"/>
              <a:gd name="connsiteY19" fmla="*/ 0 h 4559431"/>
              <a:gd name="connsiteX20" fmla="*/ 869217 w 2976585"/>
              <a:gd name="connsiteY20" fmla="*/ 91501 h 4559431"/>
              <a:gd name="connsiteX21" fmla="*/ 858049 w 2976585"/>
              <a:gd name="connsiteY21" fmla="*/ 93756 h 4559431"/>
              <a:gd name="connsiteX22" fmla="*/ 796625 w 2976585"/>
              <a:gd name="connsiteY22" fmla="*/ 186423 h 4559431"/>
              <a:gd name="connsiteX23" fmla="*/ 897196 w 2976585"/>
              <a:gd name="connsiteY23" fmla="*/ 286993 h 4559431"/>
              <a:gd name="connsiteX24" fmla="*/ 997766 w 2976585"/>
              <a:gd name="connsiteY24" fmla="*/ 186423 h 4559431"/>
              <a:gd name="connsiteX25" fmla="*/ 936342 w 2976585"/>
              <a:gd name="connsiteY25" fmla="*/ 93756 h 4559431"/>
              <a:gd name="connsiteX26" fmla="*/ 925175 w 2976585"/>
              <a:gd name="connsiteY26" fmla="*/ 91501 h 4559431"/>
              <a:gd name="connsiteX27" fmla="*/ 925175 w 2976585"/>
              <a:gd name="connsiteY27" fmla="*/ 0 h 4559431"/>
              <a:gd name="connsiteX28" fmla="*/ 1201804 w 2976585"/>
              <a:gd name="connsiteY28" fmla="*/ 0 h 4559431"/>
              <a:gd name="connsiteX29" fmla="*/ 1201804 w 2976585"/>
              <a:gd name="connsiteY29" fmla="*/ 91501 h 4559431"/>
              <a:gd name="connsiteX30" fmla="*/ 1190637 w 2976585"/>
              <a:gd name="connsiteY30" fmla="*/ 93756 h 4559431"/>
              <a:gd name="connsiteX31" fmla="*/ 1129213 w 2976585"/>
              <a:gd name="connsiteY31" fmla="*/ 186423 h 4559431"/>
              <a:gd name="connsiteX32" fmla="*/ 1229784 w 2976585"/>
              <a:gd name="connsiteY32" fmla="*/ 286993 h 4559431"/>
              <a:gd name="connsiteX33" fmla="*/ 1330354 w 2976585"/>
              <a:gd name="connsiteY33" fmla="*/ 186423 h 4559431"/>
              <a:gd name="connsiteX34" fmla="*/ 1268930 w 2976585"/>
              <a:gd name="connsiteY34" fmla="*/ 93756 h 4559431"/>
              <a:gd name="connsiteX35" fmla="*/ 1257762 w 2976585"/>
              <a:gd name="connsiteY35" fmla="*/ 91501 h 4559431"/>
              <a:gd name="connsiteX36" fmla="*/ 1257762 w 2976585"/>
              <a:gd name="connsiteY36" fmla="*/ 0 h 4559431"/>
              <a:gd name="connsiteX37" fmla="*/ 1534392 w 2976585"/>
              <a:gd name="connsiteY37" fmla="*/ 0 h 4559431"/>
              <a:gd name="connsiteX38" fmla="*/ 1534392 w 2976585"/>
              <a:gd name="connsiteY38" fmla="*/ 91501 h 4559431"/>
              <a:gd name="connsiteX39" fmla="*/ 1523224 w 2976585"/>
              <a:gd name="connsiteY39" fmla="*/ 93756 h 4559431"/>
              <a:gd name="connsiteX40" fmla="*/ 1461800 w 2976585"/>
              <a:gd name="connsiteY40" fmla="*/ 186423 h 4559431"/>
              <a:gd name="connsiteX41" fmla="*/ 1562371 w 2976585"/>
              <a:gd name="connsiteY41" fmla="*/ 286993 h 4559431"/>
              <a:gd name="connsiteX42" fmla="*/ 1662941 w 2976585"/>
              <a:gd name="connsiteY42" fmla="*/ 186423 h 4559431"/>
              <a:gd name="connsiteX43" fmla="*/ 1601517 w 2976585"/>
              <a:gd name="connsiteY43" fmla="*/ 93756 h 4559431"/>
              <a:gd name="connsiteX44" fmla="*/ 1590350 w 2976585"/>
              <a:gd name="connsiteY44" fmla="*/ 91501 h 4559431"/>
              <a:gd name="connsiteX45" fmla="*/ 1590350 w 2976585"/>
              <a:gd name="connsiteY45" fmla="*/ 0 h 4559431"/>
              <a:gd name="connsiteX46" fmla="*/ 1866979 w 2976585"/>
              <a:gd name="connsiteY46" fmla="*/ 0 h 4559431"/>
              <a:gd name="connsiteX47" fmla="*/ 1866979 w 2976585"/>
              <a:gd name="connsiteY47" fmla="*/ 91501 h 4559431"/>
              <a:gd name="connsiteX48" fmla="*/ 1855812 w 2976585"/>
              <a:gd name="connsiteY48" fmla="*/ 93756 h 4559431"/>
              <a:gd name="connsiteX49" fmla="*/ 1794388 w 2976585"/>
              <a:gd name="connsiteY49" fmla="*/ 186423 h 4559431"/>
              <a:gd name="connsiteX50" fmla="*/ 1894959 w 2976585"/>
              <a:gd name="connsiteY50" fmla="*/ 286993 h 4559431"/>
              <a:gd name="connsiteX51" fmla="*/ 1995529 w 2976585"/>
              <a:gd name="connsiteY51" fmla="*/ 186423 h 4559431"/>
              <a:gd name="connsiteX52" fmla="*/ 1934105 w 2976585"/>
              <a:gd name="connsiteY52" fmla="*/ 93756 h 4559431"/>
              <a:gd name="connsiteX53" fmla="*/ 1922937 w 2976585"/>
              <a:gd name="connsiteY53" fmla="*/ 91501 h 4559431"/>
              <a:gd name="connsiteX54" fmla="*/ 1922937 w 2976585"/>
              <a:gd name="connsiteY54" fmla="*/ 0 h 4559431"/>
              <a:gd name="connsiteX55" fmla="*/ 2199567 w 2976585"/>
              <a:gd name="connsiteY55" fmla="*/ 0 h 4559431"/>
              <a:gd name="connsiteX56" fmla="*/ 2199567 w 2976585"/>
              <a:gd name="connsiteY56" fmla="*/ 91501 h 4559431"/>
              <a:gd name="connsiteX57" fmla="*/ 2188399 w 2976585"/>
              <a:gd name="connsiteY57" fmla="*/ 93756 h 4559431"/>
              <a:gd name="connsiteX58" fmla="*/ 2126975 w 2976585"/>
              <a:gd name="connsiteY58" fmla="*/ 186423 h 4559431"/>
              <a:gd name="connsiteX59" fmla="*/ 2227546 w 2976585"/>
              <a:gd name="connsiteY59" fmla="*/ 286993 h 4559431"/>
              <a:gd name="connsiteX60" fmla="*/ 2328116 w 2976585"/>
              <a:gd name="connsiteY60" fmla="*/ 186423 h 4559431"/>
              <a:gd name="connsiteX61" fmla="*/ 2266692 w 2976585"/>
              <a:gd name="connsiteY61" fmla="*/ 93756 h 4559431"/>
              <a:gd name="connsiteX62" fmla="*/ 2255525 w 2976585"/>
              <a:gd name="connsiteY62" fmla="*/ 91501 h 4559431"/>
              <a:gd name="connsiteX63" fmla="*/ 2255525 w 2976585"/>
              <a:gd name="connsiteY63" fmla="*/ 0 h 4559431"/>
              <a:gd name="connsiteX64" fmla="*/ 2532154 w 2976585"/>
              <a:gd name="connsiteY64" fmla="*/ 0 h 4559431"/>
              <a:gd name="connsiteX65" fmla="*/ 2532154 w 2976585"/>
              <a:gd name="connsiteY65" fmla="*/ 91501 h 4559431"/>
              <a:gd name="connsiteX66" fmla="*/ 2520987 w 2976585"/>
              <a:gd name="connsiteY66" fmla="*/ 93756 h 4559431"/>
              <a:gd name="connsiteX67" fmla="*/ 2459563 w 2976585"/>
              <a:gd name="connsiteY67" fmla="*/ 186423 h 4559431"/>
              <a:gd name="connsiteX68" fmla="*/ 2560134 w 2976585"/>
              <a:gd name="connsiteY68" fmla="*/ 286993 h 4559431"/>
              <a:gd name="connsiteX69" fmla="*/ 2660704 w 2976585"/>
              <a:gd name="connsiteY69" fmla="*/ 186423 h 4559431"/>
              <a:gd name="connsiteX70" fmla="*/ 2599280 w 2976585"/>
              <a:gd name="connsiteY70" fmla="*/ 93756 h 4559431"/>
              <a:gd name="connsiteX71" fmla="*/ 2588112 w 2976585"/>
              <a:gd name="connsiteY71" fmla="*/ 91501 h 4559431"/>
              <a:gd name="connsiteX72" fmla="*/ 2588112 w 2976585"/>
              <a:gd name="connsiteY72" fmla="*/ 0 h 4559431"/>
              <a:gd name="connsiteX73" fmla="*/ 2976585 w 2976585"/>
              <a:gd name="connsiteY73" fmla="*/ 0 h 4559431"/>
              <a:gd name="connsiteX74" fmla="*/ 2976585 w 2976585"/>
              <a:gd name="connsiteY74" fmla="*/ 3085568 h 4559431"/>
              <a:gd name="connsiteX75" fmla="*/ 2976581 w 2976585"/>
              <a:gd name="connsiteY75" fmla="*/ 3085568 h 4559431"/>
              <a:gd name="connsiteX76" fmla="*/ 2976581 w 2976585"/>
              <a:gd name="connsiteY76" fmla="*/ 4559431 h 4559431"/>
              <a:gd name="connsiteX77" fmla="*/ 0 w 2976585"/>
              <a:gd name="connsiteY77" fmla="*/ 4559431 h 4559431"/>
              <a:gd name="connsiteX78" fmla="*/ 0 w 2976585"/>
              <a:gd name="connsiteY78" fmla="*/ 3066490 h 4559431"/>
              <a:gd name="connsiteX79" fmla="*/ 4 w 2976585"/>
              <a:gd name="connsiteY79" fmla="*/ 3066490 h 455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76585" h="4559431">
                <a:moveTo>
                  <a:pt x="4" y="0"/>
                </a:moveTo>
                <a:lnTo>
                  <a:pt x="204042" y="0"/>
                </a:lnTo>
                <a:lnTo>
                  <a:pt x="204042" y="91501"/>
                </a:lnTo>
                <a:lnTo>
                  <a:pt x="192874" y="93756"/>
                </a:lnTo>
                <a:cubicBezTo>
                  <a:pt x="156778" y="109023"/>
                  <a:pt x="131450" y="144765"/>
                  <a:pt x="131450" y="186423"/>
                </a:cubicBezTo>
                <a:cubicBezTo>
                  <a:pt x="131450" y="241966"/>
                  <a:pt x="176478" y="286993"/>
                  <a:pt x="232021" y="286993"/>
                </a:cubicBezTo>
                <a:cubicBezTo>
                  <a:pt x="287564" y="286993"/>
                  <a:pt x="332591" y="241966"/>
                  <a:pt x="332591" y="186423"/>
                </a:cubicBezTo>
                <a:cubicBezTo>
                  <a:pt x="332591" y="144765"/>
                  <a:pt x="307264" y="109023"/>
                  <a:pt x="271167" y="93756"/>
                </a:cubicBezTo>
                <a:lnTo>
                  <a:pt x="260000" y="91501"/>
                </a:lnTo>
                <a:lnTo>
                  <a:pt x="260000" y="0"/>
                </a:lnTo>
                <a:lnTo>
                  <a:pt x="536629" y="0"/>
                </a:lnTo>
                <a:lnTo>
                  <a:pt x="536629" y="91501"/>
                </a:lnTo>
                <a:lnTo>
                  <a:pt x="525462" y="93756"/>
                </a:lnTo>
                <a:cubicBezTo>
                  <a:pt x="489366" y="109023"/>
                  <a:pt x="464038" y="144765"/>
                  <a:pt x="464038" y="186423"/>
                </a:cubicBezTo>
                <a:cubicBezTo>
                  <a:pt x="464038" y="241966"/>
                  <a:pt x="509065" y="286993"/>
                  <a:pt x="564609" y="286993"/>
                </a:cubicBezTo>
                <a:cubicBezTo>
                  <a:pt x="620152" y="286993"/>
                  <a:pt x="665179" y="241966"/>
                  <a:pt x="665179" y="186423"/>
                </a:cubicBezTo>
                <a:cubicBezTo>
                  <a:pt x="665179" y="144765"/>
                  <a:pt x="639851" y="109023"/>
                  <a:pt x="603755" y="93756"/>
                </a:cubicBezTo>
                <a:lnTo>
                  <a:pt x="592587" y="91501"/>
                </a:lnTo>
                <a:lnTo>
                  <a:pt x="592587" y="0"/>
                </a:lnTo>
                <a:lnTo>
                  <a:pt x="869217" y="0"/>
                </a:lnTo>
                <a:lnTo>
                  <a:pt x="869217" y="91501"/>
                </a:lnTo>
                <a:lnTo>
                  <a:pt x="858049" y="93756"/>
                </a:lnTo>
                <a:cubicBezTo>
                  <a:pt x="821953" y="109023"/>
                  <a:pt x="796625" y="144765"/>
                  <a:pt x="796625" y="186423"/>
                </a:cubicBezTo>
                <a:cubicBezTo>
                  <a:pt x="796625" y="241966"/>
                  <a:pt x="841653" y="286993"/>
                  <a:pt x="897196" y="286993"/>
                </a:cubicBezTo>
                <a:cubicBezTo>
                  <a:pt x="952739" y="286993"/>
                  <a:pt x="997766" y="241966"/>
                  <a:pt x="997766" y="186423"/>
                </a:cubicBezTo>
                <a:cubicBezTo>
                  <a:pt x="997766" y="144765"/>
                  <a:pt x="972439" y="109023"/>
                  <a:pt x="936342" y="93756"/>
                </a:cubicBezTo>
                <a:lnTo>
                  <a:pt x="925175" y="91501"/>
                </a:lnTo>
                <a:lnTo>
                  <a:pt x="925175" y="0"/>
                </a:lnTo>
                <a:lnTo>
                  <a:pt x="1201804" y="0"/>
                </a:lnTo>
                <a:lnTo>
                  <a:pt x="1201804" y="91501"/>
                </a:lnTo>
                <a:lnTo>
                  <a:pt x="1190637" y="93756"/>
                </a:lnTo>
                <a:cubicBezTo>
                  <a:pt x="1154541" y="109023"/>
                  <a:pt x="1129213" y="144765"/>
                  <a:pt x="1129213" y="186423"/>
                </a:cubicBezTo>
                <a:cubicBezTo>
                  <a:pt x="1129213" y="241966"/>
                  <a:pt x="1174240" y="286993"/>
                  <a:pt x="1229784" y="286993"/>
                </a:cubicBezTo>
                <a:cubicBezTo>
                  <a:pt x="1285327" y="286993"/>
                  <a:pt x="1330354" y="241966"/>
                  <a:pt x="1330354" y="186423"/>
                </a:cubicBezTo>
                <a:cubicBezTo>
                  <a:pt x="1330354" y="144765"/>
                  <a:pt x="1305026" y="109023"/>
                  <a:pt x="1268930" y="93756"/>
                </a:cubicBezTo>
                <a:lnTo>
                  <a:pt x="1257762" y="91501"/>
                </a:lnTo>
                <a:lnTo>
                  <a:pt x="1257762" y="0"/>
                </a:lnTo>
                <a:lnTo>
                  <a:pt x="1534392" y="0"/>
                </a:lnTo>
                <a:lnTo>
                  <a:pt x="1534392" y="91501"/>
                </a:lnTo>
                <a:lnTo>
                  <a:pt x="1523224" y="93756"/>
                </a:lnTo>
                <a:cubicBezTo>
                  <a:pt x="1487128" y="109023"/>
                  <a:pt x="1461800" y="144765"/>
                  <a:pt x="1461800" y="186423"/>
                </a:cubicBezTo>
                <a:cubicBezTo>
                  <a:pt x="1461800" y="241966"/>
                  <a:pt x="1506828" y="286993"/>
                  <a:pt x="1562371" y="286993"/>
                </a:cubicBezTo>
                <a:cubicBezTo>
                  <a:pt x="1617914" y="286993"/>
                  <a:pt x="1662941" y="241966"/>
                  <a:pt x="1662941" y="186423"/>
                </a:cubicBezTo>
                <a:cubicBezTo>
                  <a:pt x="1662941" y="144765"/>
                  <a:pt x="1637614" y="109023"/>
                  <a:pt x="1601517" y="93756"/>
                </a:cubicBezTo>
                <a:lnTo>
                  <a:pt x="1590350" y="91501"/>
                </a:lnTo>
                <a:lnTo>
                  <a:pt x="1590350" y="0"/>
                </a:lnTo>
                <a:lnTo>
                  <a:pt x="1866979" y="0"/>
                </a:lnTo>
                <a:lnTo>
                  <a:pt x="1866979" y="91501"/>
                </a:lnTo>
                <a:lnTo>
                  <a:pt x="1855812" y="93756"/>
                </a:lnTo>
                <a:cubicBezTo>
                  <a:pt x="1819716" y="109023"/>
                  <a:pt x="1794388" y="144765"/>
                  <a:pt x="1794388" y="186423"/>
                </a:cubicBezTo>
                <a:cubicBezTo>
                  <a:pt x="1794388" y="241966"/>
                  <a:pt x="1839415" y="286993"/>
                  <a:pt x="1894959" y="286993"/>
                </a:cubicBezTo>
                <a:cubicBezTo>
                  <a:pt x="1950502" y="286993"/>
                  <a:pt x="1995529" y="241966"/>
                  <a:pt x="1995529" y="186423"/>
                </a:cubicBezTo>
                <a:cubicBezTo>
                  <a:pt x="1995529" y="144765"/>
                  <a:pt x="1970201" y="109023"/>
                  <a:pt x="1934105" y="93756"/>
                </a:cubicBezTo>
                <a:lnTo>
                  <a:pt x="1922937" y="91501"/>
                </a:lnTo>
                <a:lnTo>
                  <a:pt x="1922937" y="0"/>
                </a:lnTo>
                <a:lnTo>
                  <a:pt x="2199567" y="0"/>
                </a:lnTo>
                <a:lnTo>
                  <a:pt x="2199567" y="91501"/>
                </a:lnTo>
                <a:lnTo>
                  <a:pt x="2188399" y="93756"/>
                </a:lnTo>
                <a:cubicBezTo>
                  <a:pt x="2152303" y="109023"/>
                  <a:pt x="2126975" y="144765"/>
                  <a:pt x="2126975" y="186423"/>
                </a:cubicBezTo>
                <a:cubicBezTo>
                  <a:pt x="2126975" y="241966"/>
                  <a:pt x="2172003" y="286993"/>
                  <a:pt x="2227546" y="286993"/>
                </a:cubicBezTo>
                <a:cubicBezTo>
                  <a:pt x="2283089" y="286993"/>
                  <a:pt x="2328116" y="241966"/>
                  <a:pt x="2328116" y="186423"/>
                </a:cubicBezTo>
                <a:cubicBezTo>
                  <a:pt x="2328116" y="144765"/>
                  <a:pt x="2302789" y="109023"/>
                  <a:pt x="2266692" y="93756"/>
                </a:cubicBezTo>
                <a:lnTo>
                  <a:pt x="2255525" y="91501"/>
                </a:lnTo>
                <a:lnTo>
                  <a:pt x="2255525" y="0"/>
                </a:lnTo>
                <a:lnTo>
                  <a:pt x="2532154" y="0"/>
                </a:lnTo>
                <a:lnTo>
                  <a:pt x="2532154" y="91501"/>
                </a:lnTo>
                <a:lnTo>
                  <a:pt x="2520987" y="93756"/>
                </a:lnTo>
                <a:cubicBezTo>
                  <a:pt x="2484891" y="109023"/>
                  <a:pt x="2459563" y="144765"/>
                  <a:pt x="2459563" y="186423"/>
                </a:cubicBezTo>
                <a:cubicBezTo>
                  <a:pt x="2459563" y="241966"/>
                  <a:pt x="2504590" y="286993"/>
                  <a:pt x="2560134" y="286993"/>
                </a:cubicBezTo>
                <a:cubicBezTo>
                  <a:pt x="2615677" y="286993"/>
                  <a:pt x="2660704" y="241966"/>
                  <a:pt x="2660704" y="186423"/>
                </a:cubicBezTo>
                <a:cubicBezTo>
                  <a:pt x="2660704" y="144765"/>
                  <a:pt x="2635376" y="109023"/>
                  <a:pt x="2599280" y="93756"/>
                </a:cubicBezTo>
                <a:lnTo>
                  <a:pt x="2588112" y="91501"/>
                </a:lnTo>
                <a:lnTo>
                  <a:pt x="2588112" y="0"/>
                </a:lnTo>
                <a:lnTo>
                  <a:pt x="2976585" y="0"/>
                </a:lnTo>
                <a:lnTo>
                  <a:pt x="2976585" y="3085568"/>
                </a:lnTo>
                <a:lnTo>
                  <a:pt x="2976581" y="3085568"/>
                </a:lnTo>
                <a:lnTo>
                  <a:pt x="2976581" y="4559431"/>
                </a:lnTo>
                <a:lnTo>
                  <a:pt x="0" y="4559431"/>
                </a:lnTo>
                <a:lnTo>
                  <a:pt x="0" y="3066490"/>
                </a:lnTo>
                <a:lnTo>
                  <a:pt x="4" y="3066490"/>
                </a:lnTo>
                <a:close/>
              </a:path>
            </a:pathLst>
          </a:custGeom>
          <a:solidFill>
            <a:srgbClr val="F7F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9" tIns="34289" rIns="68559" bIns="34289" rtlCol="0" anchor="ctr">
            <a:noAutofit/>
          </a:bodyPr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2E2D8E7-FD64-4599-926C-B94FDDAD89A2}"/>
              </a:ext>
            </a:extLst>
          </p:cNvPr>
          <p:cNvSpPr/>
          <p:nvPr/>
        </p:nvSpPr>
        <p:spPr>
          <a:xfrm>
            <a:off x="3449478" y="1148244"/>
            <a:ext cx="2273873" cy="500399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9C55282-7DED-4853-A292-71442A025A9F}"/>
              </a:ext>
            </a:extLst>
          </p:cNvPr>
          <p:cNvSpPr txBox="1"/>
          <p:nvPr/>
        </p:nvSpPr>
        <p:spPr>
          <a:xfrm>
            <a:off x="771526" y="1208169"/>
            <a:ext cx="1789826" cy="407802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562">
              <a:defRPr/>
            </a:pPr>
            <a:r>
              <a:rPr lang="en-US" sz="2200" dirty="0" err="1">
                <a:solidFill>
                  <a:prstClr val="white"/>
                </a:solidFill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prstClr val="white"/>
                </a:solidFill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AE18A0EF-10B2-431E-8353-816C9E86E83F}"/>
              </a:ext>
            </a:extLst>
          </p:cNvPr>
          <p:cNvSpPr/>
          <p:nvPr/>
        </p:nvSpPr>
        <p:spPr>
          <a:xfrm rot="5400000">
            <a:off x="7545627" y="2137943"/>
            <a:ext cx="2003101" cy="478323"/>
          </a:xfrm>
          <a:prstGeom prst="ellipse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98F253E-92C7-4243-BF7E-BE3576980C0F}"/>
              </a:ext>
            </a:extLst>
          </p:cNvPr>
          <p:cNvSpPr/>
          <p:nvPr/>
        </p:nvSpPr>
        <p:spPr>
          <a:xfrm rot="577091">
            <a:off x="7210587" y="4305710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4A70EA3-4075-4414-A97D-8B85B504DEC8}"/>
              </a:ext>
            </a:extLst>
          </p:cNvPr>
          <p:cNvSpPr/>
          <p:nvPr/>
        </p:nvSpPr>
        <p:spPr>
          <a:xfrm rot="20903281">
            <a:off x="6279929" y="4306238"/>
            <a:ext cx="1427609" cy="478323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6B70D989-99B4-49B7-9629-24C7ED50175F}"/>
              </a:ext>
            </a:extLst>
          </p:cNvPr>
          <p:cNvSpPr/>
          <p:nvPr/>
        </p:nvSpPr>
        <p:spPr>
          <a:xfrm>
            <a:off x="6246387" y="865781"/>
            <a:ext cx="2592814" cy="3941839"/>
          </a:xfrm>
          <a:custGeom>
            <a:avLst/>
            <a:gdLst>
              <a:gd name="connsiteX0" fmla="*/ 4 w 2976585"/>
              <a:gd name="connsiteY0" fmla="*/ 0 h 4559431"/>
              <a:gd name="connsiteX1" fmla="*/ 204042 w 2976585"/>
              <a:gd name="connsiteY1" fmla="*/ 0 h 4559431"/>
              <a:gd name="connsiteX2" fmla="*/ 204042 w 2976585"/>
              <a:gd name="connsiteY2" fmla="*/ 91501 h 4559431"/>
              <a:gd name="connsiteX3" fmla="*/ 192874 w 2976585"/>
              <a:gd name="connsiteY3" fmla="*/ 93756 h 4559431"/>
              <a:gd name="connsiteX4" fmla="*/ 131450 w 2976585"/>
              <a:gd name="connsiteY4" fmla="*/ 186423 h 4559431"/>
              <a:gd name="connsiteX5" fmla="*/ 232021 w 2976585"/>
              <a:gd name="connsiteY5" fmla="*/ 286993 h 4559431"/>
              <a:gd name="connsiteX6" fmla="*/ 332591 w 2976585"/>
              <a:gd name="connsiteY6" fmla="*/ 186423 h 4559431"/>
              <a:gd name="connsiteX7" fmla="*/ 271167 w 2976585"/>
              <a:gd name="connsiteY7" fmla="*/ 93756 h 4559431"/>
              <a:gd name="connsiteX8" fmla="*/ 259999 w 2976585"/>
              <a:gd name="connsiteY8" fmla="*/ 91501 h 4559431"/>
              <a:gd name="connsiteX9" fmla="*/ 259999 w 2976585"/>
              <a:gd name="connsiteY9" fmla="*/ 0 h 4559431"/>
              <a:gd name="connsiteX10" fmla="*/ 536629 w 2976585"/>
              <a:gd name="connsiteY10" fmla="*/ 0 h 4559431"/>
              <a:gd name="connsiteX11" fmla="*/ 536629 w 2976585"/>
              <a:gd name="connsiteY11" fmla="*/ 91501 h 4559431"/>
              <a:gd name="connsiteX12" fmla="*/ 525461 w 2976585"/>
              <a:gd name="connsiteY12" fmla="*/ 93756 h 4559431"/>
              <a:gd name="connsiteX13" fmla="*/ 464038 w 2976585"/>
              <a:gd name="connsiteY13" fmla="*/ 186423 h 4559431"/>
              <a:gd name="connsiteX14" fmla="*/ 564608 w 2976585"/>
              <a:gd name="connsiteY14" fmla="*/ 286993 h 4559431"/>
              <a:gd name="connsiteX15" fmla="*/ 665178 w 2976585"/>
              <a:gd name="connsiteY15" fmla="*/ 186423 h 4559431"/>
              <a:gd name="connsiteX16" fmla="*/ 603754 w 2976585"/>
              <a:gd name="connsiteY16" fmla="*/ 93756 h 4559431"/>
              <a:gd name="connsiteX17" fmla="*/ 592587 w 2976585"/>
              <a:gd name="connsiteY17" fmla="*/ 91501 h 4559431"/>
              <a:gd name="connsiteX18" fmla="*/ 592587 w 2976585"/>
              <a:gd name="connsiteY18" fmla="*/ 0 h 4559431"/>
              <a:gd name="connsiteX19" fmla="*/ 869217 w 2976585"/>
              <a:gd name="connsiteY19" fmla="*/ 0 h 4559431"/>
              <a:gd name="connsiteX20" fmla="*/ 869217 w 2976585"/>
              <a:gd name="connsiteY20" fmla="*/ 91501 h 4559431"/>
              <a:gd name="connsiteX21" fmla="*/ 858049 w 2976585"/>
              <a:gd name="connsiteY21" fmla="*/ 93756 h 4559431"/>
              <a:gd name="connsiteX22" fmla="*/ 796625 w 2976585"/>
              <a:gd name="connsiteY22" fmla="*/ 186423 h 4559431"/>
              <a:gd name="connsiteX23" fmla="*/ 897196 w 2976585"/>
              <a:gd name="connsiteY23" fmla="*/ 286993 h 4559431"/>
              <a:gd name="connsiteX24" fmla="*/ 997766 w 2976585"/>
              <a:gd name="connsiteY24" fmla="*/ 186423 h 4559431"/>
              <a:gd name="connsiteX25" fmla="*/ 936342 w 2976585"/>
              <a:gd name="connsiteY25" fmla="*/ 93756 h 4559431"/>
              <a:gd name="connsiteX26" fmla="*/ 925174 w 2976585"/>
              <a:gd name="connsiteY26" fmla="*/ 91501 h 4559431"/>
              <a:gd name="connsiteX27" fmla="*/ 925174 w 2976585"/>
              <a:gd name="connsiteY27" fmla="*/ 0 h 4559431"/>
              <a:gd name="connsiteX28" fmla="*/ 1201804 w 2976585"/>
              <a:gd name="connsiteY28" fmla="*/ 0 h 4559431"/>
              <a:gd name="connsiteX29" fmla="*/ 1201804 w 2976585"/>
              <a:gd name="connsiteY29" fmla="*/ 91501 h 4559431"/>
              <a:gd name="connsiteX30" fmla="*/ 1190637 w 2976585"/>
              <a:gd name="connsiteY30" fmla="*/ 93756 h 4559431"/>
              <a:gd name="connsiteX31" fmla="*/ 1129213 w 2976585"/>
              <a:gd name="connsiteY31" fmla="*/ 186423 h 4559431"/>
              <a:gd name="connsiteX32" fmla="*/ 1229783 w 2976585"/>
              <a:gd name="connsiteY32" fmla="*/ 286993 h 4559431"/>
              <a:gd name="connsiteX33" fmla="*/ 1330353 w 2976585"/>
              <a:gd name="connsiteY33" fmla="*/ 186423 h 4559431"/>
              <a:gd name="connsiteX34" fmla="*/ 1268929 w 2976585"/>
              <a:gd name="connsiteY34" fmla="*/ 93756 h 4559431"/>
              <a:gd name="connsiteX35" fmla="*/ 1257762 w 2976585"/>
              <a:gd name="connsiteY35" fmla="*/ 91501 h 4559431"/>
              <a:gd name="connsiteX36" fmla="*/ 1257762 w 2976585"/>
              <a:gd name="connsiteY36" fmla="*/ 0 h 4559431"/>
              <a:gd name="connsiteX37" fmla="*/ 1534392 w 2976585"/>
              <a:gd name="connsiteY37" fmla="*/ 0 h 4559431"/>
              <a:gd name="connsiteX38" fmla="*/ 1534392 w 2976585"/>
              <a:gd name="connsiteY38" fmla="*/ 91501 h 4559431"/>
              <a:gd name="connsiteX39" fmla="*/ 1523224 w 2976585"/>
              <a:gd name="connsiteY39" fmla="*/ 93756 h 4559431"/>
              <a:gd name="connsiteX40" fmla="*/ 1461800 w 2976585"/>
              <a:gd name="connsiteY40" fmla="*/ 186423 h 4559431"/>
              <a:gd name="connsiteX41" fmla="*/ 1562371 w 2976585"/>
              <a:gd name="connsiteY41" fmla="*/ 286993 h 4559431"/>
              <a:gd name="connsiteX42" fmla="*/ 1662941 w 2976585"/>
              <a:gd name="connsiteY42" fmla="*/ 186423 h 4559431"/>
              <a:gd name="connsiteX43" fmla="*/ 1601517 w 2976585"/>
              <a:gd name="connsiteY43" fmla="*/ 93756 h 4559431"/>
              <a:gd name="connsiteX44" fmla="*/ 1590349 w 2976585"/>
              <a:gd name="connsiteY44" fmla="*/ 91501 h 4559431"/>
              <a:gd name="connsiteX45" fmla="*/ 1590349 w 2976585"/>
              <a:gd name="connsiteY45" fmla="*/ 0 h 4559431"/>
              <a:gd name="connsiteX46" fmla="*/ 1866979 w 2976585"/>
              <a:gd name="connsiteY46" fmla="*/ 0 h 4559431"/>
              <a:gd name="connsiteX47" fmla="*/ 1866979 w 2976585"/>
              <a:gd name="connsiteY47" fmla="*/ 91501 h 4559431"/>
              <a:gd name="connsiteX48" fmla="*/ 1855812 w 2976585"/>
              <a:gd name="connsiteY48" fmla="*/ 93756 h 4559431"/>
              <a:gd name="connsiteX49" fmla="*/ 1794388 w 2976585"/>
              <a:gd name="connsiteY49" fmla="*/ 186423 h 4559431"/>
              <a:gd name="connsiteX50" fmla="*/ 1894959 w 2976585"/>
              <a:gd name="connsiteY50" fmla="*/ 286993 h 4559431"/>
              <a:gd name="connsiteX51" fmla="*/ 1995529 w 2976585"/>
              <a:gd name="connsiteY51" fmla="*/ 186423 h 4559431"/>
              <a:gd name="connsiteX52" fmla="*/ 1934105 w 2976585"/>
              <a:gd name="connsiteY52" fmla="*/ 93756 h 4559431"/>
              <a:gd name="connsiteX53" fmla="*/ 1922937 w 2976585"/>
              <a:gd name="connsiteY53" fmla="*/ 91501 h 4559431"/>
              <a:gd name="connsiteX54" fmla="*/ 1922937 w 2976585"/>
              <a:gd name="connsiteY54" fmla="*/ 0 h 4559431"/>
              <a:gd name="connsiteX55" fmla="*/ 2199567 w 2976585"/>
              <a:gd name="connsiteY55" fmla="*/ 0 h 4559431"/>
              <a:gd name="connsiteX56" fmla="*/ 2199567 w 2976585"/>
              <a:gd name="connsiteY56" fmla="*/ 91501 h 4559431"/>
              <a:gd name="connsiteX57" fmla="*/ 2188399 w 2976585"/>
              <a:gd name="connsiteY57" fmla="*/ 93756 h 4559431"/>
              <a:gd name="connsiteX58" fmla="*/ 2126975 w 2976585"/>
              <a:gd name="connsiteY58" fmla="*/ 186423 h 4559431"/>
              <a:gd name="connsiteX59" fmla="*/ 2227546 w 2976585"/>
              <a:gd name="connsiteY59" fmla="*/ 286993 h 4559431"/>
              <a:gd name="connsiteX60" fmla="*/ 2328116 w 2976585"/>
              <a:gd name="connsiteY60" fmla="*/ 186423 h 4559431"/>
              <a:gd name="connsiteX61" fmla="*/ 2266692 w 2976585"/>
              <a:gd name="connsiteY61" fmla="*/ 93756 h 4559431"/>
              <a:gd name="connsiteX62" fmla="*/ 2255525 w 2976585"/>
              <a:gd name="connsiteY62" fmla="*/ 91501 h 4559431"/>
              <a:gd name="connsiteX63" fmla="*/ 2255525 w 2976585"/>
              <a:gd name="connsiteY63" fmla="*/ 0 h 4559431"/>
              <a:gd name="connsiteX64" fmla="*/ 2532154 w 2976585"/>
              <a:gd name="connsiteY64" fmla="*/ 0 h 4559431"/>
              <a:gd name="connsiteX65" fmla="*/ 2532154 w 2976585"/>
              <a:gd name="connsiteY65" fmla="*/ 91501 h 4559431"/>
              <a:gd name="connsiteX66" fmla="*/ 2520987 w 2976585"/>
              <a:gd name="connsiteY66" fmla="*/ 93756 h 4559431"/>
              <a:gd name="connsiteX67" fmla="*/ 2459563 w 2976585"/>
              <a:gd name="connsiteY67" fmla="*/ 186423 h 4559431"/>
              <a:gd name="connsiteX68" fmla="*/ 2560133 w 2976585"/>
              <a:gd name="connsiteY68" fmla="*/ 286993 h 4559431"/>
              <a:gd name="connsiteX69" fmla="*/ 2660703 w 2976585"/>
              <a:gd name="connsiteY69" fmla="*/ 186423 h 4559431"/>
              <a:gd name="connsiteX70" fmla="*/ 2599280 w 2976585"/>
              <a:gd name="connsiteY70" fmla="*/ 93756 h 4559431"/>
              <a:gd name="connsiteX71" fmla="*/ 2588112 w 2976585"/>
              <a:gd name="connsiteY71" fmla="*/ 91501 h 4559431"/>
              <a:gd name="connsiteX72" fmla="*/ 2588112 w 2976585"/>
              <a:gd name="connsiteY72" fmla="*/ 0 h 4559431"/>
              <a:gd name="connsiteX73" fmla="*/ 2976585 w 2976585"/>
              <a:gd name="connsiteY73" fmla="*/ 0 h 4559431"/>
              <a:gd name="connsiteX74" fmla="*/ 2976585 w 2976585"/>
              <a:gd name="connsiteY74" fmla="*/ 3085568 h 4559431"/>
              <a:gd name="connsiteX75" fmla="*/ 2976581 w 2976585"/>
              <a:gd name="connsiteY75" fmla="*/ 3085568 h 4559431"/>
              <a:gd name="connsiteX76" fmla="*/ 2976581 w 2976585"/>
              <a:gd name="connsiteY76" fmla="*/ 4559431 h 4559431"/>
              <a:gd name="connsiteX77" fmla="*/ 0 w 2976585"/>
              <a:gd name="connsiteY77" fmla="*/ 4559431 h 4559431"/>
              <a:gd name="connsiteX78" fmla="*/ 0 w 2976585"/>
              <a:gd name="connsiteY78" fmla="*/ 3066490 h 4559431"/>
              <a:gd name="connsiteX79" fmla="*/ 4 w 2976585"/>
              <a:gd name="connsiteY79" fmla="*/ 3066490 h 455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76585" h="4559431">
                <a:moveTo>
                  <a:pt x="4" y="0"/>
                </a:moveTo>
                <a:lnTo>
                  <a:pt x="204042" y="0"/>
                </a:lnTo>
                <a:lnTo>
                  <a:pt x="204042" y="91501"/>
                </a:lnTo>
                <a:lnTo>
                  <a:pt x="192874" y="93756"/>
                </a:lnTo>
                <a:cubicBezTo>
                  <a:pt x="156778" y="109023"/>
                  <a:pt x="131450" y="144765"/>
                  <a:pt x="131450" y="186423"/>
                </a:cubicBezTo>
                <a:cubicBezTo>
                  <a:pt x="131450" y="241966"/>
                  <a:pt x="176477" y="286993"/>
                  <a:pt x="232021" y="286993"/>
                </a:cubicBezTo>
                <a:cubicBezTo>
                  <a:pt x="287564" y="286993"/>
                  <a:pt x="332591" y="241966"/>
                  <a:pt x="332591" y="186423"/>
                </a:cubicBezTo>
                <a:cubicBezTo>
                  <a:pt x="332591" y="144765"/>
                  <a:pt x="307264" y="109023"/>
                  <a:pt x="271167" y="93756"/>
                </a:cubicBezTo>
                <a:lnTo>
                  <a:pt x="259999" y="91501"/>
                </a:lnTo>
                <a:lnTo>
                  <a:pt x="259999" y="0"/>
                </a:lnTo>
                <a:lnTo>
                  <a:pt x="536629" y="0"/>
                </a:lnTo>
                <a:lnTo>
                  <a:pt x="536629" y="91501"/>
                </a:lnTo>
                <a:lnTo>
                  <a:pt x="525461" y="93756"/>
                </a:lnTo>
                <a:cubicBezTo>
                  <a:pt x="489365" y="109023"/>
                  <a:pt x="464038" y="144765"/>
                  <a:pt x="464038" y="186423"/>
                </a:cubicBezTo>
                <a:cubicBezTo>
                  <a:pt x="464038" y="241966"/>
                  <a:pt x="509065" y="286993"/>
                  <a:pt x="564608" y="286993"/>
                </a:cubicBezTo>
                <a:cubicBezTo>
                  <a:pt x="620152" y="286993"/>
                  <a:pt x="665178" y="241966"/>
                  <a:pt x="665178" y="186423"/>
                </a:cubicBezTo>
                <a:cubicBezTo>
                  <a:pt x="665178" y="144765"/>
                  <a:pt x="639851" y="109023"/>
                  <a:pt x="603754" y="93756"/>
                </a:cubicBezTo>
                <a:lnTo>
                  <a:pt x="592587" y="91501"/>
                </a:lnTo>
                <a:lnTo>
                  <a:pt x="592587" y="0"/>
                </a:lnTo>
                <a:lnTo>
                  <a:pt x="869217" y="0"/>
                </a:lnTo>
                <a:lnTo>
                  <a:pt x="869217" y="91501"/>
                </a:lnTo>
                <a:lnTo>
                  <a:pt x="858049" y="93756"/>
                </a:lnTo>
                <a:cubicBezTo>
                  <a:pt x="821953" y="109023"/>
                  <a:pt x="796625" y="144765"/>
                  <a:pt x="796625" y="186423"/>
                </a:cubicBezTo>
                <a:cubicBezTo>
                  <a:pt x="796625" y="241966"/>
                  <a:pt x="841653" y="286993"/>
                  <a:pt x="897196" y="286993"/>
                </a:cubicBezTo>
                <a:cubicBezTo>
                  <a:pt x="952739" y="286993"/>
                  <a:pt x="997766" y="241966"/>
                  <a:pt x="997766" y="186423"/>
                </a:cubicBezTo>
                <a:cubicBezTo>
                  <a:pt x="997766" y="144765"/>
                  <a:pt x="972439" y="109023"/>
                  <a:pt x="936342" y="93756"/>
                </a:cubicBezTo>
                <a:lnTo>
                  <a:pt x="925174" y="91501"/>
                </a:lnTo>
                <a:lnTo>
                  <a:pt x="925174" y="0"/>
                </a:lnTo>
                <a:lnTo>
                  <a:pt x="1201804" y="0"/>
                </a:lnTo>
                <a:lnTo>
                  <a:pt x="1201804" y="91501"/>
                </a:lnTo>
                <a:lnTo>
                  <a:pt x="1190637" y="93756"/>
                </a:lnTo>
                <a:cubicBezTo>
                  <a:pt x="1154541" y="109023"/>
                  <a:pt x="1129213" y="144765"/>
                  <a:pt x="1129213" y="186423"/>
                </a:cubicBezTo>
                <a:cubicBezTo>
                  <a:pt x="1129213" y="241966"/>
                  <a:pt x="1174240" y="286993"/>
                  <a:pt x="1229783" y="286993"/>
                </a:cubicBezTo>
                <a:cubicBezTo>
                  <a:pt x="1285327" y="286993"/>
                  <a:pt x="1330353" y="241966"/>
                  <a:pt x="1330353" y="186423"/>
                </a:cubicBezTo>
                <a:cubicBezTo>
                  <a:pt x="1330353" y="144765"/>
                  <a:pt x="1305026" y="109023"/>
                  <a:pt x="1268929" y="93756"/>
                </a:cubicBezTo>
                <a:lnTo>
                  <a:pt x="1257762" y="91501"/>
                </a:lnTo>
                <a:lnTo>
                  <a:pt x="1257762" y="0"/>
                </a:lnTo>
                <a:lnTo>
                  <a:pt x="1534392" y="0"/>
                </a:lnTo>
                <a:lnTo>
                  <a:pt x="1534392" y="91501"/>
                </a:lnTo>
                <a:lnTo>
                  <a:pt x="1523224" y="93756"/>
                </a:lnTo>
                <a:cubicBezTo>
                  <a:pt x="1487128" y="109023"/>
                  <a:pt x="1461800" y="144765"/>
                  <a:pt x="1461800" y="186423"/>
                </a:cubicBezTo>
                <a:cubicBezTo>
                  <a:pt x="1461800" y="241966"/>
                  <a:pt x="1506827" y="286993"/>
                  <a:pt x="1562371" y="286993"/>
                </a:cubicBezTo>
                <a:cubicBezTo>
                  <a:pt x="1617914" y="286993"/>
                  <a:pt x="1662941" y="241966"/>
                  <a:pt x="1662941" y="186423"/>
                </a:cubicBezTo>
                <a:cubicBezTo>
                  <a:pt x="1662941" y="144765"/>
                  <a:pt x="1637614" y="109023"/>
                  <a:pt x="1601517" y="93756"/>
                </a:cubicBezTo>
                <a:lnTo>
                  <a:pt x="1590349" y="91501"/>
                </a:lnTo>
                <a:lnTo>
                  <a:pt x="1590349" y="0"/>
                </a:lnTo>
                <a:lnTo>
                  <a:pt x="1866979" y="0"/>
                </a:lnTo>
                <a:lnTo>
                  <a:pt x="1866979" y="91501"/>
                </a:lnTo>
                <a:lnTo>
                  <a:pt x="1855812" y="93756"/>
                </a:lnTo>
                <a:cubicBezTo>
                  <a:pt x="1819716" y="109023"/>
                  <a:pt x="1794388" y="144765"/>
                  <a:pt x="1794388" y="186423"/>
                </a:cubicBezTo>
                <a:cubicBezTo>
                  <a:pt x="1794388" y="241966"/>
                  <a:pt x="1839415" y="286993"/>
                  <a:pt x="1894959" y="286993"/>
                </a:cubicBezTo>
                <a:cubicBezTo>
                  <a:pt x="1950502" y="286993"/>
                  <a:pt x="1995529" y="241966"/>
                  <a:pt x="1995529" y="186423"/>
                </a:cubicBezTo>
                <a:cubicBezTo>
                  <a:pt x="1995529" y="144765"/>
                  <a:pt x="1970201" y="109023"/>
                  <a:pt x="1934105" y="93756"/>
                </a:cubicBezTo>
                <a:lnTo>
                  <a:pt x="1922937" y="91501"/>
                </a:lnTo>
                <a:lnTo>
                  <a:pt x="1922937" y="0"/>
                </a:lnTo>
                <a:lnTo>
                  <a:pt x="2199567" y="0"/>
                </a:lnTo>
                <a:lnTo>
                  <a:pt x="2199567" y="91501"/>
                </a:lnTo>
                <a:lnTo>
                  <a:pt x="2188399" y="93756"/>
                </a:lnTo>
                <a:cubicBezTo>
                  <a:pt x="2152303" y="109023"/>
                  <a:pt x="2126975" y="144765"/>
                  <a:pt x="2126975" y="186423"/>
                </a:cubicBezTo>
                <a:cubicBezTo>
                  <a:pt x="2126975" y="241966"/>
                  <a:pt x="2172003" y="286993"/>
                  <a:pt x="2227546" y="286993"/>
                </a:cubicBezTo>
                <a:cubicBezTo>
                  <a:pt x="2283089" y="286993"/>
                  <a:pt x="2328116" y="241966"/>
                  <a:pt x="2328116" y="186423"/>
                </a:cubicBezTo>
                <a:cubicBezTo>
                  <a:pt x="2328116" y="144765"/>
                  <a:pt x="2302789" y="109023"/>
                  <a:pt x="2266692" y="93756"/>
                </a:cubicBezTo>
                <a:lnTo>
                  <a:pt x="2255525" y="91501"/>
                </a:lnTo>
                <a:lnTo>
                  <a:pt x="2255525" y="0"/>
                </a:lnTo>
                <a:lnTo>
                  <a:pt x="2532154" y="0"/>
                </a:lnTo>
                <a:lnTo>
                  <a:pt x="2532154" y="91501"/>
                </a:lnTo>
                <a:lnTo>
                  <a:pt x="2520987" y="93756"/>
                </a:lnTo>
                <a:cubicBezTo>
                  <a:pt x="2484891" y="109023"/>
                  <a:pt x="2459563" y="144765"/>
                  <a:pt x="2459563" y="186423"/>
                </a:cubicBezTo>
                <a:cubicBezTo>
                  <a:pt x="2459563" y="241966"/>
                  <a:pt x="2504590" y="286993"/>
                  <a:pt x="2560133" y="286993"/>
                </a:cubicBezTo>
                <a:cubicBezTo>
                  <a:pt x="2615677" y="286993"/>
                  <a:pt x="2660703" y="241966"/>
                  <a:pt x="2660703" y="186423"/>
                </a:cubicBezTo>
                <a:cubicBezTo>
                  <a:pt x="2660703" y="144765"/>
                  <a:pt x="2635376" y="109023"/>
                  <a:pt x="2599280" y="93756"/>
                </a:cubicBezTo>
                <a:lnTo>
                  <a:pt x="2588112" y="91501"/>
                </a:lnTo>
                <a:lnTo>
                  <a:pt x="2588112" y="0"/>
                </a:lnTo>
                <a:lnTo>
                  <a:pt x="2976585" y="0"/>
                </a:lnTo>
                <a:lnTo>
                  <a:pt x="2976585" y="3085568"/>
                </a:lnTo>
                <a:lnTo>
                  <a:pt x="2976581" y="3085568"/>
                </a:lnTo>
                <a:lnTo>
                  <a:pt x="2976581" y="4559431"/>
                </a:lnTo>
                <a:lnTo>
                  <a:pt x="0" y="4559431"/>
                </a:lnTo>
                <a:lnTo>
                  <a:pt x="0" y="3066490"/>
                </a:lnTo>
                <a:lnTo>
                  <a:pt x="4" y="3066490"/>
                </a:lnTo>
                <a:close/>
              </a:path>
            </a:pathLst>
          </a:custGeom>
          <a:solidFill>
            <a:srgbClr val="F7F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9" tIns="34289" rIns="68559" bIns="34289" rtlCol="0" anchor="ctr">
            <a:noAutofit/>
          </a:bodyPr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D5660137-2E95-47C6-A105-B1F8E17E5A89}"/>
              </a:ext>
            </a:extLst>
          </p:cNvPr>
          <p:cNvSpPr/>
          <p:nvPr/>
        </p:nvSpPr>
        <p:spPr>
          <a:xfrm>
            <a:off x="6443305" y="1216795"/>
            <a:ext cx="2232437" cy="500399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>
              <a:defRPr/>
            </a:pPr>
            <a:endParaRPr lang="en-US" sz="140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41272BB-4CCD-4E3B-AECB-42689A92DB80}"/>
              </a:ext>
            </a:extLst>
          </p:cNvPr>
          <p:cNvSpPr txBox="1"/>
          <p:nvPr/>
        </p:nvSpPr>
        <p:spPr>
          <a:xfrm>
            <a:off x="3913351" y="1171653"/>
            <a:ext cx="1455508" cy="407802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562">
              <a:defRPr/>
            </a:pPr>
            <a:r>
              <a:rPr lang="en-US" sz="2200" dirty="0" err="1">
                <a:solidFill>
                  <a:prstClr val="white"/>
                </a:solidFill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prstClr val="white"/>
                </a:solidFill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DD9D6E-2846-4CC3-8737-A5637506A132}"/>
              </a:ext>
            </a:extLst>
          </p:cNvPr>
          <p:cNvSpPr txBox="1"/>
          <p:nvPr/>
        </p:nvSpPr>
        <p:spPr>
          <a:xfrm>
            <a:off x="6725153" y="1240841"/>
            <a:ext cx="1752600" cy="407802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562">
              <a:defRPr/>
            </a:pPr>
            <a:r>
              <a:rPr lang="en-US" sz="2200" dirty="0" err="1">
                <a:solidFill>
                  <a:prstClr val="white"/>
                </a:solidFill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prstClr val="white"/>
                </a:solidFill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2BD9F9-2938-48ED-B78A-FD723035C6D2}"/>
              </a:ext>
            </a:extLst>
          </p:cNvPr>
          <p:cNvSpPr txBox="1"/>
          <p:nvPr/>
        </p:nvSpPr>
        <p:spPr>
          <a:xfrm>
            <a:off x="406325" y="1691386"/>
            <a:ext cx="2418878" cy="3116236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562">
              <a:defRPr/>
            </a:pPr>
            <a:r>
              <a:rPr lang="vi-VN" sz="2200" dirty="0">
                <a:solidFill>
                  <a:srgbClr val="0000CC"/>
                </a:solidFill>
                <a:ea typeface="MS Mincho"/>
              </a:rPr>
              <a:t>Trình bày nội dung chính của cuộc kháng chiến chống quân Tống 1075 – 1077 </a:t>
            </a:r>
            <a:r>
              <a:rPr lang="vi-VN" sz="2200" dirty="0" smtClean="0">
                <a:solidFill>
                  <a:srgbClr val="0000CC"/>
                </a:solidFill>
                <a:ea typeface="MS Mincho"/>
              </a:rPr>
              <a:t>về </a:t>
            </a:r>
            <a:r>
              <a:rPr lang="vi-VN" sz="2200" dirty="0">
                <a:solidFill>
                  <a:srgbClr val="0000CC"/>
                </a:solidFill>
                <a:ea typeface="MS Mincho"/>
              </a:rPr>
              <a:t>thời gian, địa điểm, đối tượng xâm lược, những trận đánh lớn, </a:t>
            </a:r>
            <a:endParaRPr lang="en-US" sz="2200" dirty="0" smtClean="0">
              <a:solidFill>
                <a:srgbClr val="0000CC"/>
              </a:solidFill>
              <a:ea typeface="MS Mincho"/>
            </a:endParaRPr>
          </a:p>
          <a:p>
            <a:pPr algn="ctr" defTabSz="685562">
              <a:defRPr/>
            </a:pPr>
            <a:r>
              <a:rPr lang="vi-VN" sz="2200" dirty="0" smtClean="0">
                <a:solidFill>
                  <a:srgbClr val="0000CC"/>
                </a:solidFill>
                <a:ea typeface="MS Mincho"/>
              </a:rPr>
              <a:t>kết quả.</a:t>
            </a:r>
            <a:endParaRPr lang="en-US" sz="22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28D060D1-D062-42CA-8499-9FD6D35ABFE9}"/>
              </a:ext>
            </a:extLst>
          </p:cNvPr>
          <p:cNvSpPr txBox="1"/>
          <p:nvPr/>
        </p:nvSpPr>
        <p:spPr>
          <a:xfrm>
            <a:off x="3370347" y="1617887"/>
            <a:ext cx="2513234" cy="3116236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200" dirty="0">
                <a:solidFill>
                  <a:srgbClr val="0000CC"/>
                </a:solidFill>
                <a:ea typeface="MS Mincho"/>
                <a:cs typeface="Times New Roman"/>
              </a:rPr>
              <a:t>Trình bày nội dung chính của ba lần kháng chiến chống quân </a:t>
            </a:r>
            <a:r>
              <a:rPr lang="vi-VN" sz="2200" dirty="0" smtClean="0">
                <a:solidFill>
                  <a:srgbClr val="0000CC"/>
                </a:solidFill>
                <a:ea typeface="MS Mincho"/>
                <a:cs typeface="Times New Roman"/>
              </a:rPr>
              <a:t>Mông</a:t>
            </a:r>
            <a:r>
              <a:rPr lang="en-US" sz="2200" dirty="0" smtClean="0">
                <a:solidFill>
                  <a:srgbClr val="0000CC"/>
                </a:solidFill>
                <a:ea typeface="MS Mincho"/>
                <a:cs typeface="Times New Roman"/>
              </a:rPr>
              <a:t>-</a:t>
            </a:r>
            <a:r>
              <a:rPr lang="vi-VN" sz="2200" dirty="0" smtClean="0">
                <a:solidFill>
                  <a:srgbClr val="0000CC"/>
                </a:solidFill>
                <a:ea typeface="MS Mincho"/>
                <a:cs typeface="Times New Roman"/>
              </a:rPr>
              <a:t>Nguyên </a:t>
            </a:r>
            <a:r>
              <a:rPr lang="vi-VN" sz="2200" dirty="0">
                <a:solidFill>
                  <a:srgbClr val="0000CC"/>
                </a:solidFill>
                <a:ea typeface="MS Mincho"/>
                <a:cs typeface="Times New Roman"/>
              </a:rPr>
              <a:t>từ 1258 – 1288 </a:t>
            </a:r>
            <a:r>
              <a:rPr lang="vi-VN" sz="2200" dirty="0" smtClean="0">
                <a:solidFill>
                  <a:srgbClr val="0000CC"/>
                </a:solidFill>
                <a:ea typeface="MS Mincho"/>
                <a:cs typeface="Times New Roman"/>
              </a:rPr>
              <a:t>về </a:t>
            </a:r>
            <a:r>
              <a:rPr lang="vi-VN" sz="2200" dirty="0">
                <a:solidFill>
                  <a:srgbClr val="0000CC"/>
                </a:solidFill>
                <a:ea typeface="MS Mincho"/>
                <a:cs typeface="Times New Roman"/>
              </a:rPr>
              <a:t>thời gian, địa điểm, đối tượng xâm lược, những trận đánh lớn, kết </a:t>
            </a:r>
            <a:r>
              <a:rPr lang="vi-VN" sz="2200" dirty="0" smtClean="0">
                <a:solidFill>
                  <a:srgbClr val="0000CC"/>
                </a:solidFill>
                <a:ea typeface="MS Mincho"/>
                <a:cs typeface="Times New Roman"/>
              </a:rPr>
              <a:t>quả.    </a:t>
            </a:r>
            <a:endParaRPr lang="en-US" sz="2200" dirty="0">
              <a:solidFill>
                <a:srgbClr val="0000CC"/>
              </a:solidFill>
              <a:ea typeface="MS Mincho"/>
              <a:cs typeface="Times New Roman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90AA01C4-FA67-4316-8D5D-C2C81B2C9060}"/>
              </a:ext>
            </a:extLst>
          </p:cNvPr>
          <p:cNvSpPr txBox="1"/>
          <p:nvPr/>
        </p:nvSpPr>
        <p:spPr>
          <a:xfrm>
            <a:off x="6435685" y="1785001"/>
            <a:ext cx="2232437" cy="2100573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D0CB83-C337-4483-955F-77842880D1C8}"/>
              </a:ext>
            </a:extLst>
          </p:cNvPr>
          <p:cNvSpPr/>
          <p:nvPr/>
        </p:nvSpPr>
        <p:spPr>
          <a:xfrm>
            <a:off x="771526" y="1"/>
            <a:ext cx="8372475" cy="642938"/>
          </a:xfrm>
          <a:prstGeom prst="rect">
            <a:avLst/>
          </a:prstGeom>
          <a:solidFill>
            <a:srgbClr val="FF6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ACC54F9-4E6C-4692-8210-C4028D496D75}"/>
              </a:ext>
            </a:extLst>
          </p:cNvPr>
          <p:cNvSpPr/>
          <p:nvPr/>
        </p:nvSpPr>
        <p:spPr>
          <a:xfrm>
            <a:off x="2" y="1"/>
            <a:ext cx="771525" cy="642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7B6A33B-C822-4727-87E7-67BE0AB18300}"/>
              </a:ext>
            </a:extLst>
          </p:cNvPr>
          <p:cNvSpPr txBox="1"/>
          <p:nvPr/>
        </p:nvSpPr>
        <p:spPr>
          <a:xfrm>
            <a:off x="900210" y="125261"/>
            <a:ext cx="7481790" cy="392415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algn="ctr" defTabSz="685562">
              <a:defRPr/>
            </a:pP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09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18175"/>
              </p:ext>
            </p:extLst>
          </p:nvPr>
        </p:nvGraphicFramePr>
        <p:xfrm>
          <a:off x="228600" y="285750"/>
          <a:ext cx="8686800" cy="4480560"/>
        </p:xfrm>
        <a:graphic>
          <a:graphicData uri="http://schemas.openxmlformats.org/drawingml/2006/table">
            <a:tbl>
              <a:tblPr firstRow="1" firstCol="1" bandRow="1"/>
              <a:tblGrid>
                <a:gridCol w="2057400"/>
                <a:gridCol w="1219200"/>
                <a:gridCol w="1905000"/>
                <a:gridCol w="2667000"/>
                <a:gridCol w="8382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cuộc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kháng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Thời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huy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Trận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quyết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chống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quân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Tống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1075-1077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Lý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Kiệt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Phòng tuyến Như Nguyệt (Bắc Ninh)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Thắng lợi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chống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quân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Mông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Cổ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1258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Tông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Thủ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Lệ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Vĩnh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Phúc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Đầu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Hà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Thắng lợi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chống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quân</a:t>
                      </a:r>
                      <a:r>
                        <a:rPr lang="en-US" sz="21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1285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Thánh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Tông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Quốc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Tuấn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Hàm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Tử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Yên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Dương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Thăng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Long (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Hà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Thắng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lợi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chiến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chống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quân</a:t>
                      </a:r>
                      <a:r>
                        <a:rPr lang="en-US" sz="21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1287-1288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 Nhân Tông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Trần Quốc Tuấn</a:t>
                      </a:r>
                      <a:endParaRPr lang="en-US" sz="210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Bạch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Đằng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Hải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Phòng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Ninh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Thắng</a:t>
                      </a:r>
                      <a:r>
                        <a:rPr lang="en-US" sz="21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lợi</a:t>
                      </a:r>
                      <a:endParaRPr lang="en-US" sz="210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0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62095" y="-1039626"/>
            <a:ext cx="1818655" cy="2708393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178254" y="-298911"/>
            <a:ext cx="1226966" cy="1226966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7220997" y="-4941"/>
            <a:ext cx="3044545" cy="1911083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7697195" y="1099336"/>
            <a:ext cx="889281" cy="889281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2167" y="3899057"/>
            <a:ext cx="1833680" cy="1774587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327342" y="4079920"/>
            <a:ext cx="696350" cy="696350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025214" y="24964"/>
            <a:ext cx="5093576" cy="5093576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7222369" y="4093195"/>
            <a:ext cx="1673846" cy="1926608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7290053" y="3932667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68556" tIns="34274" rIns="68556" bIns="34274" anchor="ctr" anchorCtr="0">
            <a:noAutofit/>
          </a:bodyPr>
          <a:lstStyle/>
          <a:p>
            <a:pPr algn="ctr" defTabSz="685664">
              <a:buClr>
                <a:srgbClr val="000000"/>
              </a:buClr>
              <a:buSzPts val="1800"/>
            </a:pPr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298" y="603046"/>
            <a:ext cx="8379229" cy="115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defTabSz="685664"/>
            <a:endParaRPr lang="en-US" sz="2100" dirty="0">
              <a:solidFill>
                <a:srgbClr val="3010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9D59C10-90CE-4AE5-876C-20A5849D41F5}"/>
              </a:ext>
            </a:extLst>
          </p:cNvPr>
          <p:cNvSpPr/>
          <p:nvPr/>
        </p:nvSpPr>
        <p:spPr>
          <a:xfrm>
            <a:off x="214477" y="2761100"/>
            <a:ext cx="8162432" cy="39241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defTabSz="685664"/>
            <a:endParaRPr lang="vi-VN" sz="2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515" y="2568706"/>
            <a:ext cx="7718213" cy="8710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CC"/>
                </a:solidFill>
                <a:ea typeface="Times New Roman"/>
                <a:cs typeface="Times New Roman"/>
              </a:rPr>
              <a:t>2</a:t>
            </a: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 Ý nghĩa của các cuộc kháng chiến chống Tống và kháng chiến chống Mông Nguyên?</a:t>
            </a:r>
            <a:endParaRPr lang="en-US" sz="2200" dirty="0">
              <a:solidFill>
                <a:srgbClr val="0000CC"/>
              </a:solidFill>
              <a:latin typeface="Calibri Light"/>
              <a:ea typeface="MS Mincho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9212" y="547850"/>
            <a:ext cx="35814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515" y="1530403"/>
            <a:ext cx="7718213" cy="8710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1. Nguyên nhân dẫn đến thắng lợi của các cuộc kháng chiến chống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Tống và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kháng chiến chống </a:t>
            </a:r>
            <a:r>
              <a:rPr lang="en-US" sz="22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quân</a:t>
            </a:r>
            <a:r>
              <a:rPr lang="en-US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Mông </a:t>
            </a:r>
            <a:r>
              <a:rPr lang="en-US" sz="2200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vi-VN" sz="2200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vi-VN" sz="22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200" dirty="0">
              <a:solidFill>
                <a:srgbClr val="0000CC"/>
              </a:solidFill>
              <a:latin typeface="Times New Roman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910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652</Words>
  <Application>Microsoft Office PowerPoint</Application>
  <PresentationFormat>On-screen Show (16:9)</PresentationFormat>
  <Paragraphs>76</Paragraphs>
  <Slides>13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Office Theme</vt:lpstr>
      <vt:lpstr>1_Office Theme</vt:lpstr>
      <vt:lpstr>17_Office Theme</vt:lpstr>
      <vt:lpstr>18_Office Theme</vt:lpstr>
      <vt:lpstr>2_Office Theme</vt:lpstr>
      <vt:lpstr>19_Office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2025-02-16T15:16:21Z</dcterms:created>
  <dcterms:modified xsi:type="dcterms:W3CDTF">2025-02-18T23:00:45Z</dcterms:modified>
</cp:coreProperties>
</file>