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64" r:id="rId5"/>
    <p:sldId id="413" r:id="rId6"/>
    <p:sldId id="904" r:id="rId7"/>
    <p:sldId id="269" r:id="rId8"/>
    <p:sldId id="273" r:id="rId9"/>
    <p:sldId id="274" r:id="rId10"/>
    <p:sldId id="278" r:id="rId11"/>
    <p:sldId id="275" r:id="rId12"/>
    <p:sldId id="320" r:id="rId13"/>
    <p:sldId id="414" r:id="rId14"/>
    <p:sldId id="321" r:id="rId15"/>
    <p:sldId id="403" r:id="rId16"/>
    <p:sldId id="402" r:id="rId17"/>
    <p:sldId id="328" r:id="rId18"/>
    <p:sldId id="331" r:id="rId19"/>
    <p:sldId id="332" r:id="rId20"/>
    <p:sldId id="338" r:id="rId21"/>
    <p:sldId id="901" r:id="rId22"/>
    <p:sldId id="902" r:id="rId23"/>
    <p:sldId id="905" r:id="rId24"/>
    <p:sldId id="405" r:id="rId25"/>
    <p:sldId id="903" r:id="rId26"/>
    <p:sldId id="337" r:id="rId27"/>
    <p:sldId id="900" r:id="rId28"/>
    <p:sldId id="906" r:id="rId29"/>
    <p:sldId id="272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CCFF"/>
    <a:srgbClr val="FFCCCC"/>
    <a:srgbClr val="FFFFFF"/>
    <a:srgbClr val="DAD7C4"/>
    <a:srgbClr val="EAEBD9"/>
    <a:srgbClr val="FFFF99"/>
    <a:srgbClr val="5E85AA"/>
    <a:srgbClr val="FCF596"/>
    <a:srgbClr val="D0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590" autoAdjust="0"/>
    <p:restoredTop sz="94622" autoAdjust="0"/>
  </p:normalViewPr>
  <p:slideViewPr>
    <p:cSldViewPr>
      <p:cViewPr varScale="1">
        <p:scale>
          <a:sx n="33" d="100"/>
          <a:sy n="33" d="100"/>
        </p:scale>
        <p:origin x="44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,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kus</a:t>
            </a:r>
            <a:r>
              <a:rPr lang="en-US" dirty="0"/>
              <a:t>,,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02948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7813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7067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17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63987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08205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,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37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55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1392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0864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3787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940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8678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67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66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66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13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81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14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7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32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36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98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3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5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83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0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52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58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7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24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66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62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9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6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19/02/2025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9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slide" Target="slide20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19.bin"/><Relationship Id="rId5" Type="http://schemas.microsoft.com/office/2007/relationships/hdphoto" Target="../media/hdphoto5.wdp"/><Relationship Id="rId10" Type="http://schemas.openxmlformats.org/officeDocument/2006/relationships/image" Target="../media/image60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20.bin"/><Relationship Id="rId7" Type="http://schemas.openxmlformats.org/officeDocument/2006/relationships/image" Target="../media/image6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8.wmf"/><Relationship Id="rId5" Type="http://schemas.openxmlformats.org/officeDocument/2006/relationships/image" Target="../media/image65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64.wmf"/><Relationship Id="rId9" Type="http://schemas.openxmlformats.org/officeDocument/2006/relationships/image" Target="../media/image6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9.wmf"/><Relationship Id="rId7" Type="http://schemas.openxmlformats.org/officeDocument/2006/relationships/image" Target="../media/image71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0.wmf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25.bin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4.png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slide" Target="slide18.xml"/><Relationship Id="rId4" Type="http://schemas.openxmlformats.org/officeDocument/2006/relationships/image" Target="../media/image75.png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51.png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12" Type="http://schemas.openxmlformats.org/officeDocument/2006/relationships/image" Target="../media/image11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9.png"/><Relationship Id="rId15" Type="http://schemas.openxmlformats.org/officeDocument/2006/relationships/slide" Target="slide27.xml"/><Relationship Id="rId10" Type="http://schemas.openxmlformats.org/officeDocument/2006/relationships/image" Target="../media/image10.gif"/><Relationship Id="rId4" Type="http://schemas.openxmlformats.org/officeDocument/2006/relationships/image" Target="../media/image8.png"/><Relationship Id="rId9" Type="http://schemas.openxmlformats.org/officeDocument/2006/relationships/slide" Target="slide9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1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4.bin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wmf"/><Relationship Id="rId20" Type="http://schemas.openxmlformats.org/officeDocument/2006/relationships/image" Target="../media/image22.wmf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24" Type="http://schemas.openxmlformats.org/officeDocument/2006/relationships/image" Target="../media/image24.wmf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1.bin"/><Relationship Id="rId23" Type="http://schemas.openxmlformats.org/officeDocument/2006/relationships/oleObject" Target="../embeddings/oleObject5.bin"/><Relationship Id="rId10" Type="http://schemas.microsoft.com/office/2007/relationships/hdphoto" Target="../media/hdphoto3.wdp"/><Relationship Id="rId19" Type="http://schemas.openxmlformats.org/officeDocument/2006/relationships/oleObject" Target="../embeddings/oleObject3.bin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image" Target="../media/image27.wmf"/><Relationship Id="rId26" Type="http://schemas.openxmlformats.org/officeDocument/2006/relationships/image" Target="../media/image31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9.bin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2" Type="http://schemas.openxmlformats.org/officeDocument/2006/relationships/audio" Target="../media/audio3.wav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24" Type="http://schemas.openxmlformats.org/officeDocument/2006/relationships/image" Target="../media/image30.wmf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microsoft.com/office/2007/relationships/hdphoto" Target="../media/hdphoto3.wdp"/><Relationship Id="rId19" Type="http://schemas.openxmlformats.org/officeDocument/2006/relationships/oleObject" Target="../embeddings/oleObject8.bin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image" Target="../media/image29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33.wmf"/><Relationship Id="rId3" Type="http://schemas.openxmlformats.org/officeDocument/2006/relationships/audio" Target="../media/audio1.wav"/><Relationship Id="rId21" Type="http://schemas.openxmlformats.org/officeDocument/2006/relationships/image" Target="../media/image35.wmf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oleObject" Target="../embeddings/oleObject13.bin"/><Relationship Id="rId25" Type="http://schemas.openxmlformats.org/officeDocument/2006/relationships/image" Target="../media/image37.wmf"/><Relationship Id="rId2" Type="http://schemas.openxmlformats.org/officeDocument/2006/relationships/audio" Target="../media/audio3.wav"/><Relationship Id="rId16" Type="http://schemas.openxmlformats.org/officeDocument/2006/relationships/image" Target="../media/image32.wmf"/><Relationship Id="rId20" Type="http://schemas.openxmlformats.org/officeDocument/2006/relationships/oleObject" Target="../embeddings/oleObject14.bin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24" Type="http://schemas.openxmlformats.org/officeDocument/2006/relationships/oleObject" Target="../embeddings/oleObject16.bin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12.bin"/><Relationship Id="rId23" Type="http://schemas.openxmlformats.org/officeDocument/2006/relationships/image" Target="../media/image36.wmf"/><Relationship Id="rId10" Type="http://schemas.microsoft.com/office/2007/relationships/hdphoto" Target="../media/hdphoto3.wdp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5.xml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17" Type="http://schemas.openxmlformats.org/officeDocument/2006/relationships/image" Target="../media/image41.png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771597" y="-67047"/>
            <a:ext cx="2609715" cy="10384375"/>
          </a:xfrm>
          <a:custGeom>
            <a:avLst/>
            <a:gdLst/>
            <a:ahLst/>
            <a:cxnLst/>
            <a:rect l="l" t="t" r="r" b="b"/>
            <a:pathLst>
              <a:path w="2609715" h="10384375">
                <a:moveTo>
                  <a:pt x="0" y="0"/>
                </a:moveTo>
                <a:lnTo>
                  <a:pt x="2609714" y="0"/>
                </a:lnTo>
                <a:lnTo>
                  <a:pt x="2609714" y="10384374"/>
                </a:lnTo>
                <a:lnTo>
                  <a:pt x="0" y="1038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51ECE-4A86-A44F-091E-852B6BF96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867" y="-29633"/>
            <a:ext cx="18288000" cy="10287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CE6FD0-133F-9824-45EA-82150DC1FC3C}"/>
              </a:ext>
            </a:extLst>
          </p:cNvPr>
          <p:cNvSpPr/>
          <p:nvPr/>
        </p:nvSpPr>
        <p:spPr>
          <a:xfrm>
            <a:off x="-2574272" y="2700277"/>
            <a:ext cx="23436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7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F2ECA-ACB1-F01E-1D16-4D60B6007EE9}"/>
              </a:ext>
            </a:extLst>
          </p:cNvPr>
          <p:cNvSpPr txBox="1"/>
          <p:nvPr/>
        </p:nvSpPr>
        <p:spPr>
          <a:xfrm>
            <a:off x="6675764" y="4200137"/>
            <a:ext cx="1257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5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12A11</a:t>
            </a:r>
            <a:endParaRPr lang="en-US" sz="5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903E6-FF56-5573-DFBD-6C513E429CDC}"/>
              </a:ext>
            </a:extLst>
          </p:cNvPr>
          <p:cNvSpPr txBox="1"/>
          <p:nvPr/>
        </p:nvSpPr>
        <p:spPr>
          <a:xfrm>
            <a:off x="9448800" y="8039100"/>
            <a:ext cx="7026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THPT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168" y="8422991"/>
            <a:ext cx="18337466" cy="1428152"/>
          </a:xfrm>
          <a:custGeom>
            <a:avLst/>
            <a:gdLst/>
            <a:ahLst/>
            <a:cxnLst/>
            <a:rect l="l" t="t" r="r" b="b"/>
            <a:pathLst>
              <a:path w="18337466" h="1428152">
                <a:moveTo>
                  <a:pt x="0" y="0"/>
                </a:moveTo>
                <a:lnTo>
                  <a:pt x="18337466" y="0"/>
                </a:lnTo>
                <a:lnTo>
                  <a:pt x="18337466" y="1428152"/>
                </a:lnTo>
                <a:lnTo>
                  <a:pt x="0" y="1428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0428" y="9063025"/>
            <a:ext cx="18337800" cy="1639200"/>
            <a:chOff x="0" y="0"/>
            <a:chExt cx="24450400" cy="2185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50421" cy="2185543"/>
            </a:xfrm>
            <a:custGeom>
              <a:avLst/>
              <a:gdLst/>
              <a:ahLst/>
              <a:cxnLst/>
              <a:rect l="l" t="t" r="r" b="b"/>
              <a:pathLst>
                <a:path w="24450421" h="2185543">
                  <a:moveTo>
                    <a:pt x="0" y="0"/>
                  </a:moveTo>
                  <a:lnTo>
                    <a:pt x="24450421" y="0"/>
                  </a:lnTo>
                  <a:lnTo>
                    <a:pt x="24450421" y="2185543"/>
                  </a:lnTo>
                  <a:lnTo>
                    <a:pt x="0" y="2185543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150874"/>
            <a:ext cx="851492" cy="788568"/>
            <a:chOff x="0" y="0"/>
            <a:chExt cx="1135323" cy="10514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0057" y="9150874"/>
            <a:ext cx="854352" cy="788568"/>
            <a:chOff x="0" y="0"/>
            <a:chExt cx="1139136" cy="10514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52499" y="9150874"/>
            <a:ext cx="851492" cy="788568"/>
            <a:chOff x="0" y="0"/>
            <a:chExt cx="1135323" cy="10514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82081" y="9150874"/>
            <a:ext cx="854352" cy="788568"/>
            <a:chOff x="0" y="0"/>
            <a:chExt cx="1139136" cy="10514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314523" y="9150874"/>
            <a:ext cx="851492" cy="788568"/>
            <a:chOff x="0" y="0"/>
            <a:chExt cx="1135323" cy="10514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44103" y="9150874"/>
            <a:ext cx="854352" cy="788568"/>
            <a:chOff x="0" y="0"/>
            <a:chExt cx="1139136" cy="10514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976547" y="9150874"/>
            <a:ext cx="851492" cy="788568"/>
            <a:chOff x="0" y="0"/>
            <a:chExt cx="1135323" cy="10514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806127" y="9150874"/>
            <a:ext cx="854352" cy="788568"/>
            <a:chOff x="0" y="0"/>
            <a:chExt cx="1139136" cy="105142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638569" y="9150874"/>
            <a:ext cx="854352" cy="788568"/>
            <a:chOff x="0" y="0"/>
            <a:chExt cx="1139136" cy="10514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471011" y="9150874"/>
            <a:ext cx="851492" cy="788568"/>
            <a:chOff x="0" y="0"/>
            <a:chExt cx="1135323" cy="105142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300593" y="9150874"/>
            <a:ext cx="854352" cy="788568"/>
            <a:chOff x="0" y="0"/>
            <a:chExt cx="1139136" cy="105142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133035" y="9150874"/>
            <a:ext cx="851492" cy="788568"/>
            <a:chOff x="0" y="0"/>
            <a:chExt cx="1135323" cy="105142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962617" y="9150874"/>
            <a:ext cx="854352" cy="788568"/>
            <a:chOff x="0" y="0"/>
            <a:chExt cx="1139136" cy="105142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795059" y="9150874"/>
            <a:ext cx="851492" cy="788568"/>
            <a:chOff x="0" y="0"/>
            <a:chExt cx="1135323" cy="105142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624641" y="9150874"/>
            <a:ext cx="854352" cy="788568"/>
            <a:chOff x="0" y="0"/>
            <a:chExt cx="1139136" cy="105142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2457083" y="9150874"/>
            <a:ext cx="851492" cy="788568"/>
            <a:chOff x="0" y="0"/>
            <a:chExt cx="1135323" cy="105142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286665" y="9150874"/>
            <a:ext cx="854352" cy="788568"/>
            <a:chOff x="0" y="0"/>
            <a:chExt cx="1139136" cy="105142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4119107" y="9150874"/>
            <a:ext cx="854352" cy="788568"/>
            <a:chOff x="0" y="0"/>
            <a:chExt cx="1139136" cy="105142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951549" y="9150874"/>
            <a:ext cx="851492" cy="788568"/>
            <a:chOff x="0" y="0"/>
            <a:chExt cx="1135323" cy="1051424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-9525" y="9917532"/>
            <a:ext cx="851492" cy="788568"/>
            <a:chOff x="0" y="0"/>
            <a:chExt cx="1135323" cy="105142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820057" y="9917532"/>
            <a:ext cx="854352" cy="788568"/>
            <a:chOff x="0" y="0"/>
            <a:chExt cx="1139136" cy="105142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652499" y="9917532"/>
            <a:ext cx="851492" cy="788568"/>
            <a:chOff x="0" y="0"/>
            <a:chExt cx="1135323" cy="105142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482081" y="9917532"/>
            <a:ext cx="854352" cy="788568"/>
            <a:chOff x="0" y="0"/>
            <a:chExt cx="1139136" cy="1051424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314523" y="9917532"/>
            <a:ext cx="851492" cy="788568"/>
            <a:chOff x="0" y="0"/>
            <a:chExt cx="1135323" cy="105142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4144103" y="9917532"/>
            <a:ext cx="854352" cy="788568"/>
            <a:chOff x="0" y="0"/>
            <a:chExt cx="1139136" cy="1051424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976547" y="9917532"/>
            <a:ext cx="851492" cy="788568"/>
            <a:chOff x="0" y="0"/>
            <a:chExt cx="1135323" cy="1051424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806127" y="9917532"/>
            <a:ext cx="854352" cy="788568"/>
            <a:chOff x="0" y="0"/>
            <a:chExt cx="1139136" cy="1051424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6638569" y="9917532"/>
            <a:ext cx="854352" cy="788568"/>
            <a:chOff x="0" y="0"/>
            <a:chExt cx="1139136" cy="1051424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471011" y="9917532"/>
            <a:ext cx="851492" cy="788568"/>
            <a:chOff x="0" y="0"/>
            <a:chExt cx="1135323" cy="1051424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8300593" y="9917532"/>
            <a:ext cx="854352" cy="788568"/>
            <a:chOff x="0" y="0"/>
            <a:chExt cx="1139136" cy="1051424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9133035" y="9917532"/>
            <a:ext cx="851492" cy="788568"/>
            <a:chOff x="0" y="0"/>
            <a:chExt cx="1135323" cy="1051424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9962617" y="9917532"/>
            <a:ext cx="854352" cy="788568"/>
            <a:chOff x="0" y="0"/>
            <a:chExt cx="1139136" cy="1051424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795059" y="9917532"/>
            <a:ext cx="851492" cy="788568"/>
            <a:chOff x="0" y="0"/>
            <a:chExt cx="1135323" cy="1051424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1624641" y="9917532"/>
            <a:ext cx="854352" cy="788568"/>
            <a:chOff x="0" y="0"/>
            <a:chExt cx="1139136" cy="1051424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2457083" y="9917532"/>
            <a:ext cx="851492" cy="788568"/>
            <a:chOff x="0" y="0"/>
            <a:chExt cx="1135323" cy="1051424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3286665" y="9917532"/>
            <a:ext cx="854352" cy="788568"/>
            <a:chOff x="0" y="0"/>
            <a:chExt cx="1139136" cy="1051424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4119107" y="9917532"/>
            <a:ext cx="854352" cy="788568"/>
            <a:chOff x="0" y="0"/>
            <a:chExt cx="1139136" cy="1051424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4951549" y="9917532"/>
            <a:ext cx="851492" cy="788568"/>
            <a:chOff x="0" y="0"/>
            <a:chExt cx="1135323" cy="1051424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5781149" y="9150874"/>
            <a:ext cx="854352" cy="788568"/>
            <a:chOff x="0" y="0"/>
            <a:chExt cx="1139136" cy="1051424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6613591" y="9150874"/>
            <a:ext cx="854352" cy="788568"/>
            <a:chOff x="0" y="0"/>
            <a:chExt cx="1139136" cy="1051424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17446033" y="9150874"/>
            <a:ext cx="851492" cy="788568"/>
            <a:chOff x="0" y="0"/>
            <a:chExt cx="1135323" cy="1051424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5781149" y="9917532"/>
            <a:ext cx="854352" cy="788568"/>
            <a:chOff x="0" y="0"/>
            <a:chExt cx="1139136" cy="1051424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16613591" y="9917532"/>
            <a:ext cx="854352" cy="788568"/>
            <a:chOff x="0" y="0"/>
            <a:chExt cx="1139136" cy="1051424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7446033" y="9917532"/>
            <a:ext cx="851492" cy="788568"/>
            <a:chOff x="0" y="0"/>
            <a:chExt cx="1135323" cy="1051424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715D6E37-9E0B-3CD6-5A76-EF0BE281BDC7}"/>
              </a:ext>
            </a:extLst>
          </p:cNvPr>
          <p:cNvSpPr txBox="1"/>
          <p:nvPr/>
        </p:nvSpPr>
        <p:spPr>
          <a:xfrm>
            <a:off x="-20428" y="1027439"/>
            <a:ext cx="18135599" cy="4901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828800">
              <a:lnSpc>
                <a:spcPct val="160000"/>
              </a:lnSpc>
              <a:buClr>
                <a:srgbClr val="000000"/>
              </a:buClr>
              <a:defRPr/>
            </a:pPr>
            <a:r>
              <a:rPr lang="en-US" sz="6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6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</a:t>
            </a:r>
            <a:r>
              <a:rPr lang="en-US" sz="6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6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II. CHUNG </a:t>
            </a:r>
            <a:r>
              <a:rPr lang="en-US" sz="6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endParaRPr lang="en-US" sz="6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1828800">
              <a:lnSpc>
                <a:spcPct val="160000"/>
              </a:lnSpc>
              <a:buClr>
                <a:srgbClr val="000000"/>
              </a:buClr>
              <a:defRPr/>
            </a:pPr>
            <a:r>
              <a:rPr lang="en-US" sz="68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III. </a:t>
            </a:r>
            <a:r>
              <a:rPr lang="vi-VN" sz="68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 PHƯƠNG TRÌNH TỔNG QUÁT CỦA MẶT PHẲNG BIẾT MỘT SỐ ĐIỀU KIỆN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4923" y="8111382"/>
            <a:ext cx="258312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a17e43f-db18-4b81-bc1b-13ea6bd37827">
            <a:hlinkClick r:id="" action="ppaction://media"/>
            <a:extLst>
              <a:ext uri="{FF2B5EF4-FFF2-40B4-BE49-F238E27FC236}">
                <a16:creationId xmlns:a16="http://schemas.microsoft.com/office/drawing/2014/main" id="{509E9682-A23E-19FD-6267-BB1F5041B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-9525" y="-15375"/>
            <a:ext cx="877034" cy="10306050"/>
            <a:chOff x="-9525" y="-15375"/>
            <a:chExt cx="877034" cy="10306050"/>
          </a:xfrm>
          <a:solidFill>
            <a:srgbClr val="5E85AA"/>
          </a:solidFill>
        </p:grpSpPr>
        <p:grpSp>
          <p:nvGrpSpPr>
            <p:cNvPr id="6" name="Group 6"/>
            <p:cNvGrpSpPr/>
            <p:nvPr/>
          </p:nvGrpSpPr>
          <p:grpSpPr>
            <a:xfrm>
              <a:off x="-9525" y="-15375"/>
              <a:ext cx="877034" cy="815120"/>
              <a:chOff x="0" y="0"/>
              <a:chExt cx="1169379" cy="1086827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-9525" y="777747"/>
              <a:ext cx="877034" cy="812172"/>
              <a:chOff x="0" y="0"/>
              <a:chExt cx="1169379" cy="1082896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-9525" y="1567921"/>
              <a:ext cx="877034" cy="812172"/>
              <a:chOff x="0" y="0"/>
              <a:chExt cx="1169379" cy="1082896"/>
            </a:xfrm>
            <a:grpFill/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-9525" y="2358095"/>
              <a:ext cx="877034" cy="815120"/>
              <a:chOff x="0" y="0"/>
              <a:chExt cx="1169379" cy="1086827"/>
            </a:xfrm>
            <a:grpFill/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-9525" y="3151217"/>
              <a:ext cx="877034" cy="812172"/>
              <a:chOff x="0" y="0"/>
              <a:chExt cx="1169379" cy="1082896"/>
            </a:xfrm>
            <a:grpFill/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-9525" y="3941391"/>
              <a:ext cx="877034" cy="812172"/>
              <a:chOff x="0" y="0"/>
              <a:chExt cx="1169379" cy="1082896"/>
            </a:xfrm>
            <a:grpFill/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-9525" y="4731563"/>
              <a:ext cx="877034" cy="812172"/>
              <a:chOff x="0" y="0"/>
              <a:chExt cx="1169379" cy="1082896"/>
            </a:xfrm>
            <a:grpFill/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-9525" y="5521737"/>
              <a:ext cx="877034" cy="815120"/>
              <a:chOff x="0" y="0"/>
              <a:chExt cx="1169379" cy="1086827"/>
            </a:xfrm>
            <a:grpFill/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-9525" y="6314859"/>
              <a:ext cx="877034" cy="812172"/>
              <a:chOff x="0" y="0"/>
              <a:chExt cx="1169379" cy="1082896"/>
            </a:xfrm>
            <a:grpFill/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-9525" y="7105033"/>
              <a:ext cx="877034" cy="812172"/>
              <a:chOff x="0" y="0"/>
              <a:chExt cx="1169379" cy="1082896"/>
            </a:xfrm>
            <a:grpFill/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-9525" y="7895207"/>
              <a:ext cx="877034" cy="815120"/>
              <a:chOff x="0" y="0"/>
              <a:chExt cx="1169379" cy="1086827"/>
            </a:xfrm>
            <a:grpFill/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-9525" y="8688329"/>
              <a:ext cx="877034" cy="812172"/>
              <a:chOff x="0" y="0"/>
              <a:chExt cx="1169379" cy="1082896"/>
            </a:xfrm>
            <a:grpFill/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-9525" y="9478503"/>
              <a:ext cx="877034" cy="812172"/>
              <a:chOff x="0" y="0"/>
              <a:chExt cx="1169379" cy="1082896"/>
            </a:xfrm>
            <a:grpFill/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7420509" y="-9525"/>
            <a:ext cx="877034" cy="10306050"/>
            <a:chOff x="17420509" y="-9525"/>
            <a:chExt cx="877034" cy="10306050"/>
          </a:xfrm>
        </p:grpSpPr>
        <p:grpSp>
          <p:nvGrpSpPr>
            <p:cNvPr id="34" name="Group 34"/>
            <p:cNvGrpSpPr/>
            <p:nvPr/>
          </p:nvGrpSpPr>
          <p:grpSpPr>
            <a:xfrm rot="-10800000">
              <a:off x="17420509" y="9481405"/>
              <a:ext cx="877034" cy="815120"/>
              <a:chOff x="0" y="0"/>
              <a:chExt cx="1169379" cy="108682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-10800000">
              <a:off x="17420509" y="8691231"/>
              <a:ext cx="877034" cy="812172"/>
              <a:chOff x="0" y="0"/>
              <a:chExt cx="1169379" cy="108289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-10800000">
              <a:off x="17420509" y="7901057"/>
              <a:ext cx="877034" cy="812172"/>
              <a:chOff x="0" y="0"/>
              <a:chExt cx="1169379" cy="108289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-10800000">
              <a:off x="17420509" y="7107935"/>
              <a:ext cx="877034" cy="815120"/>
              <a:chOff x="0" y="0"/>
              <a:chExt cx="1169379" cy="108682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-10800000">
              <a:off x="17420509" y="6317761"/>
              <a:ext cx="877034" cy="812172"/>
              <a:chOff x="0" y="0"/>
              <a:chExt cx="1169379" cy="108289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10800000">
              <a:off x="17420509" y="5527587"/>
              <a:ext cx="877034" cy="812172"/>
              <a:chOff x="0" y="0"/>
              <a:chExt cx="1169379" cy="108289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10800000">
              <a:off x="17420509" y="4737413"/>
              <a:ext cx="877034" cy="812172"/>
              <a:chOff x="0" y="0"/>
              <a:chExt cx="1169379" cy="108289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 rot="-10800000">
              <a:off x="17420509" y="3944291"/>
              <a:ext cx="877034" cy="815120"/>
              <a:chOff x="0" y="0"/>
              <a:chExt cx="1169379" cy="108682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-10800000">
              <a:off x="17420509" y="3154119"/>
              <a:ext cx="877034" cy="812172"/>
              <a:chOff x="0" y="0"/>
              <a:chExt cx="1169379" cy="108289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-10800000">
              <a:off x="17420509" y="2363945"/>
              <a:ext cx="877034" cy="812172"/>
              <a:chOff x="0" y="0"/>
              <a:chExt cx="1169379" cy="108289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-10800000">
              <a:off x="17420509" y="1570823"/>
              <a:ext cx="877034" cy="815120"/>
              <a:chOff x="0" y="0"/>
              <a:chExt cx="1169379" cy="1086827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10800000">
              <a:off x="17420509" y="780649"/>
              <a:ext cx="877034" cy="812172"/>
              <a:chOff x="0" y="0"/>
              <a:chExt cx="1169379" cy="1082896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 rot="-10800000">
              <a:off x="17420509" y="-9525"/>
              <a:ext cx="877034" cy="812172"/>
              <a:chOff x="0" y="0"/>
              <a:chExt cx="1169379" cy="108289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F98CC1-1904-266B-7008-A086567AF564}"/>
                  </a:ext>
                </a:extLst>
              </p:cNvPr>
              <p:cNvSpPr txBox="1"/>
              <p:nvPr/>
            </p:nvSpPr>
            <p:spPr>
              <a:xfrm>
                <a:off x="1219200" y="2423433"/>
                <a:ext cx="15849600" cy="512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</a:pPr>
                <a:r>
                  <a:rPr lang="en-US" sz="3700" b="1" kern="1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   </a:t>
                </a:r>
                <a:r>
                  <a:rPr lang="en-US" sz="3700" b="1" kern="10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Nhiệm</a:t>
                </a:r>
                <a:r>
                  <a:rPr lang="en-US" sz="3700" b="1" kern="1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00" b="1" kern="10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vụ</a:t>
                </a:r>
                <a:r>
                  <a:rPr lang="en-US" sz="3700" b="1" kern="1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1 </a:t>
                </a:r>
                <a:r>
                  <a:rPr lang="en-US" sz="40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 </a:t>
                </a:r>
                <a:r>
                  <a:rPr lang="en-US" sz="40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0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gian</a:t>
                </a:r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0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Oxyz</a:t>
                </a:r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c</a:t>
                </a: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ho mặt phẳng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𝑃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 qua điểm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𝐼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sSub>
                      <m:sSubPr>
                        <m:ctrlP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b>
                    </m:sSub>
                    <m:r>
                      <a:rPr lang="en-US" sz="4000" b="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;</m:t>
                    </m:r>
                    <m:sSub>
                      <m:sSubPr>
                        <m:ctrlP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b>
                    </m:sSub>
                    <m:r>
                      <a:rPr lang="en-US" sz="4000" b="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;</m:t>
                    </m:r>
                    <m:sSub>
                      <m:sSubPr>
                        <m:ctrlP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𝑧</m:t>
                        </m:r>
                      </m:e>
                      <m:sub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b>
                    </m:sSub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𝑛</m:t>
                        </m:r>
                      </m:e>
                    </m:acc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=(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; 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; 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 vectơ pháp tuyến. Giả sử</a:t>
                </a:r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𝑀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; 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; 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𝑧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 một điểm bất kì thuộc</a:t>
                </a:r>
                <a:endParaRPr lang="en-US" sz="40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</a:pP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mặt phẳng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𝑃</m:t>
                    </m:r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(Hình 9).</a:t>
                </a:r>
                <a:endParaRPr lang="en-US" sz="40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</a:pP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Tính tích vô hướng</a:t>
                </a:r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𝑛</m:t>
                        </m:r>
                      </m:e>
                    </m:acc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. </m:t>
                    </m:r>
                    <m:acc>
                      <m:accPr>
                        <m:chr m:val="⃗"/>
                        <m:ctrlP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𝐼𝑀</m:t>
                        </m:r>
                      </m:e>
                    </m:acc>
                    <m:r>
                      <a:rPr lang="vi-VN" sz="40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endParaRPr lang="en-US" sz="40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F98CC1-1904-266B-7008-A086567AF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423433"/>
                <a:ext cx="15849600" cy="5128327"/>
              </a:xfrm>
              <a:prstGeom prst="rect">
                <a:avLst/>
              </a:prstGeom>
              <a:blipFill>
                <a:blip r:embed="rId3"/>
                <a:stretch>
                  <a:fillRect l="-1346" r="-1346" b="-4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ounded Rectangle 8">
            <a:extLst>
              <a:ext uri="{FF2B5EF4-FFF2-40B4-BE49-F238E27FC236}">
                <a16:creationId xmlns:a16="http://schemas.microsoft.com/office/drawing/2014/main" id="{189B6FDD-96BD-39CA-C741-410950779E3D}"/>
              </a:ext>
            </a:extLst>
          </p:cNvPr>
          <p:cNvSpPr/>
          <p:nvPr/>
        </p:nvSpPr>
        <p:spPr>
          <a:xfrm>
            <a:off x="1295401" y="2596623"/>
            <a:ext cx="1676400" cy="838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0048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HĐ5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584" y="-15376"/>
            <a:ext cx="16558850" cy="2120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3303" y="38100"/>
            <a:ext cx="16157897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 dirty="0">
                <a:solidFill>
                  <a:srgbClr val="FFFF00"/>
                </a:solidFill>
                <a:ea typeface="Aptos"/>
                <a:cs typeface="Arial" panose="020B0604020202020204" pitchFamily="34" charset="0"/>
              </a:rPr>
              <a:t>1. Lập phương trình tổng quát của mặt phẳng đi qua một điểm và biết vectơ pháp tuyến</a:t>
            </a:r>
            <a:endParaRPr lang="en-US" sz="4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51" y="4529497"/>
            <a:ext cx="7472363" cy="5268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1419" y="7631725"/>
                <a:ext cx="8022603" cy="2113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</a:pPr>
                <a:r>
                  <a:rPr lang="vi-VN" sz="3700" kern="1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</a:t>
                </a: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 Hãy biểu diễn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𝑛</m:t>
                        </m:r>
                      </m:e>
                    </m:acc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. </m:t>
                    </m:r>
                    <m:acc>
                      <m:accPr>
                        <m:chr m:val="⃗"/>
                        <m:ctrlP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𝐼𝑀</m:t>
                        </m:r>
                      </m:e>
                    </m:acc>
                  </m:oMath>
                </a14:m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</a:pPr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b>
                    </m:sSub>
                    <m:r>
                      <a:rPr lang="en-US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;</m:t>
                    </m:r>
                    <m:sSub>
                      <m:sSubPr>
                        <m:ctrlP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b>
                    </m:sSub>
                    <m:r>
                      <a:rPr lang="en-US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;</m:t>
                    </m:r>
                    <m:sSub>
                      <m:sSubPr>
                        <m:ctrlP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𝑧</m:t>
                        </m:r>
                      </m:e>
                      <m:sub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b>
                    </m:sSub>
                  </m:oMath>
                </a14:m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𝑧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vi-VN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40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  <m:r>
                      <a:rPr lang="vi-VN" sz="4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endParaRPr lang="en-US" sz="40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419" y="7631725"/>
                <a:ext cx="8022603" cy="2113207"/>
              </a:xfrm>
              <a:prstGeom prst="rect">
                <a:avLst/>
              </a:prstGeom>
              <a:blipFill>
                <a:blip r:embed="rId6"/>
                <a:stretch>
                  <a:fillRect l="-2660" b="-1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4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-17816" y="-647700"/>
            <a:ext cx="18337466" cy="1828800"/>
            <a:chOff x="-17816" y="-190499"/>
            <a:chExt cx="18337466" cy="2807850"/>
          </a:xfrm>
        </p:grpSpPr>
        <p:sp>
          <p:nvSpPr>
            <p:cNvPr id="7" name="Freeform 7"/>
            <p:cNvSpPr/>
            <p:nvPr/>
          </p:nvSpPr>
          <p:spPr>
            <a:xfrm>
              <a:off x="-17816" y="1189199"/>
              <a:ext cx="18337466" cy="1428152"/>
            </a:xfrm>
            <a:custGeom>
              <a:avLst/>
              <a:gdLst/>
              <a:ahLst/>
              <a:cxnLst/>
              <a:rect l="l" t="t" r="r" b="b"/>
              <a:pathLst>
                <a:path w="18337466" h="1428152">
                  <a:moveTo>
                    <a:pt x="0" y="0"/>
                  </a:moveTo>
                  <a:lnTo>
                    <a:pt x="18337466" y="0"/>
                  </a:lnTo>
                  <a:lnTo>
                    <a:pt x="18337466" y="1428152"/>
                  </a:lnTo>
                  <a:lnTo>
                    <a:pt x="0" y="142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-12600" y="-190499"/>
              <a:ext cx="18313200" cy="2167800"/>
              <a:chOff x="0" y="0"/>
              <a:chExt cx="24417600" cy="2890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417655" cy="2890393"/>
              </a:xfrm>
              <a:custGeom>
                <a:avLst/>
                <a:gdLst/>
                <a:ahLst/>
                <a:cxnLst/>
                <a:rect l="l" t="t" r="r" b="b"/>
                <a:pathLst>
                  <a:path w="24417655" h="2890393">
                    <a:moveTo>
                      <a:pt x="0" y="0"/>
                    </a:moveTo>
                    <a:lnTo>
                      <a:pt x="24417655" y="0"/>
                    </a:lnTo>
                    <a:lnTo>
                      <a:pt x="24417655" y="2890393"/>
                    </a:lnTo>
                    <a:lnTo>
                      <a:pt x="0" y="2890393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976545" y="-151712"/>
              <a:ext cx="851492" cy="788568"/>
              <a:chOff x="0" y="0"/>
              <a:chExt cx="1135323" cy="105142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806127" y="-151712"/>
              <a:ext cx="854352" cy="788568"/>
              <a:chOff x="0" y="0"/>
              <a:chExt cx="1139136" cy="105142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638569" y="-151712"/>
              <a:ext cx="854352" cy="788568"/>
              <a:chOff x="0" y="0"/>
              <a:chExt cx="1139136" cy="105142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7471011" y="-151712"/>
              <a:ext cx="851492" cy="788568"/>
              <a:chOff x="0" y="0"/>
              <a:chExt cx="1135323" cy="105142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300593" y="-151712"/>
              <a:ext cx="854352" cy="788568"/>
              <a:chOff x="0" y="0"/>
              <a:chExt cx="1139136" cy="105142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133035" y="-151712"/>
              <a:ext cx="851492" cy="788568"/>
              <a:chOff x="0" y="0"/>
              <a:chExt cx="1135323" cy="105142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962617" y="-151712"/>
              <a:ext cx="854352" cy="788568"/>
              <a:chOff x="0" y="0"/>
              <a:chExt cx="1139136" cy="105142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95059" y="-151712"/>
              <a:ext cx="851492" cy="788568"/>
              <a:chOff x="0" y="0"/>
              <a:chExt cx="1135323" cy="105142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1624641" y="-151712"/>
              <a:ext cx="854352" cy="788568"/>
              <a:chOff x="0" y="0"/>
              <a:chExt cx="1139136" cy="105142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2457083" y="-151712"/>
              <a:ext cx="851492" cy="788568"/>
              <a:chOff x="0" y="0"/>
              <a:chExt cx="1135323" cy="105142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976545" y="614946"/>
              <a:ext cx="851492" cy="788568"/>
              <a:chOff x="0" y="0"/>
              <a:chExt cx="1135323" cy="105142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5806127" y="614946"/>
              <a:ext cx="854352" cy="788568"/>
              <a:chOff x="0" y="0"/>
              <a:chExt cx="1139136" cy="105142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6638569" y="614946"/>
              <a:ext cx="854352" cy="788568"/>
              <a:chOff x="0" y="0"/>
              <a:chExt cx="1139136" cy="105142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7471011" y="614946"/>
              <a:ext cx="851492" cy="788568"/>
              <a:chOff x="0" y="0"/>
              <a:chExt cx="1135323" cy="105142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8300593" y="614946"/>
              <a:ext cx="854352" cy="788568"/>
              <a:chOff x="0" y="0"/>
              <a:chExt cx="1139136" cy="105142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133035" y="614946"/>
              <a:ext cx="851492" cy="788568"/>
              <a:chOff x="0" y="0"/>
              <a:chExt cx="1135323" cy="105142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9962617" y="614946"/>
              <a:ext cx="854352" cy="788568"/>
              <a:chOff x="0" y="0"/>
              <a:chExt cx="1139136" cy="1051424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0795059" y="614946"/>
              <a:ext cx="851492" cy="788568"/>
              <a:chOff x="0" y="0"/>
              <a:chExt cx="1135323" cy="105142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1624641" y="614946"/>
              <a:ext cx="854352" cy="788568"/>
              <a:chOff x="0" y="0"/>
              <a:chExt cx="1139136" cy="105142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2457083" y="614946"/>
              <a:ext cx="851492" cy="788568"/>
              <a:chOff x="0" y="0"/>
              <a:chExt cx="1135323" cy="1051424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-9525" y="-151712"/>
              <a:ext cx="851492" cy="788568"/>
              <a:chOff x="0" y="0"/>
              <a:chExt cx="1135323" cy="105142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820055" y="-151712"/>
              <a:ext cx="854352" cy="788568"/>
              <a:chOff x="0" y="0"/>
              <a:chExt cx="1139136" cy="105142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1652499" y="-151712"/>
              <a:ext cx="851492" cy="788568"/>
              <a:chOff x="0" y="0"/>
              <a:chExt cx="1135323" cy="1051424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2482079" y="-151712"/>
              <a:ext cx="854352" cy="788568"/>
              <a:chOff x="0" y="0"/>
              <a:chExt cx="1139136" cy="105142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3314521" y="-151712"/>
              <a:ext cx="851492" cy="788568"/>
              <a:chOff x="0" y="0"/>
              <a:chExt cx="1135323" cy="105142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4144103" y="-151712"/>
              <a:ext cx="854352" cy="788568"/>
              <a:chOff x="0" y="0"/>
              <a:chExt cx="1139136" cy="105142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13286663" y="-151712"/>
              <a:ext cx="854352" cy="788568"/>
              <a:chOff x="0" y="0"/>
              <a:chExt cx="1139136" cy="105142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14119107" y="-151712"/>
              <a:ext cx="854352" cy="788568"/>
              <a:chOff x="0" y="0"/>
              <a:chExt cx="1139136" cy="1051424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4951549" y="-151712"/>
              <a:ext cx="851492" cy="788568"/>
              <a:chOff x="0" y="0"/>
              <a:chExt cx="1135323" cy="105142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-9525" y="614946"/>
              <a:ext cx="851492" cy="788568"/>
              <a:chOff x="0" y="0"/>
              <a:chExt cx="1135323" cy="1051424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820055" y="614946"/>
              <a:ext cx="854352" cy="788568"/>
              <a:chOff x="0" y="0"/>
              <a:chExt cx="1139136" cy="1051424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1652499" y="614946"/>
              <a:ext cx="851492" cy="788568"/>
              <a:chOff x="0" y="0"/>
              <a:chExt cx="1135323" cy="105142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2482079" y="614946"/>
              <a:ext cx="854352" cy="788568"/>
              <a:chOff x="0" y="0"/>
              <a:chExt cx="1139136" cy="1051424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3314521" y="614946"/>
              <a:ext cx="851492" cy="788568"/>
              <a:chOff x="0" y="0"/>
              <a:chExt cx="1135323" cy="1051424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4144103" y="614946"/>
              <a:ext cx="854352" cy="788568"/>
              <a:chOff x="0" y="0"/>
              <a:chExt cx="1139136" cy="105142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13286663" y="614946"/>
              <a:ext cx="854352" cy="788568"/>
              <a:chOff x="0" y="0"/>
              <a:chExt cx="1139136" cy="1051424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14119107" y="614946"/>
              <a:ext cx="854352" cy="788568"/>
              <a:chOff x="0" y="0"/>
              <a:chExt cx="1139136" cy="1051424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14951549" y="614946"/>
              <a:ext cx="851492" cy="788568"/>
              <a:chOff x="0" y="0"/>
              <a:chExt cx="1135323" cy="1051424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15781149" y="-151712"/>
              <a:ext cx="854352" cy="788568"/>
              <a:chOff x="0" y="0"/>
              <a:chExt cx="1139136" cy="1051424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16613591" y="-151712"/>
              <a:ext cx="854352" cy="788568"/>
              <a:chOff x="0" y="0"/>
              <a:chExt cx="1139136" cy="1051424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17446033" y="-151712"/>
              <a:ext cx="851492" cy="788568"/>
              <a:chOff x="0" y="0"/>
              <a:chExt cx="1135323" cy="1051424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15781149" y="614946"/>
              <a:ext cx="854352" cy="788568"/>
              <a:chOff x="0" y="0"/>
              <a:chExt cx="1139136" cy="1051424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6613591" y="614946"/>
              <a:ext cx="854352" cy="788568"/>
              <a:chOff x="0" y="0"/>
              <a:chExt cx="1139136" cy="1051424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>
              <a:off x="17446033" y="614946"/>
              <a:ext cx="851492" cy="788568"/>
              <a:chOff x="0" y="0"/>
              <a:chExt cx="1135323" cy="1051424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7" name="Google Shape;1339;p43">
            <a:extLst>
              <a:ext uri="{FF2B5EF4-FFF2-40B4-BE49-F238E27FC236}">
                <a16:creationId xmlns:a16="http://schemas.microsoft.com/office/drawing/2014/main" id="{8FA8A61B-8099-A7AF-9137-316BAC1C9676}"/>
              </a:ext>
            </a:extLst>
          </p:cNvPr>
          <p:cNvSpPr txBox="1">
            <a:spLocks/>
          </p:cNvSpPr>
          <p:nvPr/>
        </p:nvSpPr>
        <p:spPr>
          <a:xfrm>
            <a:off x="3581401" y="2236172"/>
            <a:ext cx="5501302" cy="1212208"/>
          </a:xfrm>
          <a:prstGeom prst="rect">
            <a:avLst/>
          </a:prstGeom>
        </p:spPr>
        <p:txBody>
          <a:bodyPr spcFirstLastPara="1" wrap="square" lIns="180000" tIns="182850" rIns="18000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Kết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luận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Rectangle 107"/>
              <p:cNvSpPr/>
              <p:nvPr/>
            </p:nvSpPr>
            <p:spPr>
              <a:xfrm>
                <a:off x="2133600" y="3848100"/>
                <a:ext cx="15358839" cy="3311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</a:pP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đi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qua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điểm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làm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vectơ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pháp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tuyến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phương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trình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tổng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quát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𝐴𝑥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𝐵𝑦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𝐶𝑧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nl-NL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𝐷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=−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  <m:sSub>
                      <m:sSub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𝐵</m:t>
                    </m:r>
                    <m:sSub>
                      <m:sSub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nl-NL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3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𝐶</m:t>
                    </m:r>
                    <m:sSub>
                      <m:sSub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nl-NL" sz="43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nl-NL" sz="43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848100"/>
                <a:ext cx="15358839" cy="3311356"/>
              </a:xfrm>
              <a:prstGeom prst="rect">
                <a:avLst/>
              </a:prstGeom>
              <a:blipFill>
                <a:blip r:embed="rId5"/>
                <a:stretch>
                  <a:fillRect l="-1548" b="-7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Freeform 10"/>
          <p:cNvSpPr/>
          <p:nvPr/>
        </p:nvSpPr>
        <p:spPr>
          <a:xfrm>
            <a:off x="152400" y="7734300"/>
            <a:ext cx="2626852" cy="2001226"/>
          </a:xfrm>
          <a:custGeom>
            <a:avLst/>
            <a:gdLst/>
            <a:ahLst/>
            <a:cxnLst/>
            <a:rect l="l" t="t" r="r" b="b"/>
            <a:pathLst>
              <a:path w="3194470" h="2603493">
                <a:moveTo>
                  <a:pt x="0" y="0"/>
                </a:moveTo>
                <a:lnTo>
                  <a:pt x="3194469" y="0"/>
                </a:lnTo>
                <a:lnTo>
                  <a:pt x="3194469" y="2603493"/>
                </a:lnTo>
                <a:lnTo>
                  <a:pt x="0" y="2603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9525" y="9502107"/>
            <a:ext cx="851492" cy="788568"/>
            <a:chOff x="0" y="0"/>
            <a:chExt cx="1135323" cy="10514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0057" y="9502107"/>
            <a:ext cx="854352" cy="788568"/>
            <a:chOff x="0" y="0"/>
            <a:chExt cx="1139136" cy="1051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2499" y="9502107"/>
            <a:ext cx="851492" cy="788568"/>
            <a:chOff x="0" y="0"/>
            <a:chExt cx="1135323" cy="10514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82081" y="9502107"/>
            <a:ext cx="854352" cy="788568"/>
            <a:chOff x="0" y="0"/>
            <a:chExt cx="1139136" cy="10514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14523" y="9502107"/>
            <a:ext cx="851492" cy="788568"/>
            <a:chOff x="0" y="0"/>
            <a:chExt cx="1135323" cy="10514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44103" y="9502107"/>
            <a:ext cx="854352" cy="788568"/>
            <a:chOff x="0" y="0"/>
            <a:chExt cx="1139136" cy="10514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76547" y="9502107"/>
            <a:ext cx="851492" cy="788568"/>
            <a:chOff x="0" y="0"/>
            <a:chExt cx="1135323" cy="10514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06127" y="9502107"/>
            <a:ext cx="854352" cy="788568"/>
            <a:chOff x="0" y="0"/>
            <a:chExt cx="1139136" cy="10514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38569" y="9502107"/>
            <a:ext cx="854352" cy="788568"/>
            <a:chOff x="0" y="0"/>
            <a:chExt cx="1139136" cy="10514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71011" y="9502107"/>
            <a:ext cx="851492" cy="788568"/>
            <a:chOff x="0" y="0"/>
            <a:chExt cx="1135323" cy="10514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00593" y="9502107"/>
            <a:ext cx="854352" cy="788568"/>
            <a:chOff x="0" y="0"/>
            <a:chExt cx="1139136" cy="10514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33035" y="9502107"/>
            <a:ext cx="851492" cy="788568"/>
            <a:chOff x="0" y="0"/>
            <a:chExt cx="1135323" cy="105142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62617" y="9502107"/>
            <a:ext cx="854352" cy="788568"/>
            <a:chOff x="0" y="0"/>
            <a:chExt cx="1139136" cy="10514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795059" y="9502107"/>
            <a:ext cx="851492" cy="788568"/>
            <a:chOff x="0" y="0"/>
            <a:chExt cx="1135323" cy="105142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624641" y="9502107"/>
            <a:ext cx="854352" cy="788568"/>
            <a:chOff x="0" y="0"/>
            <a:chExt cx="1139136" cy="105142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457083" y="9502107"/>
            <a:ext cx="851492" cy="788568"/>
            <a:chOff x="0" y="0"/>
            <a:chExt cx="1135323" cy="105142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286665" y="9502107"/>
            <a:ext cx="854352" cy="788568"/>
            <a:chOff x="0" y="0"/>
            <a:chExt cx="1139136" cy="105142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119107" y="9502107"/>
            <a:ext cx="854352" cy="788568"/>
            <a:chOff x="0" y="0"/>
            <a:chExt cx="1139136" cy="105142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4951549" y="9502107"/>
            <a:ext cx="851492" cy="788568"/>
            <a:chOff x="0" y="0"/>
            <a:chExt cx="1135323" cy="105142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5781149" y="9502107"/>
            <a:ext cx="854352" cy="788568"/>
            <a:chOff x="0" y="0"/>
            <a:chExt cx="1139136" cy="105142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613591" y="9502107"/>
            <a:ext cx="854352" cy="788568"/>
            <a:chOff x="0" y="0"/>
            <a:chExt cx="1139136" cy="105142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35380" cy="1047623"/>
            </a:xfrm>
            <a:custGeom>
              <a:avLst/>
              <a:gdLst/>
              <a:ahLst/>
              <a:cxnLst/>
              <a:rect l="l" t="t" r="r" b="b"/>
              <a:pathLst>
                <a:path w="1135380" h="1047623">
                  <a:moveTo>
                    <a:pt x="12700" y="0"/>
                  </a:moveTo>
                  <a:lnTo>
                    <a:pt x="1122680" y="0"/>
                  </a:lnTo>
                  <a:cubicBezTo>
                    <a:pt x="1129665" y="0"/>
                    <a:pt x="1135380" y="5715"/>
                    <a:pt x="1135380" y="12700"/>
                  </a:cubicBezTo>
                  <a:lnTo>
                    <a:pt x="1135380" y="1034923"/>
                  </a:lnTo>
                  <a:cubicBezTo>
                    <a:pt x="1135380" y="1041908"/>
                    <a:pt x="1129665" y="1047623"/>
                    <a:pt x="112268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22680" y="1022223"/>
                  </a:lnTo>
                  <a:lnTo>
                    <a:pt x="1122680" y="1034923"/>
                  </a:lnTo>
                  <a:lnTo>
                    <a:pt x="1109980" y="1034923"/>
                  </a:lnTo>
                  <a:lnTo>
                    <a:pt x="1109980" y="12700"/>
                  </a:lnTo>
                  <a:lnTo>
                    <a:pt x="1122680" y="12700"/>
                  </a:lnTo>
                  <a:lnTo>
                    <a:pt x="11226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7446033" y="9502107"/>
            <a:ext cx="851492" cy="788568"/>
            <a:chOff x="0" y="0"/>
            <a:chExt cx="1135323" cy="105142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131570" cy="1047623"/>
            </a:xfrm>
            <a:custGeom>
              <a:avLst/>
              <a:gdLst/>
              <a:ahLst/>
              <a:cxnLst/>
              <a:rect l="l" t="t" r="r" b="b"/>
              <a:pathLst>
                <a:path w="1131570" h="1047623">
                  <a:moveTo>
                    <a:pt x="12700" y="0"/>
                  </a:moveTo>
                  <a:lnTo>
                    <a:pt x="1118870" y="0"/>
                  </a:lnTo>
                  <a:cubicBezTo>
                    <a:pt x="1125855" y="0"/>
                    <a:pt x="1131570" y="5715"/>
                    <a:pt x="1131570" y="12700"/>
                  </a:cubicBezTo>
                  <a:lnTo>
                    <a:pt x="1131570" y="1034923"/>
                  </a:lnTo>
                  <a:cubicBezTo>
                    <a:pt x="1131570" y="1041908"/>
                    <a:pt x="1125855" y="1047623"/>
                    <a:pt x="1118870" y="1047623"/>
                  </a:cubicBezTo>
                  <a:lnTo>
                    <a:pt x="12700" y="1047623"/>
                  </a:lnTo>
                  <a:cubicBezTo>
                    <a:pt x="5715" y="1047623"/>
                    <a:pt x="0" y="1041908"/>
                    <a:pt x="0" y="1034923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34923"/>
                  </a:lnTo>
                  <a:lnTo>
                    <a:pt x="12700" y="1034923"/>
                  </a:lnTo>
                  <a:lnTo>
                    <a:pt x="12700" y="1022223"/>
                  </a:lnTo>
                  <a:lnTo>
                    <a:pt x="1118870" y="1022223"/>
                  </a:lnTo>
                  <a:lnTo>
                    <a:pt x="1118870" y="1034923"/>
                  </a:lnTo>
                  <a:lnTo>
                    <a:pt x="1106170" y="1034923"/>
                  </a:lnTo>
                  <a:lnTo>
                    <a:pt x="1106170" y="12700"/>
                  </a:lnTo>
                  <a:lnTo>
                    <a:pt x="1118870" y="12700"/>
                  </a:lnTo>
                  <a:lnTo>
                    <a:pt x="11188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Freeform 48"/>
          <p:cNvSpPr/>
          <p:nvPr/>
        </p:nvSpPr>
        <p:spPr>
          <a:xfrm>
            <a:off x="17129070" y="-122620"/>
            <a:ext cx="1457700" cy="9627252"/>
          </a:xfrm>
          <a:custGeom>
            <a:avLst/>
            <a:gdLst/>
            <a:ahLst/>
            <a:cxnLst/>
            <a:rect l="l" t="t" r="r" b="b"/>
            <a:pathLst>
              <a:path w="1457700" h="9627252">
                <a:moveTo>
                  <a:pt x="0" y="0"/>
                </a:moveTo>
                <a:lnTo>
                  <a:pt x="1457700" y="0"/>
                </a:lnTo>
                <a:lnTo>
                  <a:pt x="1457700" y="9627252"/>
                </a:lnTo>
                <a:lnTo>
                  <a:pt x="0" y="9627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D5EBCA2-8E55-04AB-2779-9F71855E6AD9}"/>
              </a:ext>
            </a:extLst>
          </p:cNvPr>
          <p:cNvGrpSpPr/>
          <p:nvPr/>
        </p:nvGrpSpPr>
        <p:grpSpPr>
          <a:xfrm>
            <a:off x="3708862" y="1017844"/>
            <a:ext cx="6208684" cy="1306256"/>
            <a:chOff x="701602" y="4120128"/>
            <a:chExt cx="3104342" cy="65312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109ED6-31C6-F768-118B-032A623E35BC}"/>
                </a:ext>
              </a:extLst>
            </p:cNvPr>
            <p:cNvSpPr txBox="1"/>
            <p:nvPr/>
          </p:nvSpPr>
          <p:spPr>
            <a:xfrm>
              <a:off x="1823224" y="4120128"/>
              <a:ext cx="1982720" cy="653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defTabSz="182880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6000" b="1" kern="100">
                  <a:solidFill>
                    <a:srgbClr val="2F5496"/>
                  </a:solidFill>
                  <a:latin typeface="Arial"/>
                  <a:ea typeface="Aptos"/>
                  <a:cs typeface="Times New Roman" panose="02020603050405020304" pitchFamily="18" charset="0"/>
                  <a:sym typeface="Arial"/>
                </a:rPr>
                <a:t>Chú ý: </a:t>
              </a:r>
              <a:endParaRPr kumimoji="0" lang="en-US" sz="6000" b="0" i="0" u="none" strike="noStrike" kern="1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/>
                <a:ea typeface="Aptos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83" name="Picture 19">
              <a:extLst>
                <a:ext uri="{FF2B5EF4-FFF2-40B4-BE49-F238E27FC236}">
                  <a16:creationId xmlns:a16="http://schemas.microsoft.com/office/drawing/2014/main" id="{E3F04667-C1D8-7792-7990-C038FA87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01602" y="4290493"/>
              <a:ext cx="840581" cy="47492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Rectangle 83"/>
              <p:cNvSpPr/>
              <p:nvPr/>
            </p:nvSpPr>
            <p:spPr>
              <a:xfrm>
                <a:off x="2081934" y="3238500"/>
                <a:ext cx="14550749" cy="3388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</a:pPr>
                <a:r>
                  <a:rPr lang="nl-NL" sz="4200" dirty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Mặt phẳng </a:t>
                </a:r>
                <a14:m>
                  <m:oMath xmlns:m="http://schemas.openxmlformats.org/officeDocument/2006/math"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𝐼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nhận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𝐵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𝐶</m:t>
                    </m:r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làm vectơ pháp tuyến có phương trình là: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nl-NL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l-NL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nl-NL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nl-NL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nl-NL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l-NL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nl-NL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nl-NL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nl-NL" sz="4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nl-NL" sz="4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nl-NL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934" y="3238500"/>
                <a:ext cx="14550749" cy="3388620"/>
              </a:xfrm>
              <a:prstGeom prst="rect">
                <a:avLst/>
              </a:prstGeom>
              <a:blipFill>
                <a:blip r:embed="rId7"/>
                <a:stretch>
                  <a:fillRect l="-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8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29134">
            <a:off x="710023" y="5701553"/>
            <a:ext cx="652363" cy="4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85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68702" y="342900"/>
            <a:ext cx="17145001" cy="9327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0FDDE4-B345-9CEF-46D5-6288E812B092}"/>
              </a:ext>
            </a:extLst>
          </p:cNvPr>
          <p:cNvSpPr txBox="1"/>
          <p:nvPr/>
        </p:nvSpPr>
        <p:spPr>
          <a:xfrm>
            <a:off x="1204743" y="944033"/>
            <a:ext cx="15874504" cy="881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Ví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dụ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6: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Nhiệm</a:t>
            </a:r>
            <a:r>
              <a:rPr kumimoji="0" lang="en-US" sz="3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  <a:r>
              <a:rPr kumimoji="0" lang="en-US" sz="3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vụ</a:t>
            </a:r>
            <a:r>
              <a:rPr kumimoji="0" lang="en-US" sz="3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2:</a:t>
            </a:r>
            <a:endParaRPr lang="en-US" sz="3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82716" y="3965583"/>
            <a:ext cx="1298753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1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r>
              <a:rPr kumimoji="0" lang="en-US" sz="39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38" name="Picture 3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2502" y="7962900"/>
            <a:ext cx="1207697" cy="1707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04743" y="4800545"/>
                <a:ext cx="15874504" cy="2306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</a:pPr>
                <a:r>
                  <a:rPr lang="vi-VN" sz="39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Phương trình mặt phẳng </a:t>
                </a:r>
                <a14:m>
                  <m:oMath xmlns:m="http://schemas.openxmlformats.org/officeDocument/2006/math">
                    <m:r>
                      <a:rPr lang="vi-VN" sz="39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(</m:t>
                    </m:r>
                    <m:r>
                      <a:rPr lang="vi-VN" sz="39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𝑃</m:t>
                    </m:r>
                    <m:r>
                      <a:rPr lang="vi-VN" sz="39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r>
                  <a:rPr lang="vi-VN" sz="39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là:</a:t>
                </a:r>
              </a:p>
              <a:p>
                <a:pPr lvl="0" algn="just">
                  <a:lnSpc>
                    <a:spcPct val="200000"/>
                  </a:lnSpc>
                </a:pPr>
                <a:endParaRPr lang="en-US" sz="39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43" y="4800545"/>
                <a:ext cx="15874504" cy="2306785"/>
              </a:xfrm>
              <a:prstGeom prst="rect">
                <a:avLst/>
              </a:prstGeom>
              <a:blipFill>
                <a:blip r:embed="rId6"/>
                <a:stretch>
                  <a:fillRect l="-1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76F7972-F772-ABC9-6ECD-F78314D646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121090"/>
              </p:ext>
            </p:extLst>
          </p:nvPr>
        </p:nvGraphicFramePr>
        <p:xfrm>
          <a:off x="15632503" y="2140261"/>
          <a:ext cx="1981200" cy="609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586" imgH="228501" progId="Equation.DSMT4">
                  <p:embed/>
                </p:oleObj>
              </mc:Choice>
              <mc:Fallback>
                <p:oleObj name="Equation" r:id="rId7" imgW="723586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32503" y="2140261"/>
                        <a:ext cx="1981200" cy="6097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6CC315F-3297-7080-187C-827168CC33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991735"/>
              </p:ext>
            </p:extLst>
          </p:nvPr>
        </p:nvGraphicFramePr>
        <p:xfrm>
          <a:off x="6400626" y="2911845"/>
          <a:ext cx="2514773" cy="810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79279" progId="Equation.DSMT4">
                  <p:embed/>
                </p:oleObj>
              </mc:Choice>
              <mc:Fallback>
                <p:oleObj name="Equation" r:id="rId9" imgW="901309" imgH="27927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626" y="2911845"/>
                        <a:ext cx="2514773" cy="810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5B78963A-3031-927F-505F-5B6E9C5E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928" y="2042107"/>
            <a:ext cx="148790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gian Oxyz, viết phương trình mặt phẳng (P) đi qua điểm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BF275A7-FB66-A0CA-3DDC-2C8A6CB74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622" y="2963263"/>
            <a:ext cx="51700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có vecto pháp tuyến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1946170-2040-04C5-D5EC-BC2E5AAC2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986" y="521452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6E73D0-9451-451B-B3DA-EBBC34D1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121ECAC-1C02-2427-550F-DA6AA6AB4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079602"/>
              </p:ext>
            </p:extLst>
          </p:nvPr>
        </p:nvGraphicFramePr>
        <p:xfrm>
          <a:off x="4724400" y="6203452"/>
          <a:ext cx="7238999" cy="145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73300" imgH="495300" progId="Equation.DSMT4">
                  <p:embed/>
                </p:oleObj>
              </mc:Choice>
              <mc:Fallback>
                <p:oleObj name="Equation" r:id="rId11" imgW="2273300" imgH="495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6203452"/>
                        <a:ext cx="7238999" cy="1457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9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-9525" y="-15375"/>
            <a:ext cx="877034" cy="10306050"/>
            <a:chOff x="-9525" y="-15375"/>
            <a:chExt cx="877034" cy="10306050"/>
          </a:xfrm>
          <a:solidFill>
            <a:srgbClr val="5E85AA"/>
          </a:solidFill>
        </p:grpSpPr>
        <p:grpSp>
          <p:nvGrpSpPr>
            <p:cNvPr id="6" name="Group 6"/>
            <p:cNvGrpSpPr/>
            <p:nvPr/>
          </p:nvGrpSpPr>
          <p:grpSpPr>
            <a:xfrm>
              <a:off x="-9525" y="-15375"/>
              <a:ext cx="877034" cy="815120"/>
              <a:chOff x="0" y="0"/>
              <a:chExt cx="1169379" cy="1086827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-9525" y="777747"/>
              <a:ext cx="877034" cy="812172"/>
              <a:chOff x="0" y="0"/>
              <a:chExt cx="1169379" cy="1082896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-9525" y="1567921"/>
              <a:ext cx="877034" cy="812172"/>
              <a:chOff x="0" y="0"/>
              <a:chExt cx="1169379" cy="1082896"/>
            </a:xfrm>
            <a:grpFill/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-9525" y="2358095"/>
              <a:ext cx="877034" cy="815120"/>
              <a:chOff x="0" y="0"/>
              <a:chExt cx="1169379" cy="1086827"/>
            </a:xfrm>
            <a:grpFill/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-9525" y="3151217"/>
              <a:ext cx="877034" cy="812172"/>
              <a:chOff x="0" y="0"/>
              <a:chExt cx="1169379" cy="1082896"/>
            </a:xfrm>
            <a:grpFill/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-9525" y="3941391"/>
              <a:ext cx="877034" cy="812172"/>
              <a:chOff x="0" y="0"/>
              <a:chExt cx="1169379" cy="1082896"/>
            </a:xfrm>
            <a:grpFill/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-9525" y="4731563"/>
              <a:ext cx="877034" cy="812172"/>
              <a:chOff x="0" y="0"/>
              <a:chExt cx="1169379" cy="1082896"/>
            </a:xfrm>
            <a:grpFill/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-9525" y="5521737"/>
              <a:ext cx="877034" cy="815120"/>
              <a:chOff x="0" y="0"/>
              <a:chExt cx="1169379" cy="1086827"/>
            </a:xfrm>
            <a:grpFill/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-9525" y="6314859"/>
              <a:ext cx="877034" cy="812172"/>
              <a:chOff x="0" y="0"/>
              <a:chExt cx="1169379" cy="1082896"/>
            </a:xfrm>
            <a:grpFill/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-9525" y="7105033"/>
              <a:ext cx="877034" cy="812172"/>
              <a:chOff x="0" y="0"/>
              <a:chExt cx="1169379" cy="1082896"/>
            </a:xfrm>
            <a:grpFill/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-9525" y="7895207"/>
              <a:ext cx="877034" cy="815120"/>
              <a:chOff x="0" y="0"/>
              <a:chExt cx="1169379" cy="1086827"/>
            </a:xfrm>
            <a:grpFill/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-9525" y="8688329"/>
              <a:ext cx="877034" cy="812172"/>
              <a:chOff x="0" y="0"/>
              <a:chExt cx="1169379" cy="1082896"/>
            </a:xfrm>
            <a:grpFill/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-9525" y="9478503"/>
              <a:ext cx="877034" cy="812172"/>
              <a:chOff x="0" y="0"/>
              <a:chExt cx="1169379" cy="1082896"/>
            </a:xfrm>
            <a:grpFill/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7420509" y="-9525"/>
            <a:ext cx="877034" cy="10306050"/>
            <a:chOff x="17420509" y="-9525"/>
            <a:chExt cx="877034" cy="10306050"/>
          </a:xfrm>
        </p:grpSpPr>
        <p:grpSp>
          <p:nvGrpSpPr>
            <p:cNvPr id="34" name="Group 34"/>
            <p:cNvGrpSpPr/>
            <p:nvPr/>
          </p:nvGrpSpPr>
          <p:grpSpPr>
            <a:xfrm rot="-10800000">
              <a:off x="17420509" y="9481405"/>
              <a:ext cx="877034" cy="815120"/>
              <a:chOff x="0" y="0"/>
              <a:chExt cx="1169379" cy="108682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-10800000">
              <a:off x="17420509" y="8691231"/>
              <a:ext cx="877034" cy="812172"/>
              <a:chOff x="0" y="0"/>
              <a:chExt cx="1169379" cy="108289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-10800000">
              <a:off x="17420509" y="7901057"/>
              <a:ext cx="877034" cy="812172"/>
              <a:chOff x="0" y="0"/>
              <a:chExt cx="1169379" cy="108289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-10800000">
              <a:off x="17420509" y="7107935"/>
              <a:ext cx="877034" cy="815120"/>
              <a:chOff x="0" y="0"/>
              <a:chExt cx="1169379" cy="108682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-10800000">
              <a:off x="17420509" y="6317761"/>
              <a:ext cx="877034" cy="812172"/>
              <a:chOff x="0" y="0"/>
              <a:chExt cx="1169379" cy="108289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10800000">
              <a:off x="17420509" y="5527587"/>
              <a:ext cx="877034" cy="812172"/>
              <a:chOff x="0" y="0"/>
              <a:chExt cx="1169379" cy="108289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10800000">
              <a:off x="17420509" y="4737413"/>
              <a:ext cx="877034" cy="812172"/>
              <a:chOff x="0" y="0"/>
              <a:chExt cx="1169379" cy="108289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 rot="-10800000">
              <a:off x="17420509" y="3944291"/>
              <a:ext cx="877034" cy="815120"/>
              <a:chOff x="0" y="0"/>
              <a:chExt cx="1169379" cy="108682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-10800000">
              <a:off x="17420509" y="3154119"/>
              <a:ext cx="877034" cy="812172"/>
              <a:chOff x="0" y="0"/>
              <a:chExt cx="1169379" cy="108289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-10800000">
              <a:off x="17420509" y="2363945"/>
              <a:ext cx="877034" cy="812172"/>
              <a:chOff x="0" y="0"/>
              <a:chExt cx="1169379" cy="108289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-10800000">
              <a:off x="17420509" y="1570823"/>
              <a:ext cx="877034" cy="815120"/>
              <a:chOff x="0" y="0"/>
              <a:chExt cx="1169379" cy="1086827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10800000">
              <a:off x="17420509" y="780649"/>
              <a:ext cx="877034" cy="812172"/>
              <a:chOff x="0" y="0"/>
              <a:chExt cx="1169379" cy="1082896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 rot="-10800000">
              <a:off x="17420509" y="-9525"/>
              <a:ext cx="877034" cy="812172"/>
              <a:chOff x="0" y="0"/>
              <a:chExt cx="1169379" cy="108289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864584" y="-15376"/>
            <a:ext cx="16558850" cy="2046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8371" y="-22058"/>
            <a:ext cx="16111275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 b="1" dirty="0">
                <a:solidFill>
                  <a:srgbClr val="FFFF00"/>
                </a:solidFill>
                <a:ea typeface="Aptos"/>
                <a:cs typeface="Arial" panose="020B0604020202020204" pitchFamily="34" charset="0"/>
              </a:rPr>
              <a:t>2. Lập phương trình tổng quát của mặt phẳng đi qua một điểm và biết cặp vectơ chỉ phương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104052" y="2199292"/>
            <a:ext cx="16269548" cy="7953290"/>
            <a:chOff x="1104052" y="2046892"/>
            <a:chExt cx="16269548" cy="7953290"/>
          </a:xfrm>
        </p:grpSpPr>
        <p:grpSp>
          <p:nvGrpSpPr>
            <p:cNvPr id="37" name="Group 36"/>
            <p:cNvGrpSpPr/>
            <p:nvPr/>
          </p:nvGrpSpPr>
          <p:grpSpPr>
            <a:xfrm>
              <a:off x="1104052" y="2046892"/>
              <a:ext cx="9573423" cy="7953290"/>
              <a:chOff x="1208968" y="1818292"/>
              <a:chExt cx="9573423" cy="7953290"/>
            </a:xfrm>
          </p:grpSpPr>
          <p:sp>
            <p:nvSpPr>
              <p:cNvPr id="73" name="Rounded Rectangle 8">
                <a:extLst>
                  <a:ext uri="{FF2B5EF4-FFF2-40B4-BE49-F238E27FC236}">
                    <a16:creationId xmlns:a16="http://schemas.microsoft.com/office/drawing/2014/main" id="{189B6FDD-96BD-39CA-C741-410950779E3D}"/>
                  </a:ext>
                </a:extLst>
              </p:cNvPr>
              <p:cNvSpPr/>
              <p:nvPr/>
            </p:nvSpPr>
            <p:spPr>
              <a:xfrm>
                <a:off x="1258802" y="1818292"/>
                <a:ext cx="4857976" cy="8382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487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Nhiệm</a:t>
                </a:r>
                <a:r>
                  <a:rPr kumimoji="0" lang="en-US" sz="3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487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7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487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vụ</a:t>
                </a:r>
                <a:r>
                  <a:rPr kumimoji="0" lang="en-US" sz="3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487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3: </a:t>
                </a:r>
                <a:r>
                  <a:rPr kumimoji="0" lang="en-US" sz="37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487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HĐ6</a:t>
                </a:r>
                <a:endPara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00487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7FF98CC1-1904-266B-7008-A086567AF564}"/>
                      </a:ext>
                    </a:extLst>
                  </p:cNvPr>
                  <p:cNvSpPr txBox="1"/>
                  <p:nvPr/>
                </p:nvSpPr>
                <p:spPr>
                  <a:xfrm>
                    <a:off x="1208968" y="2403218"/>
                    <a:ext cx="9573423" cy="73683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 algn="just" defTabSz="1828800">
                      <a:lnSpc>
                        <a:spcPct val="150000"/>
                      </a:lnSpc>
                      <a:buClr>
                        <a:srgbClr val="000000"/>
                      </a:buClr>
                    </a:pPr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Trong </a:t>
                    </a:r>
                    <a:r>
                      <a:rPr lang="en-US" sz="4000" kern="100" dirty="0" err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không</a:t>
                    </a:r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</a:t>
                    </a:r>
                    <a:r>
                      <a:rPr lang="en-US" sz="4000" kern="100" dirty="0" err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gian</a:t>
                    </a:r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</a:t>
                    </a:r>
                    <a:r>
                      <a:rPr lang="en-US" sz="4000" kern="100" dirty="0" err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Oxyz</a:t>
                    </a:r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, c</a:t>
                    </a: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ho mặt phẳng </a:t>
                    </a:r>
                    <a14:m>
                      <m:oMath xmlns:m="http://schemas.openxmlformats.org/officeDocument/2006/math"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𝑃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oMath>
                    </a14:m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</a:t>
                    </a: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đi qua điểm </a:t>
                    </a:r>
                    <a14:m>
                      <m:oMath xmlns:m="http://schemas.openxmlformats.org/officeDocument/2006/math"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𝐼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(1 ; 3 ; − </m:t>
                        </m:r>
                        <m: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oMath>
                    </a14:m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</a:t>
                    </a: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có </a:t>
                    </a:r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1 </a:t>
                    </a: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cặp vectơ chỉ phương là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vi-VN" sz="400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lang="en-US" sz="40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𝑢</m:t>
                            </m:r>
                          </m:e>
                        </m:acc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 = </m:t>
                        </m:r>
                        <m:d>
                          <m:dPr>
                            <m:ctrlPr>
                              <a:rPr lang="vi-VN" sz="400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vi-VN" sz="400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1;</m:t>
                            </m:r>
                            <m:r>
                              <a:rPr lang="en-US" sz="40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 </m:t>
                            </m:r>
                            <m:r>
                              <a:rPr lang="vi-VN" sz="400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1; 3</m:t>
                            </m:r>
                          </m:e>
                        </m:d>
                      </m:oMath>
                    </a14:m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vi-VN" sz="400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lang="en-US" sz="40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𝑣</m:t>
                            </m:r>
                          </m:e>
                        </m:acc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=(2; −</m:t>
                        </m:r>
                        <m: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1;</m:t>
                        </m:r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 </m:t>
                        </m:r>
                        <m: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oMath>
                    </a14:m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</a:t>
                    </a: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(Hình 10).</a:t>
                    </a:r>
                    <a:endParaRPr lang="en-US" sz="4000" kern="1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endParaRPr>
                  </a:p>
                  <a:p>
                    <a:pPr lvl="0" algn="just" defTabSz="1828800">
                      <a:lnSpc>
                        <a:spcPct val="150000"/>
                      </a:lnSpc>
                      <a:buClr>
                        <a:srgbClr val="000000"/>
                      </a:buClr>
                    </a:pP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a) Hãy chỉ ra một vectơ pháp tuyến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vi-VN" sz="4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lang="en-US" sz="40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𝑛</m:t>
                            </m:r>
                          </m:e>
                        </m:acc>
                      </m:oMath>
                    </a14:m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của mặt phẳng </a:t>
                    </a:r>
                    <a14:m>
                      <m:oMath xmlns:m="http://schemas.openxmlformats.org/officeDocument/2006/math"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</m:t>
                        </m:r>
                        <m:r>
                          <a:rPr lang="vi-VN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𝑃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).</m:t>
                        </m:r>
                      </m:oMath>
                    </a14:m>
                    <a:endParaRPr lang="en-US" sz="4000" kern="1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endParaRPr>
                  </a:p>
                  <a:p>
                    <a:pPr lvl="0" algn="just" defTabSz="1828800">
                      <a:lnSpc>
                        <a:spcPct val="150000"/>
                      </a:lnSpc>
                      <a:buClr>
                        <a:srgbClr val="000000"/>
                      </a:buClr>
                    </a:pP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b) Lập phương trình mặt phẳng </a:t>
                    </a:r>
                    <a14:m>
                      <m:oMath xmlns:m="http://schemas.openxmlformats.org/officeDocument/2006/math"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𝑃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oMath>
                    </a14:m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</a:t>
                    </a: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đi qua điểm </a:t>
                    </a:r>
                    <a14:m>
                      <m:oMath xmlns:m="http://schemas.openxmlformats.org/officeDocument/2006/math">
                        <m:r>
                          <a:rPr lang="en-US" sz="4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𝐼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(1; 3 ;</m:t>
                        </m:r>
                        <m:r>
                          <a:rPr lang="en-US" sz="4000" b="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 </m:t>
                        </m:r>
                        <m:r>
                          <a:rPr lang="vi-VN" sz="4000" i="1" kern="1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− 2),</m:t>
                        </m:r>
                      </m:oMath>
                    </a14:m>
                    <a:r>
                      <a:rPr lang="en-US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 </a:t>
                    </a:r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biết vectơ pháp tuyến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vi-VN" sz="4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lang="en-US" sz="40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𝑛</m:t>
                            </m:r>
                          </m:e>
                        </m:acc>
                      </m:oMath>
                    </a14:m>
                    <a:r>
                      <a:rPr lang="vi-VN" sz="4000" kern="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a:t>.</a:t>
                    </a:r>
                    <a:endParaRPr lang="en-US" sz="4000" kern="1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7FF98CC1-1904-266B-7008-A086567AF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08968" y="2403218"/>
                    <a:ext cx="9573423" cy="736836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228" r="-2228" b="-27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1702" y="3524533"/>
              <a:ext cx="6231898" cy="5047967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99292">
            <a:off x="16703245" y="8292776"/>
            <a:ext cx="1155303" cy="17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-17816" y="-647700"/>
            <a:ext cx="18337466" cy="2807850"/>
            <a:chOff x="-17816" y="-190499"/>
            <a:chExt cx="18337466" cy="2807850"/>
          </a:xfrm>
        </p:grpSpPr>
        <p:sp>
          <p:nvSpPr>
            <p:cNvPr id="7" name="Freeform 7"/>
            <p:cNvSpPr/>
            <p:nvPr/>
          </p:nvSpPr>
          <p:spPr>
            <a:xfrm>
              <a:off x="-17816" y="1189199"/>
              <a:ext cx="18337466" cy="1428152"/>
            </a:xfrm>
            <a:custGeom>
              <a:avLst/>
              <a:gdLst/>
              <a:ahLst/>
              <a:cxnLst/>
              <a:rect l="l" t="t" r="r" b="b"/>
              <a:pathLst>
                <a:path w="18337466" h="1428152">
                  <a:moveTo>
                    <a:pt x="0" y="0"/>
                  </a:moveTo>
                  <a:lnTo>
                    <a:pt x="18337466" y="0"/>
                  </a:lnTo>
                  <a:lnTo>
                    <a:pt x="18337466" y="1428152"/>
                  </a:lnTo>
                  <a:lnTo>
                    <a:pt x="0" y="142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-12600" y="-190499"/>
              <a:ext cx="18313200" cy="2167800"/>
              <a:chOff x="0" y="0"/>
              <a:chExt cx="24417600" cy="2890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417655" cy="2890393"/>
              </a:xfrm>
              <a:custGeom>
                <a:avLst/>
                <a:gdLst/>
                <a:ahLst/>
                <a:cxnLst/>
                <a:rect l="l" t="t" r="r" b="b"/>
                <a:pathLst>
                  <a:path w="24417655" h="2890393">
                    <a:moveTo>
                      <a:pt x="0" y="0"/>
                    </a:moveTo>
                    <a:lnTo>
                      <a:pt x="24417655" y="0"/>
                    </a:lnTo>
                    <a:lnTo>
                      <a:pt x="24417655" y="2890393"/>
                    </a:lnTo>
                    <a:lnTo>
                      <a:pt x="0" y="2890393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976545" y="-151712"/>
              <a:ext cx="851492" cy="788568"/>
              <a:chOff x="0" y="0"/>
              <a:chExt cx="1135323" cy="105142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806127" y="-151712"/>
              <a:ext cx="854352" cy="788568"/>
              <a:chOff x="0" y="0"/>
              <a:chExt cx="1139136" cy="105142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638569" y="-151712"/>
              <a:ext cx="854352" cy="788568"/>
              <a:chOff x="0" y="0"/>
              <a:chExt cx="1139136" cy="105142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7471011" y="-151712"/>
              <a:ext cx="851492" cy="788568"/>
              <a:chOff x="0" y="0"/>
              <a:chExt cx="1135323" cy="105142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300593" y="-151712"/>
              <a:ext cx="854352" cy="788568"/>
              <a:chOff x="0" y="0"/>
              <a:chExt cx="1139136" cy="105142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133035" y="-151712"/>
              <a:ext cx="851492" cy="788568"/>
              <a:chOff x="0" y="0"/>
              <a:chExt cx="1135323" cy="105142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962617" y="-151712"/>
              <a:ext cx="854352" cy="788568"/>
              <a:chOff x="0" y="0"/>
              <a:chExt cx="1139136" cy="105142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95059" y="-151712"/>
              <a:ext cx="851492" cy="788568"/>
              <a:chOff x="0" y="0"/>
              <a:chExt cx="1135323" cy="105142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1624641" y="-151712"/>
              <a:ext cx="854352" cy="788568"/>
              <a:chOff x="0" y="0"/>
              <a:chExt cx="1139136" cy="105142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2457083" y="-151712"/>
              <a:ext cx="851492" cy="788568"/>
              <a:chOff x="0" y="0"/>
              <a:chExt cx="1135323" cy="105142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976545" y="614946"/>
              <a:ext cx="851492" cy="788568"/>
              <a:chOff x="0" y="0"/>
              <a:chExt cx="1135323" cy="105142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5806127" y="614946"/>
              <a:ext cx="854352" cy="788568"/>
              <a:chOff x="0" y="0"/>
              <a:chExt cx="1139136" cy="105142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6638569" y="614946"/>
              <a:ext cx="854352" cy="788568"/>
              <a:chOff x="0" y="0"/>
              <a:chExt cx="1139136" cy="105142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7471011" y="614946"/>
              <a:ext cx="851492" cy="788568"/>
              <a:chOff x="0" y="0"/>
              <a:chExt cx="1135323" cy="105142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8300593" y="614946"/>
              <a:ext cx="854352" cy="788568"/>
              <a:chOff x="0" y="0"/>
              <a:chExt cx="1139136" cy="105142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133035" y="614946"/>
              <a:ext cx="851492" cy="788568"/>
              <a:chOff x="0" y="0"/>
              <a:chExt cx="1135323" cy="105142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9962617" y="614946"/>
              <a:ext cx="854352" cy="788568"/>
              <a:chOff x="0" y="0"/>
              <a:chExt cx="1139136" cy="1051424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0795059" y="614946"/>
              <a:ext cx="851492" cy="788568"/>
              <a:chOff x="0" y="0"/>
              <a:chExt cx="1135323" cy="105142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1624641" y="614946"/>
              <a:ext cx="854352" cy="788568"/>
              <a:chOff x="0" y="0"/>
              <a:chExt cx="1139136" cy="105142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2457083" y="614946"/>
              <a:ext cx="851492" cy="788568"/>
              <a:chOff x="0" y="0"/>
              <a:chExt cx="1135323" cy="1051424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-9525" y="-151712"/>
              <a:ext cx="851492" cy="788568"/>
              <a:chOff x="0" y="0"/>
              <a:chExt cx="1135323" cy="105142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820055" y="-151712"/>
              <a:ext cx="854352" cy="788568"/>
              <a:chOff x="0" y="0"/>
              <a:chExt cx="1139136" cy="105142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1652499" y="-151712"/>
              <a:ext cx="851492" cy="788568"/>
              <a:chOff x="0" y="0"/>
              <a:chExt cx="1135323" cy="1051424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2482079" y="-151712"/>
              <a:ext cx="854352" cy="788568"/>
              <a:chOff x="0" y="0"/>
              <a:chExt cx="1139136" cy="105142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3314521" y="-151712"/>
              <a:ext cx="851492" cy="788568"/>
              <a:chOff x="0" y="0"/>
              <a:chExt cx="1135323" cy="105142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4144103" y="-151712"/>
              <a:ext cx="854352" cy="788568"/>
              <a:chOff x="0" y="0"/>
              <a:chExt cx="1139136" cy="105142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13286663" y="-151712"/>
              <a:ext cx="854352" cy="788568"/>
              <a:chOff x="0" y="0"/>
              <a:chExt cx="1139136" cy="105142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14119107" y="-151712"/>
              <a:ext cx="854352" cy="788568"/>
              <a:chOff x="0" y="0"/>
              <a:chExt cx="1139136" cy="1051424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4951549" y="-151712"/>
              <a:ext cx="851492" cy="788568"/>
              <a:chOff x="0" y="0"/>
              <a:chExt cx="1135323" cy="105142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-9525" y="614946"/>
              <a:ext cx="851492" cy="788568"/>
              <a:chOff x="0" y="0"/>
              <a:chExt cx="1135323" cy="1051424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820055" y="614946"/>
              <a:ext cx="854352" cy="788568"/>
              <a:chOff x="0" y="0"/>
              <a:chExt cx="1139136" cy="1051424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1652499" y="614946"/>
              <a:ext cx="851492" cy="788568"/>
              <a:chOff x="0" y="0"/>
              <a:chExt cx="1135323" cy="105142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2482079" y="614946"/>
              <a:ext cx="854352" cy="788568"/>
              <a:chOff x="0" y="0"/>
              <a:chExt cx="1139136" cy="1051424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3314521" y="614946"/>
              <a:ext cx="851492" cy="788568"/>
              <a:chOff x="0" y="0"/>
              <a:chExt cx="1135323" cy="1051424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4144103" y="614946"/>
              <a:ext cx="854352" cy="788568"/>
              <a:chOff x="0" y="0"/>
              <a:chExt cx="1139136" cy="105142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13286663" y="614946"/>
              <a:ext cx="854352" cy="788568"/>
              <a:chOff x="0" y="0"/>
              <a:chExt cx="1139136" cy="1051424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14119107" y="614946"/>
              <a:ext cx="854352" cy="788568"/>
              <a:chOff x="0" y="0"/>
              <a:chExt cx="1139136" cy="1051424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14951549" y="614946"/>
              <a:ext cx="851492" cy="788568"/>
              <a:chOff x="0" y="0"/>
              <a:chExt cx="1135323" cy="1051424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15781149" y="-151712"/>
              <a:ext cx="854352" cy="788568"/>
              <a:chOff x="0" y="0"/>
              <a:chExt cx="1139136" cy="1051424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16613591" y="-151712"/>
              <a:ext cx="854352" cy="788568"/>
              <a:chOff x="0" y="0"/>
              <a:chExt cx="1139136" cy="1051424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17446033" y="-151712"/>
              <a:ext cx="851492" cy="788568"/>
              <a:chOff x="0" y="0"/>
              <a:chExt cx="1135323" cy="1051424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15781149" y="614946"/>
              <a:ext cx="854352" cy="788568"/>
              <a:chOff x="0" y="0"/>
              <a:chExt cx="1139136" cy="1051424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6613591" y="614946"/>
              <a:ext cx="854352" cy="788568"/>
              <a:chOff x="0" y="0"/>
              <a:chExt cx="1139136" cy="1051424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>
              <a:off x="17446033" y="614946"/>
              <a:ext cx="851492" cy="788568"/>
              <a:chOff x="0" y="0"/>
              <a:chExt cx="1135323" cy="1051424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7" name="Google Shape;1339;p43">
            <a:extLst>
              <a:ext uri="{FF2B5EF4-FFF2-40B4-BE49-F238E27FC236}">
                <a16:creationId xmlns:a16="http://schemas.microsoft.com/office/drawing/2014/main" id="{8FA8A61B-8099-A7AF-9137-316BAC1C9676}"/>
              </a:ext>
            </a:extLst>
          </p:cNvPr>
          <p:cNvSpPr txBox="1">
            <a:spLocks/>
          </p:cNvSpPr>
          <p:nvPr/>
        </p:nvSpPr>
        <p:spPr>
          <a:xfrm>
            <a:off x="939630" y="2933700"/>
            <a:ext cx="5501302" cy="1212208"/>
          </a:xfrm>
          <a:prstGeom prst="rect">
            <a:avLst/>
          </a:prstGeom>
        </p:spPr>
        <p:txBody>
          <a:bodyPr spcFirstLastPara="1" wrap="square" lIns="180000" tIns="182850" rIns="18000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Kết luận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1050758" y="4774942"/>
                <a:ext cx="16230600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Để lập phương trình mặt phẳng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cặp vectơ chỉ phương là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ta có thể làm như sau: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i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Bước 1: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Tìm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=[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i="1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Bước 2: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Lập phương trình mặt phẳng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nhận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làm vectơ pháp tuyến.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58" y="4774942"/>
                <a:ext cx="16230600" cy="5016758"/>
              </a:xfrm>
              <a:prstGeom prst="rect">
                <a:avLst/>
              </a:prstGeom>
              <a:blipFill>
                <a:blip r:embed="rId7"/>
                <a:stretch>
                  <a:fillRect l="-1314" r="-131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Freeform 10">
            <a:hlinkClick r:id="rId8" action="ppaction://hlinksldjump"/>
          </p:cNvPr>
          <p:cNvSpPr/>
          <p:nvPr/>
        </p:nvSpPr>
        <p:spPr>
          <a:xfrm>
            <a:off x="14935200" y="2616422"/>
            <a:ext cx="2320563" cy="1844003"/>
          </a:xfrm>
          <a:custGeom>
            <a:avLst/>
            <a:gdLst/>
            <a:ahLst/>
            <a:cxnLst/>
            <a:rect l="l" t="t" r="r" b="b"/>
            <a:pathLst>
              <a:path w="3194470" h="2603493">
                <a:moveTo>
                  <a:pt x="0" y="0"/>
                </a:moveTo>
                <a:lnTo>
                  <a:pt x="3194469" y="0"/>
                </a:lnTo>
                <a:lnTo>
                  <a:pt x="3194469" y="2603493"/>
                </a:lnTo>
                <a:lnTo>
                  <a:pt x="0" y="26034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85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41137" y="-719"/>
            <a:ext cx="16884316" cy="9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latin typeface="+mj-lt"/>
                <a:ea typeface="Calibri" panose="020F0502020204030204" pitchFamily="34" charset="0"/>
              </a:rPr>
              <a:t>Mặt phẳng (A’B</a:t>
            </a:r>
            <a:r>
              <a:rPr lang="en-US" sz="4000" dirty="0">
                <a:latin typeface="+mj-lt"/>
                <a:ea typeface="Calibri" panose="020F0502020204030204" pitchFamily="34" charset="0"/>
              </a:rPr>
              <a:t>                           </a:t>
            </a:r>
            <a:r>
              <a:rPr lang="vi-VN" sz="4000" dirty="0">
                <a:latin typeface="+mj-lt"/>
                <a:ea typeface="Calibri" panose="020F0502020204030204" pitchFamily="34" charset="0"/>
              </a:rPr>
              <a:t>’C’)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0FDDE4-B345-9CEF-46D5-6288E812B092}"/>
              </a:ext>
            </a:extLst>
          </p:cNvPr>
          <p:cNvSpPr txBox="1"/>
          <p:nvPr/>
        </p:nvSpPr>
        <p:spPr>
          <a:xfrm>
            <a:off x="1052423" y="138721"/>
            <a:ext cx="1617930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4: </a:t>
            </a:r>
            <a:endParaRPr lang="en-US" sz="4000" i="1" kern="0" dirty="0">
              <a:solidFill>
                <a:srgbClr val="000000"/>
              </a:solidFill>
              <a:latin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7ABE9D0-EB3A-D0F4-4873-A4BADAF6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4" y="949563"/>
            <a:ext cx="1134201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 7.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vi-VN" altLang="en-US" sz="4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gian Oxyz, cho hình lăng trụ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ABC.A’B’C’với </a:t>
            </a:r>
            <a:endParaRPr kumimoji="0" lang="vi-VN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91D67-A6C5-13E5-46A0-1D89A5D5D4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097483"/>
              </p:ext>
            </p:extLst>
          </p:nvPr>
        </p:nvGraphicFramePr>
        <p:xfrm>
          <a:off x="4087185" y="1683797"/>
          <a:ext cx="8227012" cy="79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16200" imgH="228600" progId="Equation.DSMT4">
                  <p:embed/>
                </p:oleObj>
              </mc:Choice>
              <mc:Fallback>
                <p:oleObj name="Equation" r:id="rId3" imgW="26162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7185" y="1683797"/>
                        <a:ext cx="8227012" cy="792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>
            <a:extLst>
              <a:ext uri="{FF2B5EF4-FFF2-40B4-BE49-F238E27FC236}">
                <a16:creationId xmlns:a16="http://schemas.microsoft.com/office/drawing/2014/main" id="{4C7EBB45-4224-82AD-37ED-089B49172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37" y="2459103"/>
            <a:ext cx="916924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phương trình mặt phẳng (A’B’C’).</a:t>
            </a:r>
            <a:r>
              <a:rPr kumimoji="0" lang="vi-VN" altLang="en-US" sz="4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34FA48-441C-2C16-0AD7-8AD99DDBF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4790" y="177000"/>
            <a:ext cx="3733800" cy="342900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B6CA8D63-3248-AD78-1F4D-00AC948D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1316" y="-719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510AE505-6C4D-6421-3CF4-DC6DC826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47" y="-274711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6453889-B0AB-DFE8-9D37-FAC531D262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77871"/>
              </p:ext>
            </p:extLst>
          </p:nvPr>
        </p:nvGraphicFramePr>
        <p:xfrm>
          <a:off x="6083345" y="4394308"/>
          <a:ext cx="1394952" cy="699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DSMT4">
                  <p:embed/>
                </p:oleObj>
              </mc:Choice>
              <mc:Fallback>
                <p:oleObj name="Equation" r:id="rId6" imgW="355292" imgH="203024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345" y="4394308"/>
                        <a:ext cx="1394952" cy="699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85729CC-083C-EC60-10F8-9C4011F6FB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025736"/>
              </p:ext>
            </p:extLst>
          </p:nvPr>
        </p:nvGraphicFramePr>
        <p:xfrm>
          <a:off x="441137" y="5255610"/>
          <a:ext cx="4097347" cy="870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29810" imgH="203112" progId="Equation.DSMT4">
                  <p:embed/>
                </p:oleObj>
              </mc:Choice>
              <mc:Fallback>
                <p:oleObj name="Equation" r:id="rId8" imgW="1129810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37" y="5255610"/>
                        <a:ext cx="4097347" cy="870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2EC85FB-5C9D-F36A-A019-5B074B7108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918508"/>
              </p:ext>
            </p:extLst>
          </p:nvPr>
        </p:nvGraphicFramePr>
        <p:xfrm>
          <a:off x="9701171" y="5252106"/>
          <a:ext cx="1041899" cy="699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5619" imgH="177569" progId="Equation.DSMT4">
                  <p:embed/>
                </p:oleObj>
              </mc:Choice>
              <mc:Fallback>
                <p:oleObj name="Equation" r:id="rId10" imgW="215619" imgH="17756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1171" y="5252106"/>
                        <a:ext cx="1041899" cy="6995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5">
            <a:extLst>
              <a:ext uri="{FF2B5EF4-FFF2-40B4-BE49-F238E27FC236}">
                <a16:creationId xmlns:a16="http://schemas.microsoft.com/office/drawing/2014/main" id="{13C579EA-6767-3C2C-D209-D3580E61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41" y="4292728"/>
            <a:ext cx="58581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 8</a:t>
            </a:r>
            <a:r>
              <a:rPr kumimoji="0" lang="en-US" altLang="en-US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kumimoji="0" lang="en-US" altLang="en-US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EB57624-2B8F-8703-26D4-326527B0C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642" y="4306064"/>
            <a:ext cx="112261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(P)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D6D9B5F8-3F3B-95DF-5C04-92CCDA999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428" y="5195962"/>
            <a:ext cx="52838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song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DB6E77-6B81-4B56-B6A0-F65D6F793B22}"/>
              </a:ext>
            </a:extLst>
          </p:cNvPr>
          <p:cNvSpPr txBox="1"/>
          <p:nvPr/>
        </p:nvSpPr>
        <p:spPr>
          <a:xfrm>
            <a:off x="762000" y="2667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 7: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16085C0-641F-EDDD-3821-B7B6511BF2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910005"/>
              </p:ext>
            </p:extLst>
          </p:nvPr>
        </p:nvGraphicFramePr>
        <p:xfrm>
          <a:off x="1002535" y="1045754"/>
          <a:ext cx="5462530" cy="727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30400" imgH="279400" progId="Equation.DSMT4">
                  <p:embed/>
                </p:oleObj>
              </mc:Choice>
              <mc:Fallback>
                <p:oleObj name="Equation" r:id="rId2" imgW="1930400" imgH="279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F79B8DC-EF85-69C2-8C4C-F5E3C19E3E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535" y="1045754"/>
                        <a:ext cx="5462530" cy="7274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0">
            <a:extLst>
              <a:ext uri="{FF2B5EF4-FFF2-40B4-BE49-F238E27FC236}">
                <a16:creationId xmlns:a16="http://schemas.microsoft.com/office/drawing/2014/main" id="{1551911C-8A01-7A98-002B-849C634E1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35" y="1942156"/>
            <a:ext cx="3874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ecto pháp tuyến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74FAA6E-CD76-F6EE-C888-55CE938C9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013266"/>
              </p:ext>
            </p:extLst>
          </p:nvPr>
        </p:nvGraphicFramePr>
        <p:xfrm>
          <a:off x="4899548" y="1873799"/>
          <a:ext cx="3869732" cy="8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229" imgH="342751" progId="Equation.DSMT4">
                  <p:embed/>
                </p:oleObj>
              </mc:Choice>
              <mc:Fallback>
                <p:oleObj name="Equation" r:id="rId4" imgW="1777229" imgH="342751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7AF6205-C1F3-8E1E-C3DB-E51501B05F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548" y="1873799"/>
                        <a:ext cx="3869732" cy="844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63E4EB-7C8A-E574-8CA2-7A4F5294ACA4}"/>
              </a:ext>
            </a:extLst>
          </p:cNvPr>
          <p:cNvSpPr txBox="1"/>
          <p:nvPr/>
        </p:nvSpPr>
        <p:spPr>
          <a:xfrm>
            <a:off x="1219200" y="3294843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A’B’C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F6EF771-0854-ACCD-C2E8-771AA1A19F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278995"/>
              </p:ext>
            </p:extLst>
          </p:nvPr>
        </p:nvGraphicFramePr>
        <p:xfrm>
          <a:off x="6019800" y="3001992"/>
          <a:ext cx="5738309" cy="1293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98700" imgH="495300" progId="Equation.DSMT4">
                  <p:embed/>
                </p:oleObj>
              </mc:Choice>
              <mc:Fallback>
                <p:oleObj name="Equation" r:id="rId6" imgW="2298700" imgH="4953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C87654F-557E-6A70-485E-4C182674E0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001992"/>
                        <a:ext cx="5738309" cy="12935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9BB9594-698B-D34D-F53D-A803E071DF31}"/>
              </a:ext>
            </a:extLst>
          </p:cNvPr>
          <p:cNvSpPr txBox="1"/>
          <p:nvPr/>
        </p:nvSpPr>
        <p:spPr>
          <a:xfrm>
            <a:off x="381000" y="4565457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 8: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1723E9F-62D8-C098-EF25-4D9D79B72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510699"/>
            <a:ext cx="19202400" cy="4776301"/>
          </a:xfrm>
          <a:prstGeom prst="rect">
            <a:avLst/>
          </a:prstGeom>
        </p:spPr>
      </p:pic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E3B0DD1E-F2C2-C4F0-6CB6-D987D365A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66329" y="7558030"/>
            <a:ext cx="1816871" cy="24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85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C46C2293-43AE-7CDC-D96B-489EEC205F98}"/>
              </a:ext>
            </a:extLst>
          </p:cNvPr>
          <p:cNvSpPr txBox="1"/>
          <p:nvPr/>
        </p:nvSpPr>
        <p:spPr>
          <a:xfrm>
            <a:off x="0" y="162238"/>
            <a:ext cx="18592800" cy="409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828800">
              <a:lnSpc>
                <a:spcPct val="150000"/>
              </a:lnSpc>
              <a:buClr>
                <a:srgbClr val="000000"/>
              </a:buClr>
              <a:tabLst>
                <a:tab pos="5029200" algn="l"/>
              </a:tabLst>
            </a:pPr>
            <a:r>
              <a:rPr lang="vi-VN" sz="6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 V: PHƯƠNG TRÌNH </a:t>
            </a:r>
            <a:endParaRPr lang="en-US" sz="6000" b="1" kern="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1828800">
              <a:lnSpc>
                <a:spcPct val="150000"/>
              </a:lnSpc>
              <a:buClr>
                <a:srgbClr val="000000"/>
              </a:buClr>
              <a:tabLst>
                <a:tab pos="5029200" algn="l"/>
              </a:tabLst>
            </a:pPr>
            <a:r>
              <a:rPr lang="vi-VN" sz="6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 PHẲNG, ĐƯỜNG THẲNG, </a:t>
            </a:r>
            <a:endParaRPr lang="en-US" sz="6000" b="1" kern="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1828800">
              <a:lnSpc>
                <a:spcPct val="150000"/>
              </a:lnSpc>
              <a:buClr>
                <a:srgbClr val="000000"/>
              </a:buClr>
              <a:tabLst>
                <a:tab pos="5029200" algn="l"/>
              </a:tabLst>
            </a:pPr>
            <a:r>
              <a:rPr lang="vi-VN" sz="6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 CẦU TRONG KHÔNG GIAN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E4AE46F-3C9A-E6D0-D158-CD5D036C02BC}"/>
              </a:ext>
            </a:extLst>
          </p:cNvPr>
          <p:cNvSpPr txBox="1"/>
          <p:nvPr/>
        </p:nvSpPr>
        <p:spPr>
          <a:xfrm>
            <a:off x="533400" y="5147094"/>
            <a:ext cx="17221200" cy="150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828800">
              <a:lnSpc>
                <a:spcPct val="150000"/>
              </a:lnSpc>
              <a:buClr>
                <a:srgbClr val="000000"/>
              </a:buClr>
            </a:pPr>
            <a:r>
              <a:rPr lang="vi-VN" sz="7000" b="1" kern="0" dirty="0">
                <a:solidFill>
                  <a:schemeClr val="bg1"/>
                </a:solidFill>
                <a:ea typeface="Calibri" panose="020F0502020204030204" pitchFamily="34" charset="0"/>
                <a:cs typeface="Arial"/>
                <a:sym typeface="Arial"/>
              </a:rPr>
              <a:t>BÀI 1: PHƯƠNG TRÌNH MẶT PHẲNG 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1AB4C37-3BB9-EF7F-37FA-94AC77437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496" y="1305231"/>
            <a:ext cx="6730483" cy="6853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69FC7D-EA5F-120E-7EE7-CECDB905589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5489569" y="1318213"/>
            <a:ext cx="6794634" cy="6853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AD49A-B0CB-7948-3BAB-DC50A3AE8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639" y="1750149"/>
            <a:ext cx="1036410" cy="1036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7E539E-1A92-52B8-425E-4FF105DD0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939" y="1400810"/>
            <a:ext cx="1036410" cy="103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46C67-0760-F713-4DB6-847D4CB3F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157" y="1266688"/>
            <a:ext cx="1036410" cy="103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E164C-8543-D0DA-D9C2-E65EDC408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9691356" y="4360614"/>
            <a:ext cx="881352" cy="8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9869C-3CC5-699E-7E0B-25EFB12DF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230" y="861479"/>
            <a:ext cx="1036410" cy="103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C4A949-55C3-106E-CC62-B60D065E5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908" y="267950"/>
            <a:ext cx="1036410" cy="1036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3DDA9-E117-3897-2C77-C8C4C4E7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5329178" y="7403733"/>
            <a:ext cx="881352" cy="8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57990-17C2-F809-45A0-5607B950A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10314534" y="1259655"/>
            <a:ext cx="881352" cy="8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4390E5-4540-5886-C123-C78F2376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11844352" y="7389219"/>
            <a:ext cx="881352" cy="8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184529-1D92-8CB3-875C-7CABD1EAE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5641173" y="3974734"/>
            <a:ext cx="881352" cy="8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Star: 5 Points 26">
            <a:hlinkClick r:id="rId7" action="ppaction://hlinksldjump"/>
            <a:extLst>
              <a:ext uri="{FF2B5EF4-FFF2-40B4-BE49-F238E27FC236}">
                <a16:creationId xmlns:a16="http://schemas.microsoft.com/office/drawing/2014/main" id="{FA324543-82B7-652F-D0D6-E1A98DF3E203}"/>
              </a:ext>
            </a:extLst>
          </p:cNvPr>
          <p:cNvSpPr/>
          <p:nvPr/>
        </p:nvSpPr>
        <p:spPr>
          <a:xfrm>
            <a:off x="2041000" y="891471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35AC539E-DA2F-BB49-3746-37B6E7642CE0}"/>
              </a:ext>
            </a:extLst>
          </p:cNvPr>
          <p:cNvSpPr/>
          <p:nvPr/>
        </p:nvSpPr>
        <p:spPr>
          <a:xfrm>
            <a:off x="5393380" y="1154970"/>
            <a:ext cx="3536709" cy="3549397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74523E61-E389-E621-374F-8EC4CD7962F5}"/>
              </a:ext>
            </a:extLst>
          </p:cNvPr>
          <p:cNvSpPr/>
          <p:nvPr/>
        </p:nvSpPr>
        <p:spPr>
          <a:xfrm>
            <a:off x="8904198" y="1166968"/>
            <a:ext cx="3536706" cy="3549397"/>
          </a:xfrm>
          <a:prstGeom prst="roundRect">
            <a:avLst>
              <a:gd name="adj" fmla="val 32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4E5B949B-8B0F-7879-AA26-115DC140CB1A}"/>
              </a:ext>
            </a:extLst>
          </p:cNvPr>
          <p:cNvSpPr/>
          <p:nvPr/>
        </p:nvSpPr>
        <p:spPr>
          <a:xfrm>
            <a:off x="5410073" y="4699603"/>
            <a:ext cx="3493632" cy="3587167"/>
          </a:xfrm>
          <a:prstGeom prst="roundRect">
            <a:avLst>
              <a:gd name="adj" fmla="val 252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A6FD939F-B932-3BF6-C8F0-96F1F7EEBDF7}"/>
              </a:ext>
            </a:extLst>
          </p:cNvPr>
          <p:cNvSpPr/>
          <p:nvPr/>
        </p:nvSpPr>
        <p:spPr>
          <a:xfrm>
            <a:off x="8899892" y="4680688"/>
            <a:ext cx="3536706" cy="3607141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9B65449A-10F2-77A3-593E-404107C4C144}"/>
              </a:ext>
            </a:extLst>
          </p:cNvPr>
          <p:cNvSpPr/>
          <p:nvPr/>
        </p:nvSpPr>
        <p:spPr>
          <a:xfrm>
            <a:off x="5415878" y="1164616"/>
            <a:ext cx="3536709" cy="3587167"/>
          </a:xfrm>
          <a:prstGeom prst="roundRect">
            <a:avLst>
              <a:gd name="adj" fmla="val 328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elleyAllegro" panose="00000400000000000000" pitchFamily="2" charset="0"/>
                <a:ea typeface="ShelleyAllegro" panose="00000400000000000000" pitchFamily="2" charset="0"/>
                <a:cs typeface="ShelleyAllegro" panose="00000400000000000000" pitchFamily="2" charset="0"/>
              </a:rPr>
              <a:t>1</a:t>
            </a:r>
            <a:endParaRPr lang="en-US" sz="1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elleyAllegro" panose="00000400000000000000" pitchFamily="2" charset="0"/>
              <a:ea typeface="ShelleyAllegro" panose="00000400000000000000" pitchFamily="2" charset="0"/>
              <a:cs typeface="ShelleyAllegro" panose="00000400000000000000" pitchFamily="2" charset="0"/>
            </a:endParaRP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7B9ECA2D-A7ED-EB85-524E-984C035F072C}"/>
              </a:ext>
            </a:extLst>
          </p:cNvPr>
          <p:cNvSpPr/>
          <p:nvPr/>
        </p:nvSpPr>
        <p:spPr>
          <a:xfrm>
            <a:off x="8933348" y="1166670"/>
            <a:ext cx="3536706" cy="3561932"/>
          </a:xfrm>
          <a:prstGeom prst="roundRect">
            <a:avLst>
              <a:gd name="adj" fmla="val 328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elleyAllegro" panose="00000400000000000000" pitchFamily="2" charset="0"/>
                <a:ea typeface="ShelleyAllegro" panose="00000400000000000000" pitchFamily="2" charset="0"/>
                <a:cs typeface="ShelleyAllegro" panose="00000400000000000000" pitchFamily="2" charset="0"/>
              </a:rPr>
              <a:t>2</a:t>
            </a:r>
            <a:endParaRPr lang="en-US" sz="1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elleyAllegro" panose="00000400000000000000" pitchFamily="2" charset="0"/>
              <a:ea typeface="ShelleyAllegro" panose="00000400000000000000" pitchFamily="2" charset="0"/>
              <a:cs typeface="ShelleyAllegro" panose="00000400000000000000" pitchFamily="2" charset="0"/>
            </a:endParaRP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8E0E08F1-8802-CEC0-901C-10E3B6BC91C9}"/>
              </a:ext>
            </a:extLst>
          </p:cNvPr>
          <p:cNvSpPr/>
          <p:nvPr/>
        </p:nvSpPr>
        <p:spPr>
          <a:xfrm>
            <a:off x="5405253" y="4715401"/>
            <a:ext cx="3498452" cy="3536118"/>
          </a:xfrm>
          <a:prstGeom prst="roundRect">
            <a:avLst>
              <a:gd name="adj" fmla="val 252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elleyAllegro" panose="00000400000000000000" pitchFamily="2" charset="0"/>
                <a:ea typeface="ShelleyAllegro" panose="00000400000000000000" pitchFamily="2" charset="0"/>
                <a:cs typeface="ShelleyAllegro" panose="00000400000000000000" pitchFamily="2" charset="0"/>
              </a:rPr>
              <a:t>3</a:t>
            </a:r>
            <a:endParaRPr lang="en-US" sz="1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elleyAllegro" panose="00000400000000000000" pitchFamily="2" charset="0"/>
              <a:ea typeface="ShelleyAllegro" panose="00000400000000000000" pitchFamily="2" charset="0"/>
              <a:cs typeface="ShelleyAllegro" panose="00000400000000000000" pitchFamily="2" charset="0"/>
            </a:endParaRP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D40CCA94-CBC9-BEEB-F51B-15F93FA73BB9}"/>
              </a:ext>
            </a:extLst>
          </p:cNvPr>
          <p:cNvSpPr/>
          <p:nvPr/>
        </p:nvSpPr>
        <p:spPr>
          <a:xfrm>
            <a:off x="8901448" y="4676459"/>
            <a:ext cx="3570017" cy="3587167"/>
          </a:xfrm>
          <a:prstGeom prst="roundRect">
            <a:avLst>
              <a:gd name="adj" fmla="val 0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elleyAllegro" panose="00000400000000000000" pitchFamily="2" charset="0"/>
                <a:ea typeface="ShelleyAllegro" panose="00000400000000000000" pitchFamily="2" charset="0"/>
                <a:cs typeface="ShelleyAllegro" panose="00000400000000000000" pitchFamily="2" charset="0"/>
              </a:rPr>
              <a:t>4</a:t>
            </a:r>
            <a:endParaRPr lang="en-US" sz="1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elleyAllegro" panose="00000400000000000000" pitchFamily="2" charset="0"/>
              <a:ea typeface="ShelleyAllegro" panose="00000400000000000000" pitchFamily="2" charset="0"/>
              <a:cs typeface="ShelleyAllegro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15D8D4C-0638-1DFB-CD04-D2D32787F2D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51" y="3090591"/>
            <a:ext cx="1476156" cy="15342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A2F5A6-1CAB-49AA-05F6-15167159EF8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702" y="2902682"/>
            <a:ext cx="1476156" cy="14761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6C5E09-0911-E142-869A-A8B39B9E322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48" y="6745965"/>
            <a:ext cx="1476156" cy="14761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37A6A4-C788-75B4-EBA6-4293536C57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624" y="6799138"/>
            <a:ext cx="1476156" cy="1476156"/>
          </a:xfrm>
          <a:prstGeom prst="rect">
            <a:avLst/>
          </a:prstGeom>
        </p:spPr>
      </p:pic>
      <p:sp>
        <p:nvSpPr>
          <p:cNvPr id="2" name="Star: 5 Points 1">
            <a:hlinkClick r:id="rId9" action="ppaction://hlinksldjump"/>
            <a:extLst>
              <a:ext uri="{FF2B5EF4-FFF2-40B4-BE49-F238E27FC236}">
                <a16:creationId xmlns:a16="http://schemas.microsoft.com/office/drawing/2014/main" id="{6FABC23B-F264-EFAC-7282-B9D09C3184F5}"/>
              </a:ext>
            </a:extLst>
          </p:cNvPr>
          <p:cNvSpPr/>
          <p:nvPr/>
        </p:nvSpPr>
        <p:spPr>
          <a:xfrm>
            <a:off x="8527423" y="891471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hlinkClick r:id="rId10" action="ppaction://hlinksldjump"/>
            <a:extLst>
              <a:ext uri="{FF2B5EF4-FFF2-40B4-BE49-F238E27FC236}">
                <a16:creationId xmlns:a16="http://schemas.microsoft.com/office/drawing/2014/main" id="{CAAC9CA8-F3B4-B8F3-AAD0-6840280686C8}"/>
              </a:ext>
            </a:extLst>
          </p:cNvPr>
          <p:cNvSpPr/>
          <p:nvPr/>
        </p:nvSpPr>
        <p:spPr>
          <a:xfrm>
            <a:off x="14300614" y="891471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A9632-B102-4066-389A-7FFE0584D826}"/>
              </a:ext>
            </a:extLst>
          </p:cNvPr>
          <p:cNvSpPr/>
          <p:nvPr/>
        </p:nvSpPr>
        <p:spPr>
          <a:xfrm>
            <a:off x="990600" y="-1028700"/>
            <a:ext cx="8944178" cy="6850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III: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TĂNG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TỐC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D19BE-22D5-F900-CB80-8A1A55E60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3" b="-1"/>
          <a:stretch/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355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-9525" y="-15375"/>
            <a:ext cx="877034" cy="10306050"/>
            <a:chOff x="-9525" y="-15375"/>
            <a:chExt cx="877034" cy="10306050"/>
          </a:xfrm>
          <a:solidFill>
            <a:srgbClr val="5E85AA"/>
          </a:solidFill>
        </p:grpSpPr>
        <p:grpSp>
          <p:nvGrpSpPr>
            <p:cNvPr id="6" name="Group 6"/>
            <p:cNvGrpSpPr/>
            <p:nvPr/>
          </p:nvGrpSpPr>
          <p:grpSpPr>
            <a:xfrm>
              <a:off x="-9525" y="-15375"/>
              <a:ext cx="877034" cy="815120"/>
              <a:chOff x="0" y="0"/>
              <a:chExt cx="1169379" cy="1086827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-9525" y="777747"/>
              <a:ext cx="877034" cy="812172"/>
              <a:chOff x="0" y="0"/>
              <a:chExt cx="1169379" cy="1082896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-9525" y="1567921"/>
              <a:ext cx="877034" cy="812172"/>
              <a:chOff x="0" y="0"/>
              <a:chExt cx="1169379" cy="1082896"/>
            </a:xfrm>
            <a:grpFill/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-9525" y="2358095"/>
              <a:ext cx="877034" cy="815120"/>
              <a:chOff x="0" y="0"/>
              <a:chExt cx="1169379" cy="1086827"/>
            </a:xfrm>
            <a:grpFill/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-9525" y="3151217"/>
              <a:ext cx="877034" cy="812172"/>
              <a:chOff x="0" y="0"/>
              <a:chExt cx="1169379" cy="1082896"/>
            </a:xfrm>
            <a:grpFill/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-9525" y="3941391"/>
              <a:ext cx="877034" cy="812172"/>
              <a:chOff x="0" y="0"/>
              <a:chExt cx="1169379" cy="1082896"/>
            </a:xfrm>
            <a:grpFill/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-9525" y="4731563"/>
              <a:ext cx="877034" cy="812172"/>
              <a:chOff x="0" y="0"/>
              <a:chExt cx="1169379" cy="1082896"/>
            </a:xfrm>
            <a:grpFill/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-9525" y="5521737"/>
              <a:ext cx="877034" cy="815120"/>
              <a:chOff x="0" y="0"/>
              <a:chExt cx="1169379" cy="1086827"/>
            </a:xfrm>
            <a:grpFill/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-9525" y="6314859"/>
              <a:ext cx="877034" cy="812172"/>
              <a:chOff x="0" y="0"/>
              <a:chExt cx="1169379" cy="1082896"/>
            </a:xfrm>
            <a:grpFill/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-9525" y="7105033"/>
              <a:ext cx="877034" cy="812172"/>
              <a:chOff x="0" y="0"/>
              <a:chExt cx="1169379" cy="1082896"/>
            </a:xfrm>
            <a:grpFill/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-9525" y="7895207"/>
              <a:ext cx="877034" cy="815120"/>
              <a:chOff x="0" y="0"/>
              <a:chExt cx="1169379" cy="1086827"/>
            </a:xfrm>
            <a:grpFill/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-9525" y="8688329"/>
              <a:ext cx="877034" cy="812172"/>
              <a:chOff x="0" y="0"/>
              <a:chExt cx="1169379" cy="1082896"/>
            </a:xfrm>
            <a:grpFill/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-9525" y="9478503"/>
              <a:ext cx="877034" cy="812172"/>
              <a:chOff x="0" y="0"/>
              <a:chExt cx="1169379" cy="1082896"/>
            </a:xfrm>
            <a:grpFill/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7420509" y="-9525"/>
            <a:ext cx="877034" cy="10306050"/>
            <a:chOff x="17420509" y="-9525"/>
            <a:chExt cx="877034" cy="10306050"/>
          </a:xfrm>
        </p:grpSpPr>
        <p:grpSp>
          <p:nvGrpSpPr>
            <p:cNvPr id="34" name="Group 34"/>
            <p:cNvGrpSpPr/>
            <p:nvPr/>
          </p:nvGrpSpPr>
          <p:grpSpPr>
            <a:xfrm rot="-10800000">
              <a:off x="17420509" y="9481405"/>
              <a:ext cx="877034" cy="815120"/>
              <a:chOff x="0" y="0"/>
              <a:chExt cx="1169379" cy="108682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-10800000">
              <a:off x="17420509" y="8691231"/>
              <a:ext cx="877034" cy="812172"/>
              <a:chOff x="0" y="0"/>
              <a:chExt cx="1169379" cy="108289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-10800000">
              <a:off x="17420509" y="7901057"/>
              <a:ext cx="877034" cy="812172"/>
              <a:chOff x="0" y="0"/>
              <a:chExt cx="1169379" cy="108289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-10800000">
              <a:off x="17420509" y="7107935"/>
              <a:ext cx="877034" cy="815120"/>
              <a:chOff x="0" y="0"/>
              <a:chExt cx="1169379" cy="108682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-10800000">
              <a:off x="17420509" y="6317761"/>
              <a:ext cx="877034" cy="812172"/>
              <a:chOff x="0" y="0"/>
              <a:chExt cx="1169379" cy="108289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10800000">
              <a:off x="17420509" y="5527587"/>
              <a:ext cx="877034" cy="812172"/>
              <a:chOff x="0" y="0"/>
              <a:chExt cx="1169379" cy="108289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10800000">
              <a:off x="17420509" y="4737413"/>
              <a:ext cx="877034" cy="812172"/>
              <a:chOff x="0" y="0"/>
              <a:chExt cx="1169379" cy="108289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 rot="-10800000">
              <a:off x="17420509" y="3944291"/>
              <a:ext cx="877034" cy="815120"/>
              <a:chOff x="0" y="0"/>
              <a:chExt cx="1169379" cy="108682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-10800000">
              <a:off x="17420509" y="3154119"/>
              <a:ext cx="877034" cy="812172"/>
              <a:chOff x="0" y="0"/>
              <a:chExt cx="1169379" cy="108289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-10800000">
              <a:off x="17420509" y="2363945"/>
              <a:ext cx="877034" cy="812172"/>
              <a:chOff x="0" y="0"/>
              <a:chExt cx="1169379" cy="108289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-10800000">
              <a:off x="17420509" y="1570823"/>
              <a:ext cx="877034" cy="815120"/>
              <a:chOff x="0" y="0"/>
              <a:chExt cx="1169379" cy="1086827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165479" cy="1082929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82929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70229"/>
                    </a:lnTo>
                    <a:cubicBezTo>
                      <a:pt x="1165479" y="1077214"/>
                      <a:pt x="1159764" y="1082929"/>
                      <a:pt x="1152779" y="1082929"/>
                    </a:cubicBezTo>
                    <a:lnTo>
                      <a:pt x="12700" y="1082929"/>
                    </a:lnTo>
                    <a:cubicBezTo>
                      <a:pt x="5715" y="1082929"/>
                      <a:pt x="0" y="1077214"/>
                      <a:pt x="0" y="1070229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70229"/>
                    </a:lnTo>
                    <a:lnTo>
                      <a:pt x="12700" y="1070229"/>
                    </a:lnTo>
                    <a:lnTo>
                      <a:pt x="12700" y="1057529"/>
                    </a:lnTo>
                    <a:lnTo>
                      <a:pt x="1152779" y="1057529"/>
                    </a:lnTo>
                    <a:lnTo>
                      <a:pt x="1152779" y="1070229"/>
                    </a:lnTo>
                    <a:lnTo>
                      <a:pt x="1140079" y="1070229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10800000">
              <a:off x="17420509" y="780649"/>
              <a:ext cx="877034" cy="812172"/>
              <a:chOff x="0" y="0"/>
              <a:chExt cx="1169379" cy="1082896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 rot="-10800000">
              <a:off x="17420509" y="-9525"/>
              <a:ext cx="877034" cy="812172"/>
              <a:chOff x="0" y="0"/>
              <a:chExt cx="1169379" cy="108289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165479" cy="1078992"/>
              </a:xfrm>
              <a:custGeom>
                <a:avLst/>
                <a:gdLst/>
                <a:ahLst/>
                <a:cxnLst/>
                <a:rect l="l" t="t" r="r" b="b"/>
                <a:pathLst>
                  <a:path w="1165479" h="1078992">
                    <a:moveTo>
                      <a:pt x="12700" y="0"/>
                    </a:moveTo>
                    <a:lnTo>
                      <a:pt x="1152779" y="0"/>
                    </a:lnTo>
                    <a:cubicBezTo>
                      <a:pt x="1159764" y="0"/>
                      <a:pt x="1165479" y="5715"/>
                      <a:pt x="1165479" y="12700"/>
                    </a:cubicBezTo>
                    <a:lnTo>
                      <a:pt x="1165479" y="1066292"/>
                    </a:lnTo>
                    <a:cubicBezTo>
                      <a:pt x="1165479" y="1073277"/>
                      <a:pt x="1159764" y="1078992"/>
                      <a:pt x="1152779" y="1078992"/>
                    </a:cubicBezTo>
                    <a:lnTo>
                      <a:pt x="12700" y="1078992"/>
                    </a:lnTo>
                    <a:cubicBezTo>
                      <a:pt x="5715" y="1078992"/>
                      <a:pt x="0" y="1073277"/>
                      <a:pt x="0" y="1066292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66292"/>
                    </a:lnTo>
                    <a:lnTo>
                      <a:pt x="12700" y="1066292"/>
                    </a:lnTo>
                    <a:lnTo>
                      <a:pt x="12700" y="1053592"/>
                    </a:lnTo>
                    <a:lnTo>
                      <a:pt x="1152779" y="1053592"/>
                    </a:lnTo>
                    <a:lnTo>
                      <a:pt x="1152779" y="1066292"/>
                    </a:lnTo>
                    <a:lnTo>
                      <a:pt x="1140079" y="1066292"/>
                    </a:lnTo>
                    <a:lnTo>
                      <a:pt x="1140079" y="12700"/>
                    </a:lnTo>
                    <a:lnTo>
                      <a:pt x="1152779" y="12700"/>
                    </a:lnTo>
                    <a:lnTo>
                      <a:pt x="1152779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3958" y="8503168"/>
            <a:ext cx="1010290" cy="1593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77F58C-4CD1-4DB8-0FA9-128FA15E3B86}"/>
              </a:ext>
            </a:extLst>
          </p:cNvPr>
          <p:cNvSpPr/>
          <p:nvPr/>
        </p:nvSpPr>
        <p:spPr>
          <a:xfrm>
            <a:off x="5027111" y="375672"/>
            <a:ext cx="86381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85676-B919-E848-B835-D5B8A6516670}"/>
              </a:ext>
            </a:extLst>
          </p:cNvPr>
          <p:cNvSpPr txBox="1"/>
          <p:nvPr/>
        </p:nvSpPr>
        <p:spPr>
          <a:xfrm>
            <a:off x="1561289" y="4612112"/>
            <a:ext cx="158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Action Button: Help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E02E907-D900-58DC-BB11-79376632F55A}"/>
              </a:ext>
            </a:extLst>
          </p:cNvPr>
          <p:cNvSpPr/>
          <p:nvPr/>
        </p:nvSpPr>
        <p:spPr>
          <a:xfrm>
            <a:off x="1524000" y="3298068"/>
            <a:ext cx="1066800" cy="809245"/>
          </a:xfrm>
          <a:prstGeom prst="actionButtonHelp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80D0CA-BF6B-81C4-6186-E4EA40F2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6700"/>
            <a:ext cx="18288000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4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-17816" y="-876300"/>
            <a:ext cx="18337466" cy="2807850"/>
            <a:chOff x="-17816" y="-190499"/>
            <a:chExt cx="18337466" cy="2807850"/>
          </a:xfrm>
        </p:grpSpPr>
        <p:sp>
          <p:nvSpPr>
            <p:cNvPr id="7" name="Freeform 7"/>
            <p:cNvSpPr/>
            <p:nvPr/>
          </p:nvSpPr>
          <p:spPr>
            <a:xfrm>
              <a:off x="-17816" y="1189199"/>
              <a:ext cx="18337466" cy="1428152"/>
            </a:xfrm>
            <a:custGeom>
              <a:avLst/>
              <a:gdLst/>
              <a:ahLst/>
              <a:cxnLst/>
              <a:rect l="l" t="t" r="r" b="b"/>
              <a:pathLst>
                <a:path w="18337466" h="1428152">
                  <a:moveTo>
                    <a:pt x="0" y="0"/>
                  </a:moveTo>
                  <a:lnTo>
                    <a:pt x="18337466" y="0"/>
                  </a:lnTo>
                  <a:lnTo>
                    <a:pt x="18337466" y="1428152"/>
                  </a:lnTo>
                  <a:lnTo>
                    <a:pt x="0" y="142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-12600" y="-190499"/>
              <a:ext cx="18313200" cy="2167800"/>
              <a:chOff x="0" y="0"/>
              <a:chExt cx="24417600" cy="2890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417655" cy="2890393"/>
              </a:xfrm>
              <a:custGeom>
                <a:avLst/>
                <a:gdLst/>
                <a:ahLst/>
                <a:cxnLst/>
                <a:rect l="l" t="t" r="r" b="b"/>
                <a:pathLst>
                  <a:path w="24417655" h="2890393">
                    <a:moveTo>
                      <a:pt x="0" y="0"/>
                    </a:moveTo>
                    <a:lnTo>
                      <a:pt x="24417655" y="0"/>
                    </a:lnTo>
                    <a:lnTo>
                      <a:pt x="24417655" y="2890393"/>
                    </a:lnTo>
                    <a:lnTo>
                      <a:pt x="0" y="2890393"/>
                    </a:lnTo>
                    <a:close/>
                  </a:path>
                </a:pathLst>
              </a:custGeom>
              <a:solidFill>
                <a:srgbClr val="5E85A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976545" y="-151712"/>
              <a:ext cx="851492" cy="788568"/>
              <a:chOff x="0" y="0"/>
              <a:chExt cx="1135323" cy="105142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806127" y="-151712"/>
              <a:ext cx="854352" cy="788568"/>
              <a:chOff x="0" y="0"/>
              <a:chExt cx="1139136" cy="105142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638569" y="-151712"/>
              <a:ext cx="854352" cy="788568"/>
              <a:chOff x="0" y="0"/>
              <a:chExt cx="1139136" cy="105142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7471011" y="-151712"/>
              <a:ext cx="851492" cy="788568"/>
              <a:chOff x="0" y="0"/>
              <a:chExt cx="1135323" cy="105142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300593" y="-151712"/>
              <a:ext cx="854352" cy="788568"/>
              <a:chOff x="0" y="0"/>
              <a:chExt cx="1139136" cy="105142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133035" y="-151712"/>
              <a:ext cx="851492" cy="788568"/>
              <a:chOff x="0" y="0"/>
              <a:chExt cx="1135323" cy="105142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962617" y="-151712"/>
              <a:ext cx="854352" cy="788568"/>
              <a:chOff x="0" y="0"/>
              <a:chExt cx="1139136" cy="105142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95059" y="-151712"/>
              <a:ext cx="851492" cy="788568"/>
              <a:chOff x="0" y="0"/>
              <a:chExt cx="1135323" cy="105142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1624641" y="-151712"/>
              <a:ext cx="854352" cy="788568"/>
              <a:chOff x="0" y="0"/>
              <a:chExt cx="1139136" cy="105142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2457083" y="-151712"/>
              <a:ext cx="851492" cy="788568"/>
              <a:chOff x="0" y="0"/>
              <a:chExt cx="1135323" cy="105142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976545" y="614946"/>
              <a:ext cx="851492" cy="788568"/>
              <a:chOff x="0" y="0"/>
              <a:chExt cx="1135323" cy="105142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5806127" y="614946"/>
              <a:ext cx="854352" cy="788568"/>
              <a:chOff x="0" y="0"/>
              <a:chExt cx="1139136" cy="105142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6638569" y="614946"/>
              <a:ext cx="854352" cy="788568"/>
              <a:chOff x="0" y="0"/>
              <a:chExt cx="1139136" cy="105142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7471011" y="614946"/>
              <a:ext cx="851492" cy="788568"/>
              <a:chOff x="0" y="0"/>
              <a:chExt cx="1135323" cy="105142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8300593" y="614946"/>
              <a:ext cx="854352" cy="788568"/>
              <a:chOff x="0" y="0"/>
              <a:chExt cx="1139136" cy="105142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133035" y="614946"/>
              <a:ext cx="851492" cy="788568"/>
              <a:chOff x="0" y="0"/>
              <a:chExt cx="1135323" cy="105142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9962617" y="614946"/>
              <a:ext cx="854352" cy="788568"/>
              <a:chOff x="0" y="0"/>
              <a:chExt cx="1139136" cy="1051424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0795059" y="614946"/>
              <a:ext cx="851492" cy="788568"/>
              <a:chOff x="0" y="0"/>
              <a:chExt cx="1135323" cy="105142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1624641" y="614946"/>
              <a:ext cx="854352" cy="788568"/>
              <a:chOff x="0" y="0"/>
              <a:chExt cx="1139136" cy="105142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2457083" y="614946"/>
              <a:ext cx="851492" cy="788568"/>
              <a:chOff x="0" y="0"/>
              <a:chExt cx="1135323" cy="1051424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-9525" y="-151712"/>
              <a:ext cx="851492" cy="788568"/>
              <a:chOff x="0" y="0"/>
              <a:chExt cx="1135323" cy="105142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820055" y="-151712"/>
              <a:ext cx="854352" cy="788568"/>
              <a:chOff x="0" y="0"/>
              <a:chExt cx="1139136" cy="105142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1652499" y="-151712"/>
              <a:ext cx="851492" cy="788568"/>
              <a:chOff x="0" y="0"/>
              <a:chExt cx="1135323" cy="1051424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2482079" y="-151712"/>
              <a:ext cx="854352" cy="788568"/>
              <a:chOff x="0" y="0"/>
              <a:chExt cx="1139136" cy="105142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3314521" y="-151712"/>
              <a:ext cx="851492" cy="788568"/>
              <a:chOff x="0" y="0"/>
              <a:chExt cx="1135323" cy="105142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4144103" y="-151712"/>
              <a:ext cx="854352" cy="788568"/>
              <a:chOff x="0" y="0"/>
              <a:chExt cx="1139136" cy="105142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13286663" y="-151712"/>
              <a:ext cx="854352" cy="788568"/>
              <a:chOff x="0" y="0"/>
              <a:chExt cx="1139136" cy="105142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14119107" y="-151712"/>
              <a:ext cx="854352" cy="788568"/>
              <a:chOff x="0" y="0"/>
              <a:chExt cx="1139136" cy="1051424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4951549" y="-151712"/>
              <a:ext cx="851492" cy="788568"/>
              <a:chOff x="0" y="0"/>
              <a:chExt cx="1135323" cy="105142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-9525" y="614946"/>
              <a:ext cx="851492" cy="788568"/>
              <a:chOff x="0" y="0"/>
              <a:chExt cx="1135323" cy="1051424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820055" y="614946"/>
              <a:ext cx="854352" cy="788568"/>
              <a:chOff x="0" y="0"/>
              <a:chExt cx="1139136" cy="1051424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1652499" y="614946"/>
              <a:ext cx="851492" cy="788568"/>
              <a:chOff x="0" y="0"/>
              <a:chExt cx="1135323" cy="105142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2482079" y="614946"/>
              <a:ext cx="854352" cy="788568"/>
              <a:chOff x="0" y="0"/>
              <a:chExt cx="1139136" cy="1051424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3314521" y="614946"/>
              <a:ext cx="851492" cy="788568"/>
              <a:chOff x="0" y="0"/>
              <a:chExt cx="1135323" cy="1051424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4144103" y="614946"/>
              <a:ext cx="854352" cy="788568"/>
              <a:chOff x="0" y="0"/>
              <a:chExt cx="1139136" cy="105142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13286663" y="614946"/>
              <a:ext cx="854352" cy="788568"/>
              <a:chOff x="0" y="0"/>
              <a:chExt cx="1139136" cy="1051424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14119107" y="614946"/>
              <a:ext cx="854352" cy="788568"/>
              <a:chOff x="0" y="0"/>
              <a:chExt cx="1139136" cy="1051424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14951549" y="614946"/>
              <a:ext cx="851492" cy="788568"/>
              <a:chOff x="0" y="0"/>
              <a:chExt cx="1135323" cy="1051424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15781149" y="-151712"/>
              <a:ext cx="854352" cy="788568"/>
              <a:chOff x="0" y="0"/>
              <a:chExt cx="1139136" cy="1051424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16613591" y="-151712"/>
              <a:ext cx="854352" cy="788568"/>
              <a:chOff x="0" y="0"/>
              <a:chExt cx="1139136" cy="1051424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17446033" y="-151712"/>
              <a:ext cx="851492" cy="788568"/>
              <a:chOff x="0" y="0"/>
              <a:chExt cx="1135323" cy="1051424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15781149" y="614946"/>
              <a:ext cx="854352" cy="788568"/>
              <a:chOff x="0" y="0"/>
              <a:chExt cx="1139136" cy="1051424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6613591" y="614946"/>
              <a:ext cx="854352" cy="788568"/>
              <a:chOff x="0" y="0"/>
              <a:chExt cx="1139136" cy="1051424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113538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5380" h="1047623">
                    <a:moveTo>
                      <a:pt x="12700" y="0"/>
                    </a:moveTo>
                    <a:lnTo>
                      <a:pt x="1122680" y="0"/>
                    </a:lnTo>
                    <a:cubicBezTo>
                      <a:pt x="1129665" y="0"/>
                      <a:pt x="1135380" y="5715"/>
                      <a:pt x="1135380" y="12700"/>
                    </a:cubicBezTo>
                    <a:lnTo>
                      <a:pt x="1135380" y="1034923"/>
                    </a:lnTo>
                    <a:cubicBezTo>
                      <a:pt x="1135380" y="1041908"/>
                      <a:pt x="1129665" y="1047623"/>
                      <a:pt x="112268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22680" y="1022223"/>
                    </a:lnTo>
                    <a:lnTo>
                      <a:pt x="1122680" y="1034923"/>
                    </a:lnTo>
                    <a:lnTo>
                      <a:pt x="1109980" y="1034923"/>
                    </a:lnTo>
                    <a:lnTo>
                      <a:pt x="1109980" y="12700"/>
                    </a:lnTo>
                    <a:lnTo>
                      <a:pt x="1122680" y="12700"/>
                    </a:lnTo>
                    <a:lnTo>
                      <a:pt x="112268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>
              <a:off x="17446033" y="614946"/>
              <a:ext cx="851492" cy="788568"/>
              <a:chOff x="0" y="0"/>
              <a:chExt cx="1135323" cy="1051424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131570" cy="1047623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047623">
                    <a:moveTo>
                      <a:pt x="12700" y="0"/>
                    </a:moveTo>
                    <a:lnTo>
                      <a:pt x="1118870" y="0"/>
                    </a:lnTo>
                    <a:cubicBezTo>
                      <a:pt x="1125855" y="0"/>
                      <a:pt x="1131570" y="5715"/>
                      <a:pt x="1131570" y="12700"/>
                    </a:cubicBezTo>
                    <a:lnTo>
                      <a:pt x="1131570" y="1034923"/>
                    </a:lnTo>
                    <a:cubicBezTo>
                      <a:pt x="1131570" y="1041908"/>
                      <a:pt x="1125855" y="1047623"/>
                      <a:pt x="1118870" y="1047623"/>
                    </a:cubicBezTo>
                    <a:lnTo>
                      <a:pt x="12700" y="1047623"/>
                    </a:lnTo>
                    <a:cubicBezTo>
                      <a:pt x="5715" y="1047623"/>
                      <a:pt x="0" y="1041908"/>
                      <a:pt x="0" y="1034923"/>
                    </a:cubicBezTo>
                    <a:lnTo>
                      <a:pt x="0" y="12700"/>
                    </a:lnTo>
                    <a:lnTo>
                      <a:pt x="25400" y="12700"/>
                    </a:lnTo>
                    <a:lnTo>
                      <a:pt x="25400" y="1034923"/>
                    </a:lnTo>
                    <a:lnTo>
                      <a:pt x="12700" y="1034923"/>
                    </a:lnTo>
                    <a:lnTo>
                      <a:pt x="12700" y="1022223"/>
                    </a:lnTo>
                    <a:lnTo>
                      <a:pt x="1118870" y="1022223"/>
                    </a:lnTo>
                    <a:lnTo>
                      <a:pt x="1118870" y="1034923"/>
                    </a:lnTo>
                    <a:lnTo>
                      <a:pt x="1106170" y="1034923"/>
                    </a:lnTo>
                    <a:lnTo>
                      <a:pt x="1106170" y="12700"/>
                    </a:lnTo>
                    <a:lnTo>
                      <a:pt x="1118870" y="12700"/>
                    </a:lnTo>
                    <a:lnTo>
                      <a:pt x="1118870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3F3F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6" name="Freeform 10"/>
          <p:cNvSpPr/>
          <p:nvPr/>
        </p:nvSpPr>
        <p:spPr>
          <a:xfrm>
            <a:off x="16217677" y="2196792"/>
            <a:ext cx="1579238" cy="1295400"/>
          </a:xfrm>
          <a:custGeom>
            <a:avLst/>
            <a:gdLst/>
            <a:ahLst/>
            <a:cxnLst/>
            <a:rect l="l" t="t" r="r" b="b"/>
            <a:pathLst>
              <a:path w="3194470" h="2603493">
                <a:moveTo>
                  <a:pt x="0" y="0"/>
                </a:moveTo>
                <a:lnTo>
                  <a:pt x="3194469" y="0"/>
                </a:lnTo>
                <a:lnTo>
                  <a:pt x="3194469" y="2603493"/>
                </a:lnTo>
                <a:lnTo>
                  <a:pt x="0" y="2603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66592-83EA-56D7-6E12-963D71BF2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61" y="2196792"/>
            <a:ext cx="17421539" cy="2337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0763D-EF42-E9B6-C1D8-9B15130F6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61" y="4771106"/>
            <a:ext cx="17235254" cy="52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DDBB5-1351-4161-D953-411F24E2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57300"/>
            <a:ext cx="1767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73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B757BC-5E71-403B-ED3A-D80D03CCB6AD}"/>
              </a:ext>
            </a:extLst>
          </p:cNvPr>
          <p:cNvSpPr txBox="1"/>
          <p:nvPr/>
        </p:nvSpPr>
        <p:spPr>
          <a:xfrm>
            <a:off x="2438400" y="547338"/>
            <a:ext cx="13944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7000" b="1" dirty="0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7000" b="1" dirty="0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000" b="1" dirty="0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000" b="1" dirty="0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000" b="1" dirty="0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accent3"/>
                </a:solidFill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7000" b="1" dirty="0">
              <a:solidFill>
                <a:schemeClr val="accent3"/>
              </a:solidFill>
              <a:highlight>
                <a:srgbClr val="FFFF99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D22D7-4807-5E2B-FF4D-E035E19187C2}"/>
              </a:ext>
            </a:extLst>
          </p:cNvPr>
          <p:cNvSpPr txBox="1"/>
          <p:nvPr/>
        </p:nvSpPr>
        <p:spPr>
          <a:xfrm>
            <a:off x="914400" y="2857500"/>
            <a:ext cx="1440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497FB-DD4B-6703-8055-60221369C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433701"/>
            <a:ext cx="7620000" cy="530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7290025" y="-40500"/>
            <a:ext cx="3045600" cy="10344600"/>
            <a:chOff x="0" y="0"/>
            <a:chExt cx="4060800" cy="1379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0825" cy="13792836"/>
            </a:xfrm>
            <a:custGeom>
              <a:avLst/>
              <a:gdLst/>
              <a:ahLst/>
              <a:cxnLst/>
              <a:rect l="l" t="t" r="r" b="b"/>
              <a:pathLst>
                <a:path w="4060825" h="13792836">
                  <a:moveTo>
                    <a:pt x="0" y="0"/>
                  </a:moveTo>
                  <a:lnTo>
                    <a:pt x="4060825" y="0"/>
                  </a:lnTo>
                  <a:lnTo>
                    <a:pt x="4060825" y="13792836"/>
                  </a:lnTo>
                  <a:lnTo>
                    <a:pt x="0" y="13792836"/>
                  </a:lnTo>
                  <a:close/>
                </a:path>
              </a:pathLst>
            </a:custGeom>
            <a:solidFill>
              <a:srgbClr val="5E85A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7983200" y="-6851"/>
            <a:ext cx="646284" cy="10286702"/>
          </a:xfrm>
          <a:custGeom>
            <a:avLst/>
            <a:gdLst/>
            <a:ahLst/>
            <a:cxnLst/>
            <a:rect l="l" t="t" r="r" b="b"/>
            <a:pathLst>
              <a:path w="1557548" h="10286702">
                <a:moveTo>
                  <a:pt x="0" y="0"/>
                </a:moveTo>
                <a:lnTo>
                  <a:pt x="1557548" y="0"/>
                </a:lnTo>
                <a:lnTo>
                  <a:pt x="1557548" y="10286702"/>
                </a:lnTo>
                <a:lnTo>
                  <a:pt x="0" y="10286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6897374" y="-15375"/>
            <a:ext cx="877026" cy="815120"/>
            <a:chOff x="0" y="0"/>
            <a:chExt cx="1169368" cy="108682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897374" y="777747"/>
            <a:ext cx="877026" cy="812172"/>
            <a:chOff x="0" y="0"/>
            <a:chExt cx="1169368" cy="108289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897374" y="1567921"/>
            <a:ext cx="877026" cy="812172"/>
            <a:chOff x="0" y="0"/>
            <a:chExt cx="1169368" cy="108289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6897374" y="2358095"/>
            <a:ext cx="877026" cy="815120"/>
            <a:chOff x="0" y="0"/>
            <a:chExt cx="1169368" cy="108682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6897374" y="3151217"/>
            <a:ext cx="877026" cy="812172"/>
            <a:chOff x="0" y="0"/>
            <a:chExt cx="1169368" cy="108289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97374" y="3941391"/>
            <a:ext cx="877026" cy="812172"/>
            <a:chOff x="0" y="0"/>
            <a:chExt cx="1169368" cy="108289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6897374" y="4731563"/>
            <a:ext cx="877026" cy="812172"/>
            <a:chOff x="0" y="0"/>
            <a:chExt cx="1169368" cy="108289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897374" y="5521737"/>
            <a:ext cx="877026" cy="815120"/>
            <a:chOff x="0" y="0"/>
            <a:chExt cx="1169368" cy="108682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6897374" y="6314859"/>
            <a:ext cx="877026" cy="812172"/>
            <a:chOff x="0" y="0"/>
            <a:chExt cx="1169368" cy="1082896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6897374" y="7105033"/>
            <a:ext cx="877026" cy="812172"/>
            <a:chOff x="0" y="0"/>
            <a:chExt cx="1169368" cy="108289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6897374" y="7895207"/>
            <a:ext cx="877026" cy="815120"/>
            <a:chOff x="0" y="0"/>
            <a:chExt cx="1169368" cy="108682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6897374" y="8688329"/>
            <a:ext cx="877026" cy="812172"/>
            <a:chOff x="0" y="0"/>
            <a:chExt cx="1169368" cy="108289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6897374" y="9478503"/>
            <a:ext cx="877026" cy="812172"/>
            <a:chOff x="0" y="0"/>
            <a:chExt cx="1169368" cy="1082896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7752422" y="-15375"/>
            <a:ext cx="879974" cy="815120"/>
            <a:chOff x="0" y="0"/>
            <a:chExt cx="1173299" cy="108682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8610398" y="-15375"/>
            <a:ext cx="879974" cy="815120"/>
            <a:chOff x="0" y="0"/>
            <a:chExt cx="1173299" cy="108682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9468374" y="-15375"/>
            <a:ext cx="877026" cy="815120"/>
            <a:chOff x="0" y="0"/>
            <a:chExt cx="1169368" cy="1086827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7752422" y="777747"/>
            <a:ext cx="879974" cy="812172"/>
            <a:chOff x="0" y="0"/>
            <a:chExt cx="1173299" cy="108289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8610398" y="777747"/>
            <a:ext cx="879974" cy="812172"/>
            <a:chOff x="0" y="0"/>
            <a:chExt cx="1173299" cy="1082896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9468374" y="777747"/>
            <a:ext cx="877026" cy="812172"/>
            <a:chOff x="0" y="0"/>
            <a:chExt cx="1169368" cy="1082896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7752422" y="1567921"/>
            <a:ext cx="879974" cy="812172"/>
            <a:chOff x="0" y="0"/>
            <a:chExt cx="1173299" cy="1082896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8610398" y="1567921"/>
            <a:ext cx="879974" cy="812172"/>
            <a:chOff x="0" y="0"/>
            <a:chExt cx="1173299" cy="1082896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9468374" y="1567921"/>
            <a:ext cx="877026" cy="812172"/>
            <a:chOff x="0" y="0"/>
            <a:chExt cx="1169368" cy="1082896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7752422" y="2358095"/>
            <a:ext cx="879974" cy="815120"/>
            <a:chOff x="0" y="0"/>
            <a:chExt cx="1173299" cy="1086827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8610398" y="2358095"/>
            <a:ext cx="879974" cy="815120"/>
            <a:chOff x="0" y="0"/>
            <a:chExt cx="1173299" cy="1086827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9468374" y="2358095"/>
            <a:ext cx="877026" cy="815120"/>
            <a:chOff x="0" y="0"/>
            <a:chExt cx="1169368" cy="1086827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7752422" y="3151217"/>
            <a:ext cx="879974" cy="812172"/>
            <a:chOff x="0" y="0"/>
            <a:chExt cx="1173299" cy="1082896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8610398" y="3151217"/>
            <a:ext cx="879974" cy="812172"/>
            <a:chOff x="0" y="0"/>
            <a:chExt cx="1173299" cy="1082896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9468374" y="3151217"/>
            <a:ext cx="877026" cy="812172"/>
            <a:chOff x="0" y="0"/>
            <a:chExt cx="1169368" cy="1082896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7752422" y="3941391"/>
            <a:ext cx="879974" cy="812172"/>
            <a:chOff x="0" y="0"/>
            <a:chExt cx="1173299" cy="1082896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8610398" y="3941391"/>
            <a:ext cx="879974" cy="812172"/>
            <a:chOff x="0" y="0"/>
            <a:chExt cx="1173299" cy="1082896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9468374" y="3941391"/>
            <a:ext cx="877026" cy="812172"/>
            <a:chOff x="0" y="0"/>
            <a:chExt cx="1169368" cy="1082896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17752422" y="4731563"/>
            <a:ext cx="879974" cy="812172"/>
            <a:chOff x="0" y="0"/>
            <a:chExt cx="1173299" cy="1082896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8610398" y="4731563"/>
            <a:ext cx="879974" cy="812172"/>
            <a:chOff x="0" y="0"/>
            <a:chExt cx="1173299" cy="1082896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19468374" y="4731563"/>
            <a:ext cx="877026" cy="812172"/>
            <a:chOff x="0" y="0"/>
            <a:chExt cx="1169368" cy="1082896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7752422" y="5521737"/>
            <a:ext cx="879974" cy="815120"/>
            <a:chOff x="0" y="0"/>
            <a:chExt cx="1173299" cy="1086827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8610398" y="5521737"/>
            <a:ext cx="879974" cy="815120"/>
            <a:chOff x="0" y="0"/>
            <a:chExt cx="1173299" cy="1086827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9468374" y="5521737"/>
            <a:ext cx="877026" cy="815120"/>
            <a:chOff x="0" y="0"/>
            <a:chExt cx="1169368" cy="1086827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7752422" y="6314859"/>
            <a:ext cx="879974" cy="812172"/>
            <a:chOff x="0" y="0"/>
            <a:chExt cx="1173299" cy="1082896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8610398" y="6314859"/>
            <a:ext cx="879974" cy="812172"/>
            <a:chOff x="0" y="0"/>
            <a:chExt cx="1173299" cy="1082896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9468374" y="6314859"/>
            <a:ext cx="877026" cy="812172"/>
            <a:chOff x="0" y="0"/>
            <a:chExt cx="1169368" cy="1082896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7752422" y="7105033"/>
            <a:ext cx="879974" cy="812172"/>
            <a:chOff x="0" y="0"/>
            <a:chExt cx="1173299" cy="1082896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18610398" y="7105033"/>
            <a:ext cx="879974" cy="812172"/>
            <a:chOff x="0" y="0"/>
            <a:chExt cx="1173299" cy="1082896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19468374" y="7105033"/>
            <a:ext cx="877026" cy="812172"/>
            <a:chOff x="0" y="0"/>
            <a:chExt cx="1169368" cy="1082896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17752422" y="7895207"/>
            <a:ext cx="879974" cy="815120"/>
            <a:chOff x="0" y="0"/>
            <a:chExt cx="1173299" cy="1086827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18610398" y="7895207"/>
            <a:ext cx="879974" cy="815120"/>
            <a:chOff x="0" y="0"/>
            <a:chExt cx="1173299" cy="1086827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1169416" cy="1082929"/>
            </a:xfrm>
            <a:custGeom>
              <a:avLst/>
              <a:gdLst/>
              <a:ahLst/>
              <a:cxnLst/>
              <a:rect l="l" t="t" r="r" b="b"/>
              <a:pathLst>
                <a:path w="1169416" h="1082929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70229"/>
                  </a:lnTo>
                  <a:cubicBezTo>
                    <a:pt x="1169416" y="1077214"/>
                    <a:pt x="1163701" y="1082929"/>
                    <a:pt x="1156716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6716" y="1057529"/>
                  </a:lnTo>
                  <a:lnTo>
                    <a:pt x="1156716" y="1070229"/>
                  </a:lnTo>
                  <a:lnTo>
                    <a:pt x="1144016" y="1070229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19468374" y="7895207"/>
            <a:ext cx="877026" cy="815120"/>
            <a:chOff x="0" y="0"/>
            <a:chExt cx="1169368" cy="1086827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1165479" cy="1082929"/>
            </a:xfrm>
            <a:custGeom>
              <a:avLst/>
              <a:gdLst/>
              <a:ahLst/>
              <a:cxnLst/>
              <a:rect l="l" t="t" r="r" b="b"/>
              <a:pathLst>
                <a:path w="1165479" h="1082929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70229"/>
                  </a:lnTo>
                  <a:cubicBezTo>
                    <a:pt x="1165479" y="1077214"/>
                    <a:pt x="1159764" y="1082929"/>
                    <a:pt x="1152779" y="1082929"/>
                  </a:cubicBezTo>
                  <a:lnTo>
                    <a:pt x="12700" y="1082929"/>
                  </a:lnTo>
                  <a:cubicBezTo>
                    <a:pt x="5715" y="1082929"/>
                    <a:pt x="0" y="1077214"/>
                    <a:pt x="0" y="1070229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70229"/>
                  </a:lnTo>
                  <a:lnTo>
                    <a:pt x="12700" y="1070229"/>
                  </a:lnTo>
                  <a:lnTo>
                    <a:pt x="12700" y="1057529"/>
                  </a:lnTo>
                  <a:lnTo>
                    <a:pt x="1152779" y="1057529"/>
                  </a:lnTo>
                  <a:lnTo>
                    <a:pt x="1152779" y="1070229"/>
                  </a:lnTo>
                  <a:lnTo>
                    <a:pt x="1140079" y="1070229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17752422" y="8688329"/>
            <a:ext cx="879974" cy="812172"/>
            <a:chOff x="0" y="0"/>
            <a:chExt cx="1173299" cy="1082896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18610398" y="8688329"/>
            <a:ext cx="879974" cy="812172"/>
            <a:chOff x="0" y="0"/>
            <a:chExt cx="1173299" cy="1082896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9468374" y="8688329"/>
            <a:ext cx="877026" cy="812172"/>
            <a:chOff x="0" y="0"/>
            <a:chExt cx="1169368" cy="1082896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17752422" y="9478503"/>
            <a:ext cx="879974" cy="812172"/>
            <a:chOff x="0" y="0"/>
            <a:chExt cx="1173299" cy="1082896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18610398" y="9478503"/>
            <a:ext cx="879974" cy="812172"/>
            <a:chOff x="0" y="0"/>
            <a:chExt cx="1173299" cy="1082896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1169416" cy="1078992"/>
            </a:xfrm>
            <a:custGeom>
              <a:avLst/>
              <a:gdLst/>
              <a:ahLst/>
              <a:cxnLst/>
              <a:rect l="l" t="t" r="r" b="b"/>
              <a:pathLst>
                <a:path w="1169416" h="1078992">
                  <a:moveTo>
                    <a:pt x="12700" y="0"/>
                  </a:moveTo>
                  <a:lnTo>
                    <a:pt x="1156716" y="0"/>
                  </a:lnTo>
                  <a:cubicBezTo>
                    <a:pt x="1163701" y="0"/>
                    <a:pt x="1169416" y="5715"/>
                    <a:pt x="1169416" y="12700"/>
                  </a:cubicBezTo>
                  <a:lnTo>
                    <a:pt x="1169416" y="1066292"/>
                  </a:lnTo>
                  <a:cubicBezTo>
                    <a:pt x="1169416" y="1073277"/>
                    <a:pt x="1163701" y="1078992"/>
                    <a:pt x="1156716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6716" y="1053592"/>
                  </a:lnTo>
                  <a:lnTo>
                    <a:pt x="1156716" y="1066292"/>
                  </a:lnTo>
                  <a:lnTo>
                    <a:pt x="1144016" y="1066292"/>
                  </a:lnTo>
                  <a:lnTo>
                    <a:pt x="1144016" y="12700"/>
                  </a:lnTo>
                  <a:lnTo>
                    <a:pt x="1156716" y="12700"/>
                  </a:lnTo>
                  <a:lnTo>
                    <a:pt x="115671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19468374" y="9478503"/>
            <a:ext cx="877026" cy="812172"/>
            <a:chOff x="0" y="0"/>
            <a:chExt cx="1169368" cy="1082896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1165479" cy="1078992"/>
            </a:xfrm>
            <a:custGeom>
              <a:avLst/>
              <a:gdLst/>
              <a:ahLst/>
              <a:cxnLst/>
              <a:rect l="l" t="t" r="r" b="b"/>
              <a:pathLst>
                <a:path w="1165479" h="1078992">
                  <a:moveTo>
                    <a:pt x="12700" y="0"/>
                  </a:moveTo>
                  <a:lnTo>
                    <a:pt x="1152779" y="0"/>
                  </a:lnTo>
                  <a:cubicBezTo>
                    <a:pt x="1159764" y="0"/>
                    <a:pt x="1165479" y="5715"/>
                    <a:pt x="1165479" y="12700"/>
                  </a:cubicBezTo>
                  <a:lnTo>
                    <a:pt x="1165479" y="1066292"/>
                  </a:lnTo>
                  <a:cubicBezTo>
                    <a:pt x="1165479" y="1073277"/>
                    <a:pt x="1159764" y="1078992"/>
                    <a:pt x="1152779" y="1078992"/>
                  </a:cubicBezTo>
                  <a:lnTo>
                    <a:pt x="12700" y="1078992"/>
                  </a:lnTo>
                  <a:cubicBezTo>
                    <a:pt x="5715" y="1078992"/>
                    <a:pt x="0" y="1073277"/>
                    <a:pt x="0" y="1066292"/>
                  </a:cubicBezTo>
                  <a:lnTo>
                    <a:pt x="0" y="12700"/>
                  </a:lnTo>
                  <a:lnTo>
                    <a:pt x="25400" y="12700"/>
                  </a:lnTo>
                  <a:lnTo>
                    <a:pt x="25400" y="1066292"/>
                  </a:lnTo>
                  <a:lnTo>
                    <a:pt x="12700" y="1066292"/>
                  </a:lnTo>
                  <a:lnTo>
                    <a:pt x="12700" y="1053592"/>
                  </a:lnTo>
                  <a:lnTo>
                    <a:pt x="1152779" y="1053592"/>
                  </a:lnTo>
                  <a:lnTo>
                    <a:pt x="1152779" y="1066292"/>
                  </a:lnTo>
                  <a:lnTo>
                    <a:pt x="1140079" y="1066292"/>
                  </a:lnTo>
                  <a:lnTo>
                    <a:pt x="1140079" y="12700"/>
                  </a:lnTo>
                  <a:lnTo>
                    <a:pt x="1152779" y="12700"/>
                  </a:lnTo>
                  <a:lnTo>
                    <a:pt x="115277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" name="TextBox 7"/>
          <p:cNvSpPr txBox="1"/>
          <p:nvPr/>
        </p:nvSpPr>
        <p:spPr>
          <a:xfrm>
            <a:off x="1016465" y="1073725"/>
            <a:ext cx="13842535" cy="4674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CẢM ƠN</a:t>
            </a:r>
            <a:r>
              <a:rPr lang="en-US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7000" b="1" dirty="0" err="1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QUÝ</a:t>
            </a:r>
            <a:r>
              <a:rPr lang="en-US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7000" b="1" dirty="0" err="1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THẦY</a:t>
            </a:r>
            <a:r>
              <a:rPr lang="en-US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en-US" sz="7000" b="1" dirty="0" err="1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CÔ</a:t>
            </a:r>
            <a:r>
              <a:rPr lang="en-US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000" b="1" dirty="0" err="1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VÀ</a:t>
            </a:r>
            <a:r>
              <a:rPr lang="vi-VN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 CÁC EM</a:t>
            </a:r>
            <a:br>
              <a:rPr lang="vi-VN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</a:br>
            <a:r>
              <a:rPr lang="vi-VN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ĐÃ THAM GIA</a:t>
            </a:r>
            <a:r>
              <a:rPr lang="en-US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  <a:r>
              <a:rPr lang="vi-VN" sz="7000" b="1" dirty="0">
                <a:solidFill>
                  <a:srgbClr val="00B0F0"/>
                </a:solidFill>
                <a:latin typeface="+mj-lt"/>
                <a:ea typeface="Arimo Bold"/>
                <a:cs typeface="Arimo Bold"/>
                <a:sym typeface="Arimo Bold"/>
              </a:rPr>
              <a:t>TIẾT HỌC!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038" y="7166968"/>
            <a:ext cx="5137388" cy="2716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1c58bed-1a5f-41dc-bfbb-04a0aadb1f9a">
            <a:hlinkClick r:id="" action="ppaction://media"/>
            <a:extLst>
              <a:ext uri="{FF2B5EF4-FFF2-40B4-BE49-F238E27FC236}">
                <a16:creationId xmlns:a16="http://schemas.microsoft.com/office/drawing/2014/main" id="{F35F6A20-0F47-160E-9190-5AC6A34A3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089" y="685800"/>
            <a:ext cx="16209822" cy="89154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FC64D3E5-251E-C3D3-7DD4-E269351CBDD2}"/>
              </a:ext>
            </a:extLst>
          </p:cNvPr>
          <p:cNvSpPr/>
          <p:nvPr/>
        </p:nvSpPr>
        <p:spPr>
          <a:xfrm>
            <a:off x="15468600" y="9029700"/>
            <a:ext cx="1600200" cy="685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A8D35-B60B-920B-1D32-18EF168F365F}"/>
              </a:ext>
            </a:extLst>
          </p:cNvPr>
          <p:cNvSpPr txBox="1"/>
          <p:nvPr/>
        </p:nvSpPr>
        <p:spPr>
          <a:xfrm>
            <a:off x="533400" y="5524500"/>
            <a:ext cx="17602200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20"/>
              </a:spcBef>
              <a:spcAft>
                <a:spcPts val="300"/>
              </a:spcAft>
            </a:pPr>
            <a:r>
              <a:rPr lang="en-US" sz="5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5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vi-VN" sz="5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uật chơi: </a:t>
            </a:r>
            <a:r>
              <a:rPr lang="vi-VN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 đội cử đại diện 1 bạn lên quay vòng quay sau đó chọn ô số và trả lời câu hỏi. Trả lời đúng thì được số điểm mà nhóm mình đã quay được.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Trr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>
              <a:spcBef>
                <a:spcPts val="320"/>
              </a:spcBef>
              <a:spcAft>
                <a:spcPts val="300"/>
              </a:spcAft>
            </a:pPr>
            <a:endParaRPr lang="en-US" sz="5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539992-B3A7-070F-EDD2-B588C6E74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3851"/>
            <a:ext cx="13792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5" y="717763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1804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533583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533583" y="554738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287845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42665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020417"/>
            <a:ext cx="742950" cy="657225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1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F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34256" y="171361"/>
            <a:ext cx="1657274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3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302296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B.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30226" y="493731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93106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D.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3024841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14289" y="487987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992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16DFBB1-A065-CFD2-C98A-47D9EB69E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256" y="373580"/>
            <a:ext cx="612218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:Trong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EF0684-1B02-2B9F-88A3-6E4E586F1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887896"/>
              </p:ext>
            </p:extLst>
          </p:nvPr>
        </p:nvGraphicFramePr>
        <p:xfrm>
          <a:off x="7001242" y="523317"/>
          <a:ext cx="1198117" cy="74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06224" imgH="228501" progId="Equation.DSMT4">
                  <p:embed/>
                </p:oleObj>
              </mc:Choice>
              <mc:Fallback>
                <p:oleObj name="Equation" r:id="rId15" imgW="406224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1242" y="523317"/>
                        <a:ext cx="1198117" cy="747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8DBE9E02-8EE1-4B83-D834-81D88FF5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973" y="391909"/>
            <a:ext cx="998061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93725" algn="l"/>
                <a:tab pos="630238" algn="l"/>
                <a:tab pos="1828800" algn="l"/>
                <a:tab pos="3429000" algn="l"/>
                <a:tab pos="5029200" algn="l"/>
              </a:tabLst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30BF2-AB7E-6213-2D49-5080EAE0F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355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DC256D0-8810-C2A3-0CF8-05FFE56D07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209305"/>
              </p:ext>
            </p:extLst>
          </p:nvPr>
        </p:nvGraphicFramePr>
        <p:xfrm>
          <a:off x="2667000" y="4949739"/>
          <a:ext cx="5093001" cy="1137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82700" imgH="254000" progId="Equation.DSMT4">
                  <p:embed/>
                </p:oleObj>
              </mc:Choice>
              <mc:Fallback>
                <p:oleObj name="Equation" r:id="rId17" imgW="1282700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949739"/>
                        <a:ext cx="5093001" cy="11375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>
            <a:extLst>
              <a:ext uri="{FF2B5EF4-FFF2-40B4-BE49-F238E27FC236}">
                <a16:creationId xmlns:a16="http://schemas.microsoft.com/office/drawing/2014/main" id="{BA7CE92E-310D-D97A-8F70-A59C61DEA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3941D85-DECE-D779-6860-2C2E8E6D04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078295"/>
              </p:ext>
            </p:extLst>
          </p:nvPr>
        </p:nvGraphicFramePr>
        <p:xfrm>
          <a:off x="10277779" y="2992188"/>
          <a:ext cx="5071228" cy="1094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422400" imgH="254000" progId="Equation.DSMT4">
                  <p:embed/>
                </p:oleObj>
              </mc:Choice>
              <mc:Fallback>
                <p:oleObj name="Equation" r:id="rId19" imgW="1422400" imgH="254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7779" y="2992188"/>
                        <a:ext cx="5071228" cy="10943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>
            <a:extLst>
              <a:ext uri="{FF2B5EF4-FFF2-40B4-BE49-F238E27FC236}">
                <a16:creationId xmlns:a16="http://schemas.microsoft.com/office/drawing/2014/main" id="{CF7A47B8-D7D4-7203-88F0-694E2B131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82AE032-A9AC-86B0-DC01-147B90CE6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3777398"/>
              </p:ext>
            </p:extLst>
          </p:nvPr>
        </p:nvGraphicFramePr>
        <p:xfrm>
          <a:off x="2492647" y="3132429"/>
          <a:ext cx="5267353" cy="1062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422400" imgH="228600" progId="Equation.DSMT4">
                  <p:embed/>
                </p:oleObj>
              </mc:Choice>
              <mc:Fallback>
                <p:oleObj name="Equation" r:id="rId21" imgW="14224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647" y="3132429"/>
                        <a:ext cx="5267353" cy="1062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1">
            <a:extLst>
              <a:ext uri="{FF2B5EF4-FFF2-40B4-BE49-F238E27FC236}">
                <a16:creationId xmlns:a16="http://schemas.microsoft.com/office/drawing/2014/main" id="{5DC58494-A3C8-C5C2-B938-2E9ABFD8E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55378F2-677A-A0C0-DBA6-8C007732D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427503"/>
              </p:ext>
            </p:extLst>
          </p:nvPr>
        </p:nvGraphicFramePr>
        <p:xfrm>
          <a:off x="9866262" y="5008331"/>
          <a:ext cx="6018478" cy="1044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765300" imgH="254000" progId="Equation.DSMT4">
                  <p:embed/>
                </p:oleObj>
              </mc:Choice>
              <mc:Fallback>
                <p:oleObj name="Equation" r:id="rId23" imgW="1765300" imgH="254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6262" y="5008331"/>
                        <a:ext cx="6018478" cy="1044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7433" y="-187030"/>
            <a:ext cx="16480489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50458" y="2935340"/>
            <a:ext cx="7360197" cy="11831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47197" y="296854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B.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C.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D.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2CD147E-203B-C42F-2DDE-0AB3F2FA1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494354"/>
              </p:ext>
            </p:extLst>
          </p:nvPr>
        </p:nvGraphicFramePr>
        <p:xfrm>
          <a:off x="6576057" y="621035"/>
          <a:ext cx="1434663" cy="73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06224" imgH="228501" progId="Equation.DSMT4">
                  <p:embed/>
                </p:oleObj>
              </mc:Choice>
              <mc:Fallback>
                <p:oleObj name="Equation" r:id="rId15" imgW="406224" imgH="22850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6057" y="621035"/>
                        <a:ext cx="1434663" cy="7339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9362FED-FAB5-EACA-B898-394A8BC678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503725"/>
              </p:ext>
            </p:extLst>
          </p:nvPr>
        </p:nvGraphicFramePr>
        <p:xfrm>
          <a:off x="11615592" y="521093"/>
          <a:ext cx="5256816" cy="81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51000" imgH="228600" progId="Equation.DSMT4">
                  <p:embed/>
                </p:oleObj>
              </mc:Choice>
              <mc:Fallback>
                <p:oleObj name="Equation" r:id="rId17" imgW="16510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5592" y="521093"/>
                        <a:ext cx="5256816" cy="8139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C6C2E9A-AD6C-B67C-E8D1-02AB8A0ED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3" y="476105"/>
            <a:ext cx="609378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B417B7-73A9-860A-6783-F1D57D8E4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793" y="482331"/>
            <a:ext cx="39292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4150236-2E85-16D1-EDCD-6AEFE88A4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892" y="1390476"/>
            <a:ext cx="148136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Vectơ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vectơ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(P)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EA504F70-4F62-CEB5-19FB-8F992E8BF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957" y="860826"/>
            <a:ext cx="4219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93725" algn="l"/>
                <a:tab pos="914400" algn="l"/>
                <a:tab pos="1828800" algn="l"/>
                <a:tab pos="3429000" algn="l"/>
              </a:tabLst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05A9D6C9-8CEF-24E6-DA5F-EB725123E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872" y="3821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23B6855-BCEF-3B8C-4956-E2ADBFD7F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049106"/>
              </p:ext>
            </p:extLst>
          </p:nvPr>
        </p:nvGraphicFramePr>
        <p:xfrm>
          <a:off x="2667000" y="2962232"/>
          <a:ext cx="3956790" cy="1043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77900" imgH="279400" progId="Equation.DSMT4">
                  <p:embed/>
                </p:oleObj>
              </mc:Choice>
              <mc:Fallback>
                <p:oleObj name="Equation" r:id="rId19" imgW="977900" imgH="279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962232"/>
                        <a:ext cx="3956790" cy="10431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1">
            <a:extLst>
              <a:ext uri="{FF2B5EF4-FFF2-40B4-BE49-F238E27FC236}">
                <a16:creationId xmlns:a16="http://schemas.microsoft.com/office/drawing/2014/main" id="{D121CD57-5E70-5C10-4FFD-41816FDBD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A442D5E-55F3-7326-0B35-A7225C44D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289534"/>
              </p:ext>
            </p:extLst>
          </p:nvPr>
        </p:nvGraphicFramePr>
        <p:xfrm>
          <a:off x="10124784" y="3058631"/>
          <a:ext cx="3819816" cy="1122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74364" imgH="279279" progId="Equation.DSMT4">
                  <p:embed/>
                </p:oleObj>
              </mc:Choice>
              <mc:Fallback>
                <p:oleObj name="Equation" r:id="rId21" imgW="774364" imgH="27927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4784" y="3058631"/>
                        <a:ext cx="3819816" cy="11227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3">
            <a:extLst>
              <a:ext uri="{FF2B5EF4-FFF2-40B4-BE49-F238E27FC236}">
                <a16:creationId xmlns:a16="http://schemas.microsoft.com/office/drawing/2014/main" id="{77EB4584-B1E6-5DA0-7909-2A9A1E81F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981D7E1-472C-469F-D9B6-291FDB29BA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670150"/>
              </p:ext>
            </p:extLst>
          </p:nvPr>
        </p:nvGraphicFramePr>
        <p:xfrm>
          <a:off x="2569504" y="4320647"/>
          <a:ext cx="4054286" cy="1065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889000" imgH="279400" progId="Equation.DSMT4">
                  <p:embed/>
                </p:oleObj>
              </mc:Choice>
              <mc:Fallback>
                <p:oleObj name="Equation" r:id="rId23" imgW="889000" imgH="279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9504" y="4320647"/>
                        <a:ext cx="4054286" cy="1065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5">
            <a:extLst>
              <a:ext uri="{FF2B5EF4-FFF2-40B4-BE49-F238E27FC236}">
                <a16:creationId xmlns:a16="http://schemas.microsoft.com/office/drawing/2014/main" id="{C8B261E3-73F7-E684-B1CE-A9619E3F5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F216F9C7-FE26-1D81-A876-6D14864237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871221"/>
              </p:ext>
            </p:extLst>
          </p:nvPr>
        </p:nvGraphicFramePr>
        <p:xfrm>
          <a:off x="10276152" y="4320647"/>
          <a:ext cx="3439848" cy="109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914400" imgH="279400" progId="Equation.DSMT4">
                  <p:embed/>
                </p:oleObj>
              </mc:Choice>
              <mc:Fallback>
                <p:oleObj name="Equation" r:id="rId25" imgW="914400" imgH="2794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6152" y="4320647"/>
                        <a:ext cx="3439848" cy="1093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00877" y="351879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3600" b="1" dirty="0">
                <a:solidFill>
                  <a:prstClr val="black"/>
                </a:solidFill>
                <a:latin typeface="+mj-lt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5D5B4F2-6700-22DC-08CC-0EFF7FCDE6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650340"/>
              </p:ext>
            </p:extLst>
          </p:nvPr>
        </p:nvGraphicFramePr>
        <p:xfrm>
          <a:off x="7662210" y="747606"/>
          <a:ext cx="1117385" cy="749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06224" imgH="228501" progId="Equation.DSMT4">
                  <p:embed/>
                </p:oleObj>
              </mc:Choice>
              <mc:Fallback>
                <p:oleObj name="Equation" r:id="rId15" imgW="406224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2210" y="747606"/>
                        <a:ext cx="1117385" cy="7490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779D103-AFF5-3AE6-612A-A7F8321BAB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251011"/>
              </p:ext>
            </p:extLst>
          </p:nvPr>
        </p:nvGraphicFramePr>
        <p:xfrm>
          <a:off x="11784305" y="619568"/>
          <a:ext cx="3758663" cy="928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11300" imgH="266700" progId="Equation.DSMT4">
                  <p:embed/>
                </p:oleObj>
              </mc:Choice>
              <mc:Fallback>
                <p:oleObj name="Equation" r:id="rId17" imgW="15113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84305" y="619568"/>
                        <a:ext cx="3758663" cy="9282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EE647FA8-219D-E5A6-D9DC-F8A103D22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994" y="607398"/>
            <a:ext cx="60472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không gian </a:t>
            </a:r>
            <a:endParaRPr kumimoji="0" lang="vi-VN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1E1C8E-1CFF-2EF7-358A-A5F36EEA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25" y="623567"/>
            <a:ext cx="29738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mặt phẳng </a:t>
            </a:r>
            <a:endParaRPr kumimoji="0" lang="vi-VN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BE6821-B4AB-BB92-0321-71AB42AEB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398" y="1644980"/>
            <a:ext cx="632256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 qua điểm nào dưới đây?</a:t>
            </a:r>
            <a:endParaRPr kumimoji="0" lang="vi-VN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1D7B5-1526-1BA4-10B1-B68F20BEF0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19400" y="2907057"/>
            <a:ext cx="3124200" cy="109978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3548BF3-8D86-65E5-0E79-F0FCF5B2E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C823C7F-1609-977D-9E27-6187565A65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74340"/>
              </p:ext>
            </p:extLst>
          </p:nvPr>
        </p:nvGraphicFramePr>
        <p:xfrm>
          <a:off x="10296543" y="2992187"/>
          <a:ext cx="3114657" cy="1032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77476" imgH="266584" progId="Equation.DSMT4">
                  <p:embed/>
                </p:oleObj>
              </mc:Choice>
              <mc:Fallback>
                <p:oleObj name="Equation" r:id="rId20" imgW="977476" imgH="26658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6543" y="2992187"/>
                        <a:ext cx="3114657" cy="10321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:a16="http://schemas.microsoft.com/office/drawing/2014/main" id="{1CA291A1-900D-B510-0E2B-F9C23C4FE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98088B3-DBD8-C3C7-D1C0-5BF377E3D0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224088"/>
              </p:ext>
            </p:extLst>
          </p:nvPr>
        </p:nvGraphicFramePr>
        <p:xfrm>
          <a:off x="2846832" y="4307823"/>
          <a:ext cx="3096768" cy="107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87058" imgH="266584" progId="Equation.DSMT4">
                  <p:embed/>
                </p:oleObj>
              </mc:Choice>
              <mc:Fallback>
                <p:oleObj name="Equation" r:id="rId22" imgW="787058" imgH="266584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832" y="4307823"/>
                        <a:ext cx="3096768" cy="1078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1">
            <a:extLst>
              <a:ext uri="{FF2B5EF4-FFF2-40B4-BE49-F238E27FC236}">
                <a16:creationId xmlns:a16="http://schemas.microsoft.com/office/drawing/2014/main" id="{C04B1580-1EF2-85C8-A299-6AC8C80A9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B3CD350-8846-F68A-5622-C1A77D7580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712703"/>
              </p:ext>
            </p:extLst>
          </p:nvPr>
        </p:nvGraphicFramePr>
        <p:xfrm>
          <a:off x="10540058" y="4257777"/>
          <a:ext cx="2871141" cy="106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799753" imgH="266584" progId="Equation.DSMT4">
                  <p:embed/>
                </p:oleObj>
              </mc:Choice>
              <mc:Fallback>
                <p:oleObj name="Equation" r:id="rId24" imgW="799753" imgH="266584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0058" y="4257777"/>
                        <a:ext cx="2871141" cy="1060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33400" y="299804"/>
            <a:ext cx="17221200" cy="270375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1881" y="347212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A.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34800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B.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529838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C.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527138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</a:rPr>
              <a:t>D.</a:t>
            </a: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95" y="351033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5393777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32544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589437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A20EB-1C44-2661-6C27-05C485F7BC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400" y="481945"/>
            <a:ext cx="17221200" cy="2663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3391D-3392-8F98-EFD3-5D8DCFCA20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6951" y="3493038"/>
            <a:ext cx="2674455" cy="1062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A4DA5-AFF9-E028-E06B-AC978E6108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95288" y="3604291"/>
            <a:ext cx="2634911" cy="950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0203D-9DDE-E9D5-9A9E-643CB0652E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21773" y="5271386"/>
            <a:ext cx="2719633" cy="126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88C8C-DDF2-EA3B-2A98-3748637DC4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95288" y="5244915"/>
            <a:ext cx="2261836" cy="11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4392</TotalTime>
  <Words>927</Words>
  <Application>Microsoft Office PowerPoint</Application>
  <PresentationFormat>Custom</PresentationFormat>
  <Paragraphs>140</Paragraphs>
  <Slides>27</Slides>
  <Notes>16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Cambria Math</vt:lpstr>
      <vt:lpstr>Calibri Light</vt:lpstr>
      <vt:lpstr>Times New Roman</vt:lpstr>
      <vt:lpstr>ShelleyAllegro</vt:lpstr>
      <vt:lpstr>Arial</vt:lpstr>
      <vt:lpstr>Calibri</vt:lpstr>
      <vt:lpstr>Tahoma</vt:lpstr>
      <vt:lpstr>Aptos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Advanced Topics in Mathematical Logic - Doctor of Philosophy (Ph.D.) in Mathematics by Slidesgo.pptx</dc:title>
  <dc:creator>ADMIN</dc:creator>
  <cp:lastModifiedBy>lien1993vbhp@gmail.com</cp:lastModifiedBy>
  <cp:revision>125</cp:revision>
  <dcterms:created xsi:type="dcterms:W3CDTF">2006-08-16T00:00:00Z</dcterms:created>
  <dcterms:modified xsi:type="dcterms:W3CDTF">2025-02-19T15:56:43Z</dcterms:modified>
  <dc:identifier>DAGRd77Jwp0</dc:identifier>
</cp:coreProperties>
</file>