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60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  <p:sldMasterId id="2147483678" r:id="rId14"/>
    <p:sldMasterId id="2147483682" r:id="rId15"/>
    <p:sldMasterId id="2147483684" r:id="rId16"/>
    <p:sldMasterId id="2147483686" r:id="rId17"/>
    <p:sldMasterId id="2147483688" r:id="rId18"/>
    <p:sldMasterId id="2147483690" r:id="rId19"/>
    <p:sldMasterId id="2147483692" r:id="rId20"/>
    <p:sldMasterId id="2147483694" r:id="rId21"/>
  </p:sldMasterIdLst>
  <p:notesMasterIdLst>
    <p:notesMasterId r:id="rId54"/>
  </p:notesMasterIdLst>
  <p:sldIdLst>
    <p:sldId id="316" r:id="rId22"/>
    <p:sldId id="293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1" r:id="rId33"/>
    <p:sldId id="292" r:id="rId34"/>
    <p:sldId id="296" r:id="rId35"/>
    <p:sldId id="312" r:id="rId36"/>
    <p:sldId id="315" r:id="rId37"/>
    <p:sldId id="313" r:id="rId38"/>
    <p:sldId id="314" r:id="rId39"/>
    <p:sldId id="298" r:id="rId40"/>
    <p:sldId id="317" r:id="rId41"/>
    <p:sldId id="299" r:id="rId42"/>
    <p:sldId id="318" r:id="rId43"/>
    <p:sldId id="300" r:id="rId44"/>
    <p:sldId id="304" r:id="rId45"/>
    <p:sldId id="301" r:id="rId46"/>
    <p:sldId id="305" r:id="rId47"/>
    <p:sldId id="302" r:id="rId48"/>
    <p:sldId id="303" r:id="rId49"/>
    <p:sldId id="307" r:id="rId50"/>
    <p:sldId id="308" r:id="rId51"/>
    <p:sldId id="309" r:id="rId52"/>
    <p:sldId id="310" r:id="rId53"/>
  </p:sldIdLst>
  <p:sldSz cx="12192000" cy="6858000"/>
  <p:notesSz cx="6858000" cy="9144000"/>
  <p:embeddedFontLst>
    <p:embeddedFont>
      <p:font typeface="Arial Black" panose="020B0604020202020204" pitchFamily="34" charset="0"/>
      <p:bold r:id="rId55"/>
    </p:embeddedFont>
    <p:embeddedFont>
      <p:font typeface="Open Sans" panose="020B0606030504020204" pitchFamily="34" charset="0"/>
      <p:regular r:id="rId56"/>
      <p:bold r:id="rId57"/>
      <p:italic r:id="rId58"/>
      <p:boldItalic r:id="rId59"/>
    </p:embeddedFont>
    <p:embeddedFont>
      <p:font typeface="Tahoma" panose="020B0604030504040204" pitchFamily="34" charset="0"/>
      <p:regular r:id="rId60"/>
      <p:bold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0F70"/>
    <a:srgbClr val="FFFF66"/>
    <a:srgbClr val="98D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8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1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font" Target="fonts/font1.fntdata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slide" Target="slides/slide32.xml"/><Relationship Id="rId58" Type="http://schemas.openxmlformats.org/officeDocument/2006/relationships/font" Target="fonts/font4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7.fntdata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font" Target="fonts/font2.fntdata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59" Type="http://schemas.openxmlformats.org/officeDocument/2006/relationships/font" Target="fonts/font5.fntdata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54" Type="http://schemas.openxmlformats.org/officeDocument/2006/relationships/notesMaster" Target="notesMasters/notesMaster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font" Target="fonts/font3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font" Target="fonts/font6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A4C8-1CF8-4D31-8ECA-E42A1D10F550}" type="datetimeFigureOut">
              <a:rPr lang="en-US" smtClean="0"/>
              <a:t>3/4/24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23CC9-1A85-4510-A1B9-9548EE65A6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240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Powerpoint thật dễ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B09A0-43D4-412D-8E37-3798A5A2BC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78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441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3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088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6EA91D-D301-47EB-9AD9-1667CEC899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204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68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202F42-8E37-417F-B7D4-5F68870918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00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35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5042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20667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0036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73096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70918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63915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22846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21687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653766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0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87830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404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691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2970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15745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63405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52644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2726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7824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8462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698" y="0"/>
            <a:ext cx="12296698" cy="691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4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64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2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4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07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49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8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20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2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33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49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47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3/4/24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15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81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2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9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4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9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3/4/24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49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push dir="u"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12" Type="http://schemas.openxmlformats.org/officeDocument/2006/relationships/image" Target="../media/image3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12" Type="http://schemas.openxmlformats.org/officeDocument/2006/relationships/image" Target="../media/image3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48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50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51.jp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4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60.png"/><Relationship Id="rId12" Type="http://schemas.openxmlformats.org/officeDocument/2006/relationships/image" Target="../media/image64.pn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59.png"/><Relationship Id="rId11" Type="http://schemas.openxmlformats.org/officeDocument/2006/relationships/image" Target="../media/image10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microsoft.com/office/2007/relationships/media" Target="../media/media9.mp3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audio" Target="../media/media8.wav"/><Relationship Id="rId16" Type="http://schemas.openxmlformats.org/officeDocument/2006/relationships/image" Target="../media/image74.png"/><Relationship Id="rId1" Type="http://schemas.microsoft.com/office/2007/relationships/media" Target="../media/media8.wav"/><Relationship Id="rId6" Type="http://schemas.openxmlformats.org/officeDocument/2006/relationships/audio" Target="../media/audio5.wav"/><Relationship Id="rId11" Type="http://schemas.openxmlformats.org/officeDocument/2006/relationships/image" Target="../media/image69.png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73.emf"/><Relationship Id="rId10" Type="http://schemas.openxmlformats.org/officeDocument/2006/relationships/image" Target="../media/image68.png"/><Relationship Id="rId19" Type="http://schemas.openxmlformats.org/officeDocument/2006/relationships/image" Target="../media/image10.png"/><Relationship Id="rId4" Type="http://schemas.openxmlformats.org/officeDocument/2006/relationships/audio" Target="../media/media9.mp3"/><Relationship Id="rId9" Type="http://schemas.openxmlformats.org/officeDocument/2006/relationships/image" Target="../media/image58.png"/><Relationship Id="rId14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0.png"/><Relationship Id="rId18" Type="http://schemas.openxmlformats.org/officeDocument/2006/relationships/image" Target="../media/image73.emf"/><Relationship Id="rId3" Type="http://schemas.microsoft.com/office/2007/relationships/media" Target="../media/media9.mp3"/><Relationship Id="rId21" Type="http://schemas.openxmlformats.org/officeDocument/2006/relationships/image" Target="../media/image10.png"/><Relationship Id="rId7" Type="http://schemas.openxmlformats.org/officeDocument/2006/relationships/audio" Target="../media/audio5.wav"/><Relationship Id="rId12" Type="http://schemas.openxmlformats.org/officeDocument/2006/relationships/image" Target="../media/image77.png"/><Relationship Id="rId17" Type="http://schemas.openxmlformats.org/officeDocument/2006/relationships/image" Target="../media/image75.png"/><Relationship Id="rId2" Type="http://schemas.openxmlformats.org/officeDocument/2006/relationships/audio" Target="../media/media8.wav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microsoft.com/office/2007/relationships/media" Target="../media/media8.wav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68.png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79.png"/><Relationship Id="rId10" Type="http://schemas.openxmlformats.org/officeDocument/2006/relationships/image" Target="../media/image58.png"/><Relationship Id="rId19" Type="http://schemas.openxmlformats.org/officeDocument/2006/relationships/image" Target="../media/image74.png"/><Relationship Id="rId4" Type="http://schemas.openxmlformats.org/officeDocument/2006/relationships/audio" Target="../media/media9.mp3"/><Relationship Id="rId9" Type="http://schemas.openxmlformats.org/officeDocument/2006/relationships/image" Target="../media/image67.png"/><Relationship Id="rId1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microsoft.com/office/2007/relationships/media" Target="../media/media9.mp3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audio" Target="../media/media8.wav"/><Relationship Id="rId16" Type="http://schemas.openxmlformats.org/officeDocument/2006/relationships/image" Target="../media/image74.png"/><Relationship Id="rId20" Type="http://schemas.openxmlformats.org/officeDocument/2006/relationships/image" Target="../media/image80.png"/><Relationship Id="rId1" Type="http://schemas.microsoft.com/office/2007/relationships/media" Target="../media/media8.wav"/><Relationship Id="rId6" Type="http://schemas.openxmlformats.org/officeDocument/2006/relationships/audio" Target="../media/audio5.wav"/><Relationship Id="rId11" Type="http://schemas.openxmlformats.org/officeDocument/2006/relationships/image" Target="../media/image69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73.emf"/><Relationship Id="rId10" Type="http://schemas.openxmlformats.org/officeDocument/2006/relationships/image" Target="../media/image68.png"/><Relationship Id="rId19" Type="http://schemas.openxmlformats.org/officeDocument/2006/relationships/image" Target="../media/image10.png"/><Relationship Id="rId4" Type="http://schemas.openxmlformats.org/officeDocument/2006/relationships/audio" Target="../media/media9.mp3"/><Relationship Id="rId9" Type="http://schemas.openxmlformats.org/officeDocument/2006/relationships/image" Target="../media/image58.png"/><Relationship Id="rId1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81.png"/><Relationship Id="rId18" Type="http://schemas.openxmlformats.org/officeDocument/2006/relationships/image" Target="../media/image76.png"/><Relationship Id="rId3" Type="http://schemas.microsoft.com/office/2007/relationships/media" Target="../media/media9.mp3"/><Relationship Id="rId7" Type="http://schemas.openxmlformats.org/officeDocument/2006/relationships/image" Target="../media/image66.png"/><Relationship Id="rId12" Type="http://schemas.openxmlformats.org/officeDocument/2006/relationships/image" Target="../media/image69.png"/><Relationship Id="rId17" Type="http://schemas.openxmlformats.org/officeDocument/2006/relationships/image" Target="../media/image75.png"/><Relationship Id="rId2" Type="http://schemas.openxmlformats.org/officeDocument/2006/relationships/audio" Target="../media/media8.wav"/><Relationship Id="rId16" Type="http://schemas.openxmlformats.org/officeDocument/2006/relationships/image" Target="../media/image74.png"/><Relationship Id="rId1" Type="http://schemas.microsoft.com/office/2007/relationships/media" Target="../media/media8.wav"/><Relationship Id="rId6" Type="http://schemas.openxmlformats.org/officeDocument/2006/relationships/audio" Target="../media/audio5.wav"/><Relationship Id="rId11" Type="http://schemas.openxmlformats.org/officeDocument/2006/relationships/image" Target="../media/image77.png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73.emf"/><Relationship Id="rId10" Type="http://schemas.openxmlformats.org/officeDocument/2006/relationships/image" Target="../media/image68.png"/><Relationship Id="rId19" Type="http://schemas.openxmlformats.org/officeDocument/2006/relationships/image" Target="../media/image10.png"/><Relationship Id="rId4" Type="http://schemas.openxmlformats.org/officeDocument/2006/relationships/audio" Target="../media/media9.mp3"/><Relationship Id="rId9" Type="http://schemas.openxmlformats.org/officeDocument/2006/relationships/image" Target="../media/image58.png"/><Relationship Id="rId1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5.png"/><Relationship Id="rId18" Type="http://schemas.openxmlformats.org/officeDocument/2006/relationships/image" Target="../media/image76.png"/><Relationship Id="rId3" Type="http://schemas.microsoft.com/office/2007/relationships/media" Target="../media/media9.mp3"/><Relationship Id="rId7" Type="http://schemas.openxmlformats.org/officeDocument/2006/relationships/image" Target="../media/image66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audio" Target="../media/media8.wav"/><Relationship Id="rId16" Type="http://schemas.openxmlformats.org/officeDocument/2006/relationships/image" Target="../media/image73.emf"/><Relationship Id="rId1" Type="http://schemas.microsoft.com/office/2007/relationships/media" Target="../media/media8.wav"/><Relationship Id="rId6" Type="http://schemas.openxmlformats.org/officeDocument/2006/relationships/audio" Target="../media/audio5.wav"/><Relationship Id="rId11" Type="http://schemas.openxmlformats.org/officeDocument/2006/relationships/image" Target="../media/image77.png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72.png"/><Relationship Id="rId10" Type="http://schemas.openxmlformats.org/officeDocument/2006/relationships/image" Target="../media/image81.png"/><Relationship Id="rId19" Type="http://schemas.openxmlformats.org/officeDocument/2006/relationships/image" Target="../media/image10.png"/><Relationship Id="rId4" Type="http://schemas.openxmlformats.org/officeDocument/2006/relationships/audio" Target="../media/media9.mp3"/><Relationship Id="rId9" Type="http://schemas.openxmlformats.org/officeDocument/2006/relationships/image" Target="../media/image58.png"/><Relationship Id="rId1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audio" Target="NULL"/><Relationship Id="rId3" Type="http://schemas.openxmlformats.org/officeDocument/2006/relationships/tags" Target="../tags/tag1.xml"/><Relationship Id="rId7" Type="http://schemas.openxmlformats.org/officeDocument/2006/relationships/image" Target="../media/image7.png"/><Relationship Id="rId12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11" Type="http://schemas.openxmlformats.org/officeDocument/2006/relationships/image" Target="../media/image11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89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8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26" Type="http://schemas.openxmlformats.org/officeDocument/2006/relationships/image" Target="../media/image23.png"/><Relationship Id="rId3" Type="http://schemas.openxmlformats.org/officeDocument/2006/relationships/image" Target="../media/image7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slide" Target="slide9.xml"/><Relationship Id="rId17" Type="http://schemas.openxmlformats.org/officeDocument/2006/relationships/image" Target="../media/image18.png"/><Relationship Id="rId25" Type="http://schemas.openxmlformats.org/officeDocument/2006/relationships/slide" Target="slide14.xml"/><Relationship Id="rId2" Type="http://schemas.openxmlformats.org/officeDocument/2006/relationships/audio" Target="../media/audio1.wav"/><Relationship Id="rId16" Type="http://schemas.openxmlformats.org/officeDocument/2006/relationships/slide" Target="slide11.xm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15.png"/><Relationship Id="rId24" Type="http://schemas.microsoft.com/office/2007/relationships/hdphoto" Target="../media/hdphoto2.wdp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23" Type="http://schemas.openxmlformats.org/officeDocument/2006/relationships/image" Target="../media/image22.png"/><Relationship Id="rId10" Type="http://schemas.openxmlformats.org/officeDocument/2006/relationships/slide" Target="slide5.xml"/><Relationship Id="rId19" Type="http://schemas.openxmlformats.org/officeDocument/2006/relationships/image" Target="../media/image8.png"/><Relationship Id="rId4" Type="http://schemas.openxmlformats.org/officeDocument/2006/relationships/slide" Target="slide6.xml"/><Relationship Id="rId9" Type="http://schemas.openxmlformats.org/officeDocument/2006/relationships/image" Target="../media/image14.png"/><Relationship Id="rId14" Type="http://schemas.openxmlformats.org/officeDocument/2006/relationships/slide" Target="slide10.xml"/><Relationship Id="rId2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29.png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4.wav"/><Relationship Id="rId7" Type="http://schemas.openxmlformats.org/officeDocument/2006/relationships/image" Target="../media/image24.png"/><Relationship Id="rId12" Type="http://schemas.openxmlformats.org/officeDocument/2006/relationships/image" Target="../media/image3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12" Type="http://schemas.openxmlformats.org/officeDocument/2006/relationships/image" Target="../media/image3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12" Type="http://schemas.openxmlformats.org/officeDocument/2006/relationships/image" Target="../media/image3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slide" Target="slide4.xml"/><Relationship Id="rId5" Type="http://schemas.openxmlformats.org/officeDocument/2006/relationships/image" Target="../media/image26.jpe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ellow Animation Simple Intro Outro Youtube Video.mp4">
            <a:hlinkClick r:id="" action="ppaction://media"/>
            <a:extLst>
              <a:ext uri="{FF2B5EF4-FFF2-40B4-BE49-F238E27FC236}">
                <a16:creationId xmlns:a16="http://schemas.microsoft.com/office/drawing/2014/main" id="{D0F37018-9976-5867-5459-29BA0F3CCF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33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450401" y="3999201"/>
            <a:ext cx="3579163" cy="2435442"/>
            <a:chOff x="450401" y="3999201"/>
            <a:chExt cx="3579163" cy="2435442"/>
          </a:xfrm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450402" y="39992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0401" y="49822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Forest Fire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Forest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A&amp;B are correct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31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6" y="4042217"/>
            <a:ext cx="854803" cy="854803"/>
          </a:xfrm>
          <a:prstGeom prst="ellipse">
            <a:avLst/>
          </a:prstGeom>
        </p:spPr>
      </p:pic>
      <p:pic>
        <p:nvPicPr>
          <p:cNvPr id="32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338" y="4090619"/>
            <a:ext cx="837291" cy="847141"/>
          </a:xfrm>
          <a:prstGeom prst="ellipse">
            <a:avLst/>
          </a:prstGeom>
        </p:spPr>
      </p:pic>
      <p:pic>
        <p:nvPicPr>
          <p:cNvPr id="33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13" y="4090618"/>
            <a:ext cx="837291" cy="847141"/>
          </a:xfrm>
          <a:prstGeom prst="ellipse">
            <a:avLst/>
          </a:prstGeom>
        </p:spPr>
      </p:pic>
      <p:pic>
        <p:nvPicPr>
          <p:cNvPr id="35" name="a1">
            <a:extLst>
              <a:ext uri="{FF2B5EF4-FFF2-40B4-BE49-F238E27FC236}">
                <a16:creationId xmlns:a16="http://schemas.microsoft.com/office/drawing/2014/main" id="{8167E989-995B-418D-911F-33D3554289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" r="975" b="6789"/>
          <a:stretch/>
        </p:blipFill>
        <p:spPr>
          <a:xfrm>
            <a:off x="1271386" y="-2706329"/>
            <a:ext cx="7815263" cy="7098024"/>
          </a:xfrm>
          <a:prstGeom prst="rect">
            <a:avLst/>
          </a:prstGeom>
        </p:spPr>
      </p:pic>
      <p:pic>
        <p:nvPicPr>
          <p:cNvPr id="37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39" name="Oval 38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Forest fire | Definition, Description, Ecology, &amp; Facts | Britannica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410" y="782041"/>
            <a:ext cx="4958367" cy="2824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86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450401" y="3999201"/>
            <a:ext cx="3579163" cy="2435442"/>
            <a:chOff x="450401" y="3999201"/>
            <a:chExt cx="3579163" cy="2435442"/>
          </a:xfrm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450402" y="39992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0401" y="49822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Climaxx Change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Climate Change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Climate Exchange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31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201" y="4105183"/>
            <a:ext cx="854803" cy="854803"/>
          </a:xfrm>
          <a:prstGeom prst="ellipse">
            <a:avLst/>
          </a:prstGeom>
        </p:spPr>
      </p:pic>
      <p:pic>
        <p:nvPicPr>
          <p:cNvPr id="32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338" y="4090619"/>
            <a:ext cx="837291" cy="847141"/>
          </a:xfrm>
          <a:prstGeom prst="ellipse">
            <a:avLst/>
          </a:prstGeom>
        </p:spPr>
      </p:pic>
      <p:pic>
        <p:nvPicPr>
          <p:cNvPr id="33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5" y="4017466"/>
            <a:ext cx="837291" cy="847141"/>
          </a:xfrm>
          <a:prstGeom prst="ellipse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1184275" y="-2530138"/>
            <a:ext cx="7815263" cy="7102138"/>
            <a:chOff x="1400175" y="-1907838"/>
            <a:chExt cx="7815263" cy="5951201"/>
          </a:xfrm>
        </p:grpSpPr>
        <p:pic>
          <p:nvPicPr>
            <p:cNvPr id="35" name="a1">
              <a:extLst>
                <a:ext uri="{FF2B5EF4-FFF2-40B4-BE49-F238E27FC236}">
                  <a16:creationId xmlns:a16="http://schemas.microsoft.com/office/drawing/2014/main" id="{8167E989-995B-418D-911F-33D355428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9" r="975" b="6789"/>
            <a:stretch/>
          </p:blipFill>
          <p:spPr>
            <a:xfrm>
              <a:off x="1400175" y="-1907838"/>
              <a:ext cx="7815263" cy="5951201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2129138" y="1569069"/>
              <a:ext cx="57993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2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7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39" name="Oval 38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67001" y="812800"/>
            <a:ext cx="48514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681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2082800" y="1702393"/>
            <a:ext cx="2726857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173"/>
              </a:lnSpc>
            </a:pPr>
            <a:endParaRPr lang="en-US" sz="2266" dirty="0">
              <a:solidFill>
                <a:srgbClr val="FFFFFF"/>
              </a:solidFill>
              <a:latin typeface="Open Sauce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503885" y="-985159"/>
            <a:ext cx="7034461" cy="8229600"/>
            <a:chOff x="-755828" y="-1477739"/>
            <a:chExt cx="10551691" cy="12344400"/>
          </a:xfrm>
        </p:grpSpPr>
        <p:grpSp>
          <p:nvGrpSpPr>
            <p:cNvPr id="3" name="Group 3"/>
            <p:cNvGrpSpPr/>
            <p:nvPr/>
          </p:nvGrpSpPr>
          <p:grpSpPr>
            <a:xfrm>
              <a:off x="-755828" y="-1477739"/>
              <a:ext cx="10551691" cy="12344400"/>
              <a:chOff x="0" y="0"/>
              <a:chExt cx="2779046" cy="32512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779046" cy="3251200"/>
              </a:xfrm>
              <a:custGeom>
                <a:avLst/>
                <a:gdLst/>
                <a:ahLst/>
                <a:cxnLst/>
                <a:rect l="l" t="t" r="r" b="b"/>
                <a:pathLst>
                  <a:path w="2779046" h="3251200">
                    <a:moveTo>
                      <a:pt x="0" y="0"/>
                    </a:moveTo>
                    <a:lnTo>
                      <a:pt x="2779046" y="0"/>
                    </a:lnTo>
                    <a:lnTo>
                      <a:pt x="2779046" y="3251200"/>
                    </a:lnTo>
                    <a:lnTo>
                      <a:pt x="0" y="3251200"/>
                    </a:lnTo>
                    <a:close/>
                  </a:path>
                </a:pathLst>
              </a:custGeom>
              <a:solidFill>
                <a:srgbClr val="758F41">
                  <a:alpha val="41961"/>
                </a:srgbClr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773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247418" y="1217113"/>
              <a:ext cx="4090285" cy="6155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 defTabSz="609630">
                <a:lnSpc>
                  <a:spcPts val="3173"/>
                </a:lnSpc>
              </a:pPr>
              <a:r>
                <a:rPr lang="en-US" sz="2266" dirty="0">
                  <a:solidFill>
                    <a:srgbClr val="FFFFFF"/>
                  </a:solidFill>
                  <a:latin typeface="Open Sauce"/>
                </a:rPr>
                <a:t>GLOBAL SUCCESS</a:t>
              </a:r>
            </a:p>
          </p:txBody>
        </p:sp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320904" y="1146543"/>
              <a:ext cx="791569" cy="749991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520285" y="1702393"/>
            <a:ext cx="11151431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6870"/>
              </a:lnSpc>
            </a:pPr>
            <a:r>
              <a:rPr lang="en-US" sz="6134" b="1" dirty="0">
                <a:solidFill>
                  <a:srgbClr val="FFFFFF"/>
                </a:solidFill>
                <a:latin typeface="Open Sans Light Bold"/>
              </a:rPr>
              <a:t>UNIT 9:</a:t>
            </a:r>
          </a:p>
          <a:p>
            <a:pPr defTabSz="609630">
              <a:lnSpc>
                <a:spcPts val="6870"/>
              </a:lnSpc>
            </a:pPr>
            <a:r>
              <a:rPr lang="en-US" sz="6134" b="1" dirty="0">
                <a:solidFill>
                  <a:srgbClr val="FFFFFF"/>
                </a:solidFill>
                <a:latin typeface="Open Sans Light Bold"/>
              </a:rPr>
              <a:t>      PROTECTING      </a:t>
            </a:r>
          </a:p>
          <a:p>
            <a:pPr defTabSz="609630">
              <a:lnSpc>
                <a:spcPts val="6870"/>
              </a:lnSpc>
            </a:pPr>
            <a:r>
              <a:rPr lang="en-US" sz="6134" b="1" dirty="0">
                <a:solidFill>
                  <a:srgbClr val="FFFFFF"/>
                </a:solidFill>
                <a:latin typeface="Open Sans Light Bold"/>
              </a:rPr>
              <a:t>              THE   </a:t>
            </a:r>
          </a:p>
          <a:p>
            <a:pPr defTabSz="609630">
              <a:lnSpc>
                <a:spcPts val="6870"/>
              </a:lnSpc>
            </a:pPr>
            <a:r>
              <a:rPr lang="en-US" sz="6134" b="1" dirty="0">
                <a:solidFill>
                  <a:srgbClr val="FFFFFF"/>
                </a:solidFill>
                <a:latin typeface="Open Sans Light Bold"/>
              </a:rPr>
              <a:t>                   ENVIRONMENT</a:t>
            </a:r>
          </a:p>
        </p:txBody>
      </p:sp>
    </p:spTree>
    <p:extLst>
      <p:ext uri="{BB962C8B-B14F-4D97-AF65-F5344CB8AC3E}">
        <p14:creationId xmlns:p14="http://schemas.microsoft.com/office/powerpoint/2010/main" val="4121215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742" t="6860" r="1988" b="1270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404396" y="0"/>
            <a:ext cx="7787605" cy="6858000"/>
          </a:xfrm>
          <a:prstGeom prst="rect">
            <a:avLst/>
          </a:prstGeom>
          <a:solidFill>
            <a:srgbClr val="FEFFFD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8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338766" y="3834341"/>
            <a:ext cx="2853234" cy="3023659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492424" y="635000"/>
            <a:ext cx="99190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 dirty="0">
                <a:solidFill>
                  <a:srgbClr val="101810"/>
                </a:solidFill>
                <a:latin typeface="Public Sans Bold"/>
              </a:rPr>
              <a:t>PART I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017519" y="635000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399">
                <a:solidFill>
                  <a:srgbClr val="101810"/>
                </a:solidFill>
                <a:latin typeface="Public Sans"/>
              </a:rPr>
              <a:t>GETTING STARED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483340" y="1328791"/>
            <a:ext cx="1184186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II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017519" y="1328791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LANGUAGE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483340" y="2087087"/>
            <a:ext cx="1383792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 dirty="0">
                <a:solidFill>
                  <a:srgbClr val="101810"/>
                </a:solidFill>
                <a:latin typeface="Public Sans Bold"/>
              </a:rPr>
              <a:t>PART III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17519" y="2085632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 dirty="0">
                <a:solidFill>
                  <a:srgbClr val="101810"/>
                </a:solidFill>
                <a:latin typeface="Public Sans"/>
              </a:rPr>
              <a:t>READING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92424" y="2799821"/>
            <a:ext cx="13747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 IV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17519" y="2766060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SPEAKING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483340" y="3419052"/>
            <a:ext cx="13747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V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017519" y="3419052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LISTENING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34135" y="2407629"/>
            <a:ext cx="3201220" cy="2124446"/>
            <a:chOff x="801203" y="3611443"/>
            <a:chExt cx="4801830" cy="3186669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801203" y="3611443"/>
              <a:ext cx="4801830" cy="3186669"/>
            </a:xfrm>
            <a:prstGeom prst="rect">
              <a:avLst/>
            </a:prstGeom>
          </p:spPr>
        </p:pic>
        <p:sp>
          <p:nvSpPr>
            <p:cNvPr id="16" name="TextBox 16"/>
            <p:cNvSpPr txBox="1"/>
            <p:nvPr/>
          </p:nvSpPr>
          <p:spPr>
            <a:xfrm>
              <a:off x="1292469" y="4364038"/>
              <a:ext cx="4310564" cy="14427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7467"/>
                </a:lnSpc>
              </a:pPr>
              <a:r>
                <a:rPr lang="en-US" sz="5334" dirty="0">
                  <a:solidFill>
                    <a:srgbClr val="FEFFFD"/>
                  </a:solidFill>
                  <a:latin typeface="Public Sans Bold"/>
                </a:rPr>
                <a:t>UNIT 9: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5483340" y="4037542"/>
            <a:ext cx="13747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VI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492424" y="4664658"/>
            <a:ext cx="13747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VII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483340" y="5283148"/>
            <a:ext cx="152509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399">
                <a:solidFill>
                  <a:srgbClr val="101810"/>
                </a:solidFill>
                <a:latin typeface="Public Sans Bold"/>
              </a:rPr>
              <a:t>PART VIII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492424" y="5907988"/>
            <a:ext cx="13747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 Bold"/>
              </a:rPr>
              <a:t>PART IX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017519" y="5283148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LOOKING BACK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017519" y="4664658"/>
            <a:ext cx="5174481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COMMUNICATIOON AND CULTURE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017519" y="4037542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WRITING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017519" y="5901638"/>
            <a:ext cx="4848967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360"/>
              </a:lnSpc>
            </a:pPr>
            <a:r>
              <a:rPr lang="en-US" sz="2400">
                <a:solidFill>
                  <a:srgbClr val="101810"/>
                </a:solidFill>
                <a:latin typeface="Public Sans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3036593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E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249868" y="0"/>
            <a:ext cx="5942132" cy="5596306"/>
            <a:chOff x="0" y="0"/>
            <a:chExt cx="11884263" cy="1119261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40274"/>
            <a:stretch>
              <a:fillRect/>
            </a:stretch>
          </p:blipFill>
          <p:spPr>
            <a:xfrm>
              <a:off x="0" y="0"/>
              <a:ext cx="11884263" cy="11192612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 rot="-10800000">
            <a:off x="6042768" y="685800"/>
            <a:ext cx="414201" cy="414201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EDB12">
                <a:alpha val="69804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8031474" y="5211968"/>
            <a:ext cx="768677" cy="768677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EDB12">
                <a:alpha val="69804"/>
              </a:srgbClr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400000">
            <a:off x="1011470" y="4662407"/>
            <a:ext cx="1079270" cy="1730608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74632" y="1465413"/>
            <a:ext cx="5975237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8617"/>
              </a:lnSpc>
            </a:pPr>
            <a:r>
              <a:rPr lang="en-US" sz="6155" dirty="0">
                <a:solidFill>
                  <a:srgbClr val="FFFFFF"/>
                </a:solidFill>
                <a:latin typeface="Montserrat Extra-Bold"/>
              </a:rPr>
              <a:t>I. GETTING       </a:t>
            </a:r>
          </a:p>
          <a:p>
            <a:pPr defTabSz="609630">
              <a:lnSpc>
                <a:spcPts val="8617"/>
              </a:lnSpc>
              <a:spcBef>
                <a:spcPct val="0"/>
              </a:spcBef>
            </a:pPr>
            <a:r>
              <a:rPr lang="en-US" sz="6155" dirty="0">
                <a:solidFill>
                  <a:srgbClr val="FFFFFF"/>
                </a:solidFill>
                <a:latin typeface="Montserrat Extra-Bold"/>
              </a:rPr>
              <a:t>        STARTED</a:t>
            </a:r>
          </a:p>
        </p:txBody>
      </p:sp>
    </p:spTree>
    <p:extLst>
      <p:ext uri="{BB962C8B-B14F-4D97-AF65-F5344CB8AC3E}">
        <p14:creationId xmlns:p14="http://schemas.microsoft.com/office/powerpoint/2010/main" val="3271117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7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439056" y="1723229"/>
            <a:ext cx="5246484" cy="1531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 b="1" dirty="0">
                <a:solidFill>
                  <a:srgbClr val="F26532"/>
                </a:solidFill>
                <a:latin typeface="Calibri" panose="020F0502020204030204"/>
              </a:rPr>
              <a:t>I</a:t>
            </a:r>
            <a:r>
              <a:rPr kumimoji="0" lang="vi-VN" sz="4800" b="1" i="0" u="none" strike="noStrike" kern="1200" cap="none" spc="0" normalizeH="0" baseline="0" noProof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dentify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2800" y="4217774"/>
            <a:ext cx="3342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Xác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định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48297" y="2771761"/>
            <a:ext cx="2090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aɪˈdentɪfaɪ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FB7B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7698" y="3732551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dentify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92429" y="3472140"/>
            <a:ext cx="549786" cy="4779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90655"/>
            <a:ext cx="5213572" cy="299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3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70"/>
            <a:ext cx="12192000" cy="8802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10281" y="3244334"/>
            <a:ext cx="1971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>
                <a:solidFill>
                  <a:prstClr val="white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  <a:endParaRPr lang="en-US" b="1" dirty="0">
              <a:solidFill>
                <a:prstClr val="white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781" y="0"/>
            <a:ext cx="3741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200" b="1">
                <a:solidFill>
                  <a:prstClr val="white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  <a:endParaRPr lang="en-US" sz="3200" b="1" dirty="0">
              <a:solidFill>
                <a:prstClr val="white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idx="1"/>
          </p:nvPr>
        </p:nvSpPr>
        <p:spPr>
          <a:xfrm>
            <a:off x="990600" y="2197100"/>
            <a:ext cx="3784600" cy="13080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>
                <a:solidFill>
                  <a:schemeClr val="accent2">
                    <a:lumMod val="75000"/>
                  </a:schemeClr>
                </a:solidFill>
              </a:rPr>
              <a:t>Global Warming</a:t>
            </a:r>
          </a:p>
          <a:p>
            <a:pPr marL="0" indent="0" algn="ctr">
              <a:buNone/>
            </a:pPr>
            <a:r>
              <a:rPr lang="en-US">
                <a:solidFill>
                  <a:srgbClr val="0070C0"/>
                </a:solidFill>
              </a:rPr>
              <a:t>/ˌɡləʊbl ˈwɔːmɪŋ/</a:t>
            </a:r>
            <a:endParaRPr lang="en-US" sz="4000" b="1">
              <a:solidFill>
                <a:srgbClr val="0070C0"/>
              </a:solidFill>
            </a:endParaRPr>
          </a:p>
        </p:txBody>
      </p:sp>
      <p:pic>
        <p:nvPicPr>
          <p:cNvPr id="1026" name="Picture 2" descr="Global Warming | WonderWorks Onl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1617662"/>
            <a:ext cx="6096000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4700" y="3467100"/>
            <a:ext cx="4838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Sự nóng lên toàn cầu</a:t>
            </a:r>
          </a:p>
        </p:txBody>
      </p:sp>
    </p:spTree>
    <p:extLst>
      <p:ext uri="{BB962C8B-B14F-4D97-AF65-F5344CB8AC3E}">
        <p14:creationId xmlns:p14="http://schemas.microsoft.com/office/powerpoint/2010/main" val="1674331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eforestation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(n)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25800" y="4319374"/>
            <a:ext cx="2983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Nạn phá rừng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23988" y="2771761"/>
            <a:ext cx="2572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/ˌdiːˌ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fɒrɪˈsteɪʃn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</a:p>
        </p:txBody>
      </p:sp>
      <p:pic>
        <p:nvPicPr>
          <p:cNvPr id="8" name="deforestation__gb_2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82256" y="3325132"/>
            <a:ext cx="634574" cy="6322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540" y="2171910"/>
            <a:ext cx="4331901" cy="28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8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17500" y="1723229"/>
            <a:ext cx="6819900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vi-VN" sz="4800" b="1" i="0" u="none" strike="noStrike" kern="1200" cap="none" spc="0" normalizeH="0" baseline="0" noProof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ndangered</a:t>
            </a: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265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animals(n)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09700" y="4549390"/>
            <a:ext cx="5565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2800"/>
              <a:t> </a:t>
            </a:r>
            <a:r>
              <a:rPr lang="en-US" sz="2800"/>
              <a:t>Đ</a:t>
            </a:r>
            <a:r>
              <a:rPr lang="vi-VN" sz="2800"/>
              <a:t>ộng vật có nguy cơ tuyệt chủng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16854" y="2771761"/>
            <a:ext cx="32367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5A0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ɪnˈ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deɪndʒəd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r>
              <a:rPr lang="en-US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ˈænɪməlz</a:t>
            </a:r>
            <a:r>
              <a:rPr lang="en-US"/>
              <a:t>/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5A0B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" name="endangered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82255" y="3506574"/>
            <a:ext cx="659389" cy="6307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107" y="2188564"/>
            <a:ext cx="3649283" cy="264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8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E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801135" y="3264597"/>
            <a:ext cx="3390865" cy="359340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875245" y="1409211"/>
            <a:ext cx="6039172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8432"/>
              </a:lnSpc>
            </a:pPr>
            <a:r>
              <a:rPr lang="en-US" sz="6022" dirty="0">
                <a:solidFill>
                  <a:srgbClr val="FFFFFF"/>
                </a:solidFill>
                <a:latin typeface="Public Sans Bold"/>
              </a:rPr>
              <a:t>1.Listen</a:t>
            </a:r>
          </a:p>
          <a:p>
            <a:pPr algn="just" defTabSz="609630">
              <a:lnSpc>
                <a:spcPts val="8432"/>
              </a:lnSpc>
            </a:pPr>
            <a:r>
              <a:rPr lang="en-US" sz="6022" dirty="0">
                <a:solidFill>
                  <a:srgbClr val="FFFFFF"/>
                </a:solidFill>
                <a:latin typeface="Public Sans Bold"/>
              </a:rPr>
              <a:t>          and </a:t>
            </a:r>
          </a:p>
          <a:p>
            <a:pPr algn="just" defTabSz="609630">
              <a:lnSpc>
                <a:spcPts val="8432"/>
              </a:lnSpc>
              <a:spcBef>
                <a:spcPct val="0"/>
              </a:spcBef>
            </a:pPr>
            <a:r>
              <a:rPr lang="en-US" sz="6022" dirty="0">
                <a:solidFill>
                  <a:srgbClr val="FFFFFF"/>
                </a:solidFill>
                <a:latin typeface="Public Sans Bold"/>
              </a:rPr>
              <a:t>             repeat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1" y="-22726"/>
            <a:ext cx="7210425" cy="701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3997306" y="4106742"/>
            <a:ext cx="2768637" cy="276863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6"/>
              <a:stretch>
                <a:fillRect l="-28458" r="-216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EDB12"/>
            </a:solidFill>
          </p:spPr>
        </p:sp>
      </p:grpSp>
    </p:spTree>
    <p:extLst>
      <p:ext uri="{BB962C8B-B14F-4D97-AF65-F5344CB8AC3E}">
        <p14:creationId xmlns:p14="http://schemas.microsoft.com/office/powerpoint/2010/main" val="887029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117" y="-2185459"/>
            <a:ext cx="13721292" cy="1123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17320" r="19473" b="17320"/>
          <a:stretch>
            <a:fillRect/>
          </a:stretch>
        </p:blipFill>
        <p:spPr>
          <a:xfrm>
            <a:off x="346604" y="279122"/>
            <a:ext cx="11563013" cy="62997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54511" y="1842451"/>
            <a:ext cx="2247003" cy="171180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777469" y="2514206"/>
            <a:ext cx="6701283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13486"/>
              </a:lnSpc>
              <a:spcBef>
                <a:spcPct val="0"/>
              </a:spcBef>
            </a:pPr>
            <a:r>
              <a:rPr lang="en-US" sz="9632" dirty="0">
                <a:solidFill>
                  <a:srgbClr val="FFFFFF"/>
                </a:solidFill>
                <a:latin typeface="Montserrat Extra-Bold"/>
              </a:rPr>
              <a:t>WARM UP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8510039" y="3554260"/>
            <a:ext cx="1937427" cy="147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90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14400" y="406400"/>
            <a:ext cx="99441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</a:rPr>
              <a:t>What is the main content of the passage?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11200" y="3886200"/>
            <a:ext cx="3327400" cy="1092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</a:rPr>
              <a:t>A. Environmental protection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483100" y="3886200"/>
            <a:ext cx="3098800" cy="1092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B. Education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42300" y="3848100"/>
            <a:ext cx="2819400" cy="1092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C. Free-time activities</a:t>
            </a:r>
          </a:p>
        </p:txBody>
      </p:sp>
    </p:spTree>
    <p:extLst>
      <p:ext uri="{BB962C8B-B14F-4D97-AF65-F5344CB8AC3E}">
        <p14:creationId xmlns:p14="http://schemas.microsoft.com/office/powerpoint/2010/main" val="48642706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8800" y="-939800"/>
            <a:ext cx="13716000" cy="1123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78506" y="-218941"/>
            <a:ext cx="11506200" cy="7289703"/>
            <a:chOff x="0" y="0"/>
            <a:chExt cx="1128903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5"/>
              <a:stretch>
                <a:fillRect l="-23929" t="-32135" r="-22557" b="-14249"/>
              </a:stretch>
            </a:blipFill>
          </p:spPr>
        </p:sp>
      </p:grpSp>
      <p:pic>
        <p:nvPicPr>
          <p:cNvPr id="4" name="06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34.95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09200" y="5656943"/>
            <a:ext cx="762000" cy="76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261988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0453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37ECCBC8-831A-4D98-ACB0-C8653B1F4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864"/>
            <a:ext cx="12202003" cy="8714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593E1B-5FC0-44F6-9131-81F89692E7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0" y="900751"/>
            <a:ext cx="3853732" cy="5302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301D85-EE01-4ABC-A0A4-A0ECC6332D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434" y="567453"/>
            <a:ext cx="7086666" cy="2332377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2F28D-03D3-4D6D-AC5E-DF195FFC53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324" y="3166728"/>
            <a:ext cx="1960807" cy="7431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07CF22-6672-4498-8851-81F6565186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956" y="4094104"/>
            <a:ext cx="1395087" cy="9562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32F191-A93B-4162-A1C5-2871D89441C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358" y="4829350"/>
            <a:ext cx="1960807" cy="5873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7D66EB-DE69-450F-AACE-76724516B5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11" y="4094104"/>
            <a:ext cx="1395087" cy="95620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C5084A8-4F6A-44D2-8A63-8D472DE3060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313" y="4829350"/>
            <a:ext cx="1960807" cy="58739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113C126-8C84-41DD-A5FB-ACFD79D63D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038" y="5060983"/>
            <a:ext cx="1395087" cy="95620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FBE6653-2FF3-47CF-BB70-826F504B55E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440" y="5796229"/>
            <a:ext cx="1960807" cy="587393"/>
          </a:xfrm>
          <a:prstGeom prst="rect">
            <a:avLst/>
          </a:prstGeom>
        </p:spPr>
      </p:pic>
      <p:pic>
        <p:nvPicPr>
          <p:cNvPr id="2" name="Nhac nen">
            <a:hlinkClick r:id="" action="ppaction://media"/>
            <a:extLst>
              <a:ext uri="{FF2B5EF4-FFF2-40B4-BE49-F238E27FC236}">
                <a16:creationId xmlns:a16="http://schemas.microsoft.com/office/drawing/2014/main" id="{C23B07A0-9676-4F48-8D2E-FD04E7F8BF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751" end="29864.3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7004" y="5269930"/>
            <a:ext cx="487363" cy="4873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28C8E1-4AB8-4A41-87EE-B146A8D27D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816" y="5915673"/>
            <a:ext cx="762616" cy="7663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66C20F-5BAD-4302-936E-2319683704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055" y="5035508"/>
            <a:ext cx="1395087" cy="9562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4DF13A-C76E-440A-8FA3-A4407A442A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457" y="5770754"/>
            <a:ext cx="1960807" cy="5873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3F3338-918A-4A02-A719-5D95465F4A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851908"/>
            <a:ext cx="12192000" cy="6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814130-806D-4A96-9B87-64A3AD07FB4B}"/>
              </a:ext>
            </a:extLst>
          </p:cNvPr>
          <p:cNvSpPr txBox="1"/>
          <p:nvPr/>
        </p:nvSpPr>
        <p:spPr>
          <a:xfrm>
            <a:off x="-1561292" y="4753714"/>
            <a:ext cx="787395" cy="276999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Nhạc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nền</a:t>
            </a:r>
            <a:endParaRPr lang="en-US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9687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1.48148E-6 L 2.22045E-16 0.0284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4634" numSld="9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0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2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3702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6736" y="3027172"/>
            <a:ext cx="1335138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2247" y="3050877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511" y="5221715"/>
            <a:ext cx="1343589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3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407254" y="4652831"/>
            <a:ext cx="4407783" cy="1863941"/>
            <a:chOff x="407254" y="2465040"/>
            <a:chExt cx="4407783" cy="186394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407254" y="246504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Environmental protection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2" y="2462797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Daily Routine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4" y="2465043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Free - time activities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6970" y="4651606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Envirommental protection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-98847" y="2479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30"/>
                <a:endParaRPr lang="en-US" sz="2800" dirty="0">
                  <a:solidFill>
                    <a:prstClr val="white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5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09630"/>
              <a:r>
                <a:rPr lang="en-US" sz="4200">
                  <a:solidFill>
                    <a:prstClr val="white"/>
                  </a:solidFill>
                  <a:latin typeface="iCiel Cadena" panose="02000503000000020004" pitchFamily="50" charset="0"/>
                </a:rPr>
                <a:t>0</a:t>
              </a:r>
              <a:r>
                <a:rPr lang="en-US" sz="4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1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0" y="423471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7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8"/>
            <a:ext cx="487363" cy="487363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5" y="1298329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5" y="493888"/>
            <a:ext cx="627889" cy="62788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2209800" y="958334"/>
            <a:ext cx="797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/>
              <a:t>What is Nam's presentation topic?</a:t>
            </a:r>
          </a:p>
        </p:txBody>
      </p:sp>
    </p:spTree>
    <p:extLst>
      <p:ext uri="{BB962C8B-B14F-4D97-AF65-F5344CB8AC3E}">
        <p14:creationId xmlns:p14="http://schemas.microsoft.com/office/powerpoint/2010/main" val="2374567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1850570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2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2975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0640" y="5215981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62975" y="3054758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40640" y="3054758"/>
            <a:ext cx="1347333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3EFA8F-B9A1-4EA9-B52E-B89080D535F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4168" y="5907606"/>
            <a:ext cx="2138141" cy="29417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3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407255" y="2465041"/>
            <a:ext cx="4407783" cy="1863941"/>
            <a:chOff x="407254" y="2465040"/>
            <a:chExt cx="4407783" cy="186394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407254" y="246504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 dirty="0">
                  <a:solidFill>
                    <a:prstClr val="black"/>
                  </a:solidFill>
                  <a:latin typeface="Open Sans Bold"/>
                </a:rPr>
                <a:t>She asked Nam to do some research on the </a:t>
              </a:r>
              <a:r>
                <a:rPr lang="en-US" sz="2400" dirty="0" err="1">
                  <a:solidFill>
                    <a:prstClr val="black"/>
                  </a:solidFill>
                  <a:latin typeface="Open Sans Bold"/>
                </a:rPr>
                <a:t>enviroment</a:t>
              </a:r>
              <a:r>
                <a:rPr lang="en-US" sz="2400" dirty="0">
                  <a:solidFill>
                    <a:prstClr val="black"/>
                  </a:solidFill>
                  <a:latin typeface="Open Sans Bold"/>
                </a:rPr>
                <a:t> protection</a:t>
              </a:r>
              <a:endParaRPr lang="en-US" sz="2400" dirty="0">
                <a:solidFill>
                  <a:prstClr val="black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0492" y="4651606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She asked Nam to read the book in the library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4" y="2465042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She asked Nam to do his homework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3261" y="4651606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She asked Nam to protect the enviroment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B2C70E5-001C-4AB8-A483-A5AE816CCA2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5" y="1298329"/>
            <a:ext cx="627889" cy="62788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AAF6E7-6478-452A-B31D-6DDC7956E66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5" y="493888"/>
            <a:ext cx="627889" cy="627889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36208" y="161108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30"/>
                <a:r>
                  <a:rPr lang="en-US" sz="2800" b="1" dirty="0">
                    <a:solidFill>
                      <a:srgbClr val="C9C2D1">
                        <a:lumMod val="25000"/>
                      </a:srgbClr>
                    </a:solidFill>
                    <a:latin typeface="Open Sans Bold Italics"/>
                  </a:rPr>
                  <a:t>What did Nam’s teacher ask him to do?</a:t>
                </a:r>
                <a:endParaRPr lang="en-US" sz="2800" dirty="0">
                  <a:solidFill>
                    <a:srgbClr val="C9C2D1">
                      <a:lumMod val="25000"/>
                    </a:srgbClr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5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09630"/>
              <a:r>
                <a:rPr lang="en-US" sz="4200">
                  <a:solidFill>
                    <a:prstClr val="white"/>
                  </a:solidFill>
                  <a:latin typeface="iCiel Cadena" panose="02000503000000020004" pitchFamily="50" charset="0"/>
                </a:rPr>
                <a:t>02</a:t>
              </a:r>
              <a:endParaRPr lang="en-US" sz="4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660110" y="423471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245012" y="4407924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231858" y="2876397"/>
            <a:ext cx="487363" cy="48736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46C5205F-77CD-48D9-BEBD-A0A0E370FF5F}"/>
              </a:ext>
            </a:extLst>
          </p:cNvPr>
          <p:cNvSpPr txBox="1"/>
          <p:nvPr/>
        </p:nvSpPr>
        <p:spPr>
          <a:xfrm>
            <a:off x="-1535847" y="2036999"/>
            <a:ext cx="110318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Âm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thanh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khi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chọn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Đúng</a:t>
            </a:r>
            <a:endParaRPr lang="en-US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48546-574B-4681-A77D-861BAC54EDA0}"/>
              </a:ext>
            </a:extLst>
          </p:cNvPr>
          <p:cNvSpPr txBox="1"/>
          <p:nvPr/>
        </p:nvSpPr>
        <p:spPr>
          <a:xfrm>
            <a:off x="-1457556" y="3625083"/>
            <a:ext cx="950901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Âm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thanh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khi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chọn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Sai</a:t>
            </a:r>
          </a:p>
        </p:txBody>
      </p:sp>
    </p:spTree>
    <p:extLst>
      <p:ext uri="{BB962C8B-B14F-4D97-AF65-F5344CB8AC3E}">
        <p14:creationId xmlns:p14="http://schemas.microsoft.com/office/powerpoint/2010/main" val="29737671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0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2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3702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6736" y="3027172"/>
            <a:ext cx="1335138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62247" y="3050877"/>
            <a:ext cx="1347333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511" y="5221715"/>
            <a:ext cx="1343589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3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407254" y="4652831"/>
            <a:ext cx="4407783" cy="1863941"/>
            <a:chOff x="407254" y="2465040"/>
            <a:chExt cx="4407783" cy="186394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 flipH="1"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407254" y="246504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Start with small-&gt; practical actions -&gt; big ideas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2" y="2462797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Big ideas -&gt;practical actions -&gt; small ideas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7376964" y="2465043"/>
            <a:ext cx="4416325" cy="1863939"/>
            <a:chOff x="7376963" y="2465042"/>
            <a:chExt cx="4416325" cy="1863939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757977" y="2474972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86970" y="4651606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>
                  <a:solidFill>
                    <a:srgbClr val="9C5043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rPr>
                <a:t>Start with small actions</a:t>
              </a:r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3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30"/>
                <a:r>
                  <a:rPr lang="en-US" sz="2800" b="1">
                    <a:solidFill>
                      <a:prstClr val="white"/>
                    </a:solidFill>
                    <a:latin typeface="iCiel Cadena" panose="02000503000000020004" pitchFamily="50" charset="0"/>
                    <a:ea typeface="Tahoma" panose="020B0604030504040204" pitchFamily="34" charset="0"/>
                    <a:cs typeface="Tahoma" panose="020B0604030504040204" pitchFamily="34" charset="0"/>
                  </a:rPr>
                  <a:t>How does the teacher advice Nam to develop an idea for the project?</a:t>
                </a:r>
                <a:endParaRPr lang="en-US" sz="2800" b="1" dirty="0">
                  <a:solidFill>
                    <a:prstClr val="white"/>
                  </a:solidFill>
                  <a:latin typeface="iCiel Cadena" panose="02000503000000020004" pitchFamily="50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5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09630"/>
              <a:r>
                <a:rPr lang="en-US" sz="4200">
                  <a:solidFill>
                    <a:prstClr val="white"/>
                  </a:solidFill>
                  <a:latin typeface="iCiel Cadena" panose="02000503000000020004" pitchFamily="50" charset="0"/>
                </a:rPr>
                <a:t>04</a:t>
              </a:r>
              <a:endParaRPr lang="en-US" sz="4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0" y="423471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7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8"/>
            <a:ext cx="487363" cy="487363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8DCBA0-CD2C-4626-B047-BE44D67F2AF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5" y="1298329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870274D-E5B8-40AA-88BC-9DF8C900FF8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5" y="493888"/>
            <a:ext cx="627889" cy="62788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410700" y="2755900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553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43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0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2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4421" y="5215980"/>
            <a:ext cx="1347333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9105" y="5219030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0977" y="3039261"/>
            <a:ext cx="1343589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874" y="3039261"/>
            <a:ext cx="1335138" cy="96934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3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75668" y="2455975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en-US" sz="2400" dirty="0">
                  <a:solidFill>
                    <a:prstClr val="black"/>
                  </a:solidFill>
                  <a:latin typeface="Open Sans Bold"/>
                </a:rPr>
                <a:t>He has come up with a range of </a:t>
              </a:r>
              <a:r>
                <a:rPr lang="en-US" sz="2400" dirty="0" err="1">
                  <a:solidFill>
                    <a:prstClr val="black"/>
                  </a:solidFill>
                  <a:latin typeface="Open Sans Bold"/>
                </a:rPr>
                <a:t>enviroment</a:t>
              </a:r>
              <a:r>
                <a:rPr lang="en-US" sz="2400" dirty="0">
                  <a:solidFill>
                    <a:prstClr val="black"/>
                  </a:solidFill>
                  <a:latin typeface="Open Sans Bold"/>
                </a:rPr>
                <a:t> issues</a:t>
              </a:r>
              <a:endParaRPr lang="en-US" sz="2400" dirty="0">
                <a:solidFill>
                  <a:prstClr val="black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20580" y="4651606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He has come up with an idea about cooking dinner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6044" y="2459325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He has  come up with everything he found in his book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72108" y="4651606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He has come up with the a film on TV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3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30">
                  <a:lnSpc>
                    <a:spcPts val="5276"/>
                  </a:lnSpc>
                </a:pPr>
                <a:r>
                  <a:rPr lang="en-US" sz="2800" b="1" dirty="0">
                    <a:solidFill>
                      <a:prstClr val="black"/>
                    </a:solidFill>
                    <a:latin typeface="Open Sans Bold Italics"/>
                  </a:rPr>
                  <a:t>What has Nam come up with so far?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5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09630"/>
              <a:r>
                <a:rPr lang="en-US" sz="4200">
                  <a:solidFill>
                    <a:prstClr val="white"/>
                  </a:solidFill>
                  <a:latin typeface="iCiel Cadena" panose="02000503000000020004" pitchFamily="50" charset="0"/>
                </a:rPr>
                <a:t>05</a:t>
              </a:r>
              <a:endParaRPr lang="en-US" sz="4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0" y="423471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36462" y="4407924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7934" y="2779131"/>
            <a:ext cx="487363" cy="487363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14C23-4EA2-4CCF-B588-DC8089003ED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5" y="1298329"/>
            <a:ext cx="627889" cy="627889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1111AB-EF03-4E46-BEE1-F19A9BB1EA2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5" y="493888"/>
            <a:ext cx="627889" cy="6278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FBAE7B-FFBC-474D-9562-EEE690ED6027}"/>
              </a:ext>
            </a:extLst>
          </p:cNvPr>
          <p:cNvSpPr txBox="1"/>
          <p:nvPr/>
        </p:nvSpPr>
        <p:spPr>
          <a:xfrm>
            <a:off x="-1535847" y="2036999"/>
            <a:ext cx="1103187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Âm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thanh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khi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chọn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Đúng</a:t>
            </a:r>
            <a:endParaRPr lang="en-US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6E381D-D2B1-4C19-B9E9-15E0466E4979}"/>
              </a:ext>
            </a:extLst>
          </p:cNvPr>
          <p:cNvSpPr txBox="1"/>
          <p:nvPr/>
        </p:nvSpPr>
        <p:spPr>
          <a:xfrm>
            <a:off x="-1481603" y="3528342"/>
            <a:ext cx="950901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Âm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thanh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algn="ctr" defTabSz="609630"/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khi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b="1" dirty="0" err="1">
                <a:solidFill>
                  <a:prstClr val="black"/>
                </a:solidFill>
                <a:latin typeface="Calibri"/>
              </a:rPr>
              <a:t>chọn</a:t>
            </a:r>
            <a:r>
              <a:rPr lang="en-US" sz="1200" b="1" dirty="0">
                <a:solidFill>
                  <a:prstClr val="black"/>
                </a:solidFill>
                <a:latin typeface="Calibri"/>
              </a:rPr>
              <a:t> Sai</a:t>
            </a:r>
          </a:p>
        </p:txBody>
      </p:sp>
    </p:spTree>
    <p:extLst>
      <p:ext uri="{BB962C8B-B14F-4D97-AF65-F5344CB8AC3E}">
        <p14:creationId xmlns:p14="http://schemas.microsoft.com/office/powerpoint/2010/main" val="13492384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70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5122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46341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CA96DE-78A4-4D71-9018-4AC46FF43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004" y="-1857716"/>
            <a:ext cx="12202003" cy="871571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34ECCA8-0C93-4070-BC07-21CD5B1A20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850570"/>
            <a:ext cx="12192000" cy="8708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C1A603-354F-435D-AEB7-58626DEC55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02" y="-1858466"/>
            <a:ext cx="12202003" cy="87146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1CE774-744F-4C7A-9955-F73491C348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0336" y="3052309"/>
            <a:ext cx="1335138" cy="9693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788A32-C95B-4003-9294-ED973E5BF6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0639" y="5215981"/>
            <a:ext cx="1347333" cy="963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7EF65-CD86-4DEA-82CE-78B4750B4F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7570" y="3039261"/>
            <a:ext cx="1343589" cy="969348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A4475E-149A-4F41-8C70-3D0078930FA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015" y="1298329"/>
            <a:ext cx="627889" cy="627889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2FD2F9-215A-4CF1-B8A2-FDBAAC8A71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015" y="493888"/>
            <a:ext cx="627889" cy="6278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D62D86A-FAC6-4AAB-B7AD-13AF633329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734" y="5206904"/>
            <a:ext cx="1335138" cy="96934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F2F97A-9E2C-4C1B-9BA8-A29231423BA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DBC6A1B7-E8F3-46D7-A22A-84F8AB3A96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83" y="3752480"/>
            <a:ext cx="1169521" cy="146350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25B487-0096-4B93-AE2A-35F664CA4945}"/>
              </a:ext>
            </a:extLst>
          </p:cNvPr>
          <p:cNvGrpSpPr/>
          <p:nvPr/>
        </p:nvGrpSpPr>
        <p:grpSpPr>
          <a:xfrm>
            <a:off x="7366956" y="4673045"/>
            <a:ext cx="4396608" cy="1871084"/>
            <a:chOff x="418429" y="2465042"/>
            <a:chExt cx="4396608" cy="187108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E107CBF-D45A-4821-9AF9-91E811B920BF}"/>
                </a:ext>
              </a:extLst>
            </p:cNvPr>
            <p:cNvSpPr/>
            <p:nvPr/>
          </p:nvSpPr>
          <p:spPr>
            <a:xfrm>
              <a:off x="418429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476256-F649-440E-8CB6-34553EE46959}"/>
                </a:ext>
              </a:extLst>
            </p:cNvPr>
            <p:cNvSpPr/>
            <p:nvPr/>
          </p:nvSpPr>
          <p:spPr>
            <a:xfrm>
              <a:off x="765958" y="249201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Next week 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6095D1-5BDA-4028-80BF-CF720429106A}"/>
              </a:ext>
            </a:extLst>
          </p:cNvPr>
          <p:cNvGrpSpPr/>
          <p:nvPr/>
        </p:nvGrpSpPr>
        <p:grpSpPr>
          <a:xfrm>
            <a:off x="413732" y="4651606"/>
            <a:ext cx="4401306" cy="1863939"/>
            <a:chOff x="413731" y="4651605"/>
            <a:chExt cx="4401306" cy="186393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151A68-8ABC-4A1D-8A5B-E03CCFBD3F59}"/>
                </a:ext>
              </a:extLst>
            </p:cNvPr>
            <p:cNvSpPr/>
            <p:nvPr/>
          </p:nvSpPr>
          <p:spPr>
            <a:xfrm flipH="1">
              <a:off x="428436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5506EB0-83F9-49CB-A1BA-DE0BD904E95B}"/>
                </a:ext>
              </a:extLst>
            </p:cNvPr>
            <p:cNvSpPr/>
            <p:nvPr/>
          </p:nvSpPr>
          <p:spPr>
            <a:xfrm>
              <a:off x="413731" y="4651957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On Friday moring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4C7E7A-5F81-463B-9FDA-5F8A47FCDC1D}"/>
              </a:ext>
            </a:extLst>
          </p:cNvPr>
          <p:cNvGrpSpPr/>
          <p:nvPr/>
        </p:nvGrpSpPr>
        <p:grpSpPr>
          <a:xfrm>
            <a:off x="418358" y="2446968"/>
            <a:ext cx="4410376" cy="1864387"/>
            <a:chOff x="7363195" y="2465042"/>
            <a:chExt cx="4410376" cy="1864387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2A6F710-A8CF-4338-BF74-99DD36D700F5}"/>
                </a:ext>
              </a:extLst>
            </p:cNvPr>
            <p:cNvSpPr/>
            <p:nvPr/>
          </p:nvSpPr>
          <p:spPr>
            <a:xfrm flipH="1">
              <a:off x="7376963" y="2465042"/>
              <a:ext cx="4396608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556501E9-9FDB-43AC-A584-2F09815162C2}"/>
                </a:ext>
              </a:extLst>
            </p:cNvPr>
            <p:cNvSpPr/>
            <p:nvPr/>
          </p:nvSpPr>
          <p:spPr>
            <a:xfrm>
              <a:off x="7363195" y="2485320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Tomorrow</a:t>
              </a:r>
              <a:endParaRPr lang="en-US" sz="2400" dirty="0">
                <a:solidFill>
                  <a:prstClr val="black"/>
                </a:solidFill>
                <a:latin typeface="Open Sans Bold Italics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1EA9857-F9FD-46FE-98C0-E0E88372E3CE}"/>
              </a:ext>
            </a:extLst>
          </p:cNvPr>
          <p:cNvGrpSpPr/>
          <p:nvPr/>
        </p:nvGrpSpPr>
        <p:grpSpPr>
          <a:xfrm>
            <a:off x="7369570" y="2450864"/>
            <a:ext cx="4403728" cy="1863939"/>
            <a:chOff x="7386970" y="4651605"/>
            <a:chExt cx="4403728" cy="1863939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460C3EE-DC44-4D12-870D-2DE09B68AF9B}"/>
                </a:ext>
              </a:extLst>
            </p:cNvPr>
            <p:cNvSpPr/>
            <p:nvPr/>
          </p:nvSpPr>
          <p:spPr>
            <a:xfrm>
              <a:off x="7386970" y="4651605"/>
              <a:ext cx="4386601" cy="1863939"/>
            </a:xfrm>
            <a:custGeom>
              <a:avLst/>
              <a:gdLst>
                <a:gd name="connsiteX0" fmla="*/ 708935 w 4772605"/>
                <a:gd name="connsiteY0" fmla="*/ 0 h 1863939"/>
                <a:gd name="connsiteX1" fmla="*/ 4461942 w 4772605"/>
                <a:gd name="connsiteY1" fmla="*/ 0 h 1863939"/>
                <a:gd name="connsiteX2" fmla="*/ 4772605 w 4772605"/>
                <a:gd name="connsiteY2" fmla="*/ 310663 h 1863939"/>
                <a:gd name="connsiteX3" fmla="*/ 4772605 w 4772605"/>
                <a:gd name="connsiteY3" fmla="*/ 1553276 h 1863939"/>
                <a:gd name="connsiteX4" fmla="*/ 4461942 w 4772605"/>
                <a:gd name="connsiteY4" fmla="*/ 1863939 h 1863939"/>
                <a:gd name="connsiteX5" fmla="*/ 708935 w 4772605"/>
                <a:gd name="connsiteY5" fmla="*/ 1863939 h 1863939"/>
                <a:gd name="connsiteX6" fmla="*/ 398272 w 4772605"/>
                <a:gd name="connsiteY6" fmla="*/ 1553276 h 1863939"/>
                <a:gd name="connsiteX7" fmla="*/ 398272 w 4772605"/>
                <a:gd name="connsiteY7" fmla="*/ 622317 h 1863939"/>
                <a:gd name="connsiteX8" fmla="*/ 0 w 4772605"/>
                <a:gd name="connsiteY8" fmla="*/ 622317 h 1863939"/>
                <a:gd name="connsiteX9" fmla="*/ 398272 w 4772605"/>
                <a:gd name="connsiteY9" fmla="*/ 446165 h 1863939"/>
                <a:gd name="connsiteX10" fmla="*/ 398272 w 4772605"/>
                <a:gd name="connsiteY10" fmla="*/ 310663 h 1863939"/>
                <a:gd name="connsiteX11" fmla="*/ 708935 w 4772605"/>
                <a:gd name="connsiteY11" fmla="*/ 0 h 18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72605" h="1863939">
                  <a:moveTo>
                    <a:pt x="708935" y="0"/>
                  </a:moveTo>
                  <a:lnTo>
                    <a:pt x="4461942" y="0"/>
                  </a:lnTo>
                  <a:cubicBezTo>
                    <a:pt x="4633516" y="0"/>
                    <a:pt x="4772605" y="139089"/>
                    <a:pt x="4772605" y="310663"/>
                  </a:cubicBezTo>
                  <a:lnTo>
                    <a:pt x="4772605" y="1553276"/>
                  </a:lnTo>
                  <a:cubicBezTo>
                    <a:pt x="4772605" y="1724850"/>
                    <a:pt x="4633516" y="1863939"/>
                    <a:pt x="4461942" y="1863939"/>
                  </a:cubicBezTo>
                  <a:lnTo>
                    <a:pt x="708935" y="1863939"/>
                  </a:lnTo>
                  <a:cubicBezTo>
                    <a:pt x="537361" y="1863939"/>
                    <a:pt x="398272" y="1724850"/>
                    <a:pt x="398272" y="1553276"/>
                  </a:cubicBezTo>
                  <a:lnTo>
                    <a:pt x="398272" y="622317"/>
                  </a:lnTo>
                  <a:lnTo>
                    <a:pt x="0" y="622317"/>
                  </a:lnTo>
                  <a:lnTo>
                    <a:pt x="398272" y="446165"/>
                  </a:lnTo>
                  <a:lnTo>
                    <a:pt x="398272" y="310663"/>
                  </a:lnTo>
                  <a:cubicBezTo>
                    <a:pt x="398272" y="139089"/>
                    <a:pt x="537361" y="0"/>
                    <a:pt x="708935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9C50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7442A2-F9C5-43FF-810D-EFCA0A5691BC}"/>
                </a:ext>
              </a:extLst>
            </p:cNvPr>
            <p:cNvSpPr/>
            <p:nvPr/>
          </p:nvSpPr>
          <p:spPr>
            <a:xfrm>
              <a:off x="7755387" y="4651791"/>
              <a:ext cx="4035311" cy="184410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r>
                <a:rPr lang="vi-VN" sz="2400" dirty="0">
                  <a:solidFill>
                    <a:prstClr val="black"/>
                  </a:solidFill>
                  <a:latin typeface="Open Sans Bold Italics"/>
                  <a:ea typeface="Tahoma" panose="020B0604030504040204" pitchFamily="34" charset="0"/>
                  <a:cs typeface="Tahoma" panose="020B0604030504040204" pitchFamily="34" charset="0"/>
                </a:rPr>
                <a:t>On weekend</a:t>
              </a:r>
            </a:p>
            <a:p>
              <a:pPr algn="ctr" defTabSz="609630"/>
              <a:endParaRPr lang="en-US" sz="2400" dirty="0">
                <a:solidFill>
                  <a:srgbClr val="9C5043"/>
                </a:solidFill>
                <a:latin typeface="iCiel Cadena" panose="02000503000000020004" pitchFamily="50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FE0546E-6488-491E-8AA1-277B5CEB2FD6}"/>
              </a:ext>
            </a:extLst>
          </p:cNvPr>
          <p:cNvGrpSpPr/>
          <p:nvPr/>
        </p:nvGrpSpPr>
        <p:grpSpPr>
          <a:xfrm>
            <a:off x="155153" y="159046"/>
            <a:ext cx="11127473" cy="2009400"/>
            <a:chOff x="150128" y="102542"/>
            <a:chExt cx="11127473" cy="20094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E54022-CBBB-4124-B256-472085A25CC7}"/>
                </a:ext>
              </a:extLst>
            </p:cNvPr>
            <p:cNvGrpSpPr/>
            <p:nvPr/>
          </p:nvGrpSpPr>
          <p:grpSpPr>
            <a:xfrm>
              <a:off x="1107065" y="248000"/>
              <a:ext cx="10170536" cy="1863939"/>
              <a:chOff x="1107064" y="247999"/>
              <a:chExt cx="10404597" cy="186393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CBD9B5C9-CA06-4115-934D-476E7C929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7064" y="247999"/>
                <a:ext cx="10404597" cy="1863939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68CCCB1E-5D6D-4B1D-94ED-906BCD4A2D0C}"/>
                  </a:ext>
                </a:extLst>
              </p:cNvPr>
              <p:cNvSpPr/>
              <p:nvPr/>
            </p:nvSpPr>
            <p:spPr>
              <a:xfrm>
                <a:off x="1527388" y="359923"/>
                <a:ext cx="9698331" cy="162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30">
                  <a:lnSpc>
                    <a:spcPts val="5276"/>
                  </a:lnSpc>
                </a:pPr>
                <a:r>
                  <a:rPr lang="en-US" sz="2800" b="1" dirty="0">
                    <a:solidFill>
                      <a:prstClr val="black"/>
                    </a:solidFill>
                    <a:latin typeface="Open Sans Bold Italics"/>
                  </a:rPr>
                  <a:t>When does Nam have to deliver the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Open Sans Bold Italics"/>
                  </a:rPr>
                  <a:t>presentaion</a:t>
                </a:r>
                <a:r>
                  <a:rPr lang="en-US" sz="2800" b="1" dirty="0">
                    <a:solidFill>
                      <a:prstClr val="black"/>
                    </a:solidFill>
                    <a:latin typeface="Open Sans Bold Italics"/>
                  </a:rPr>
                  <a:t>?</a:t>
                </a: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A90CF18-B31B-4FFE-AF8E-D970FEA13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65942" y="418612"/>
              <a:ext cx="2009400" cy="1377259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4446D1-0083-4268-9941-8C7553FD46F9}"/>
                </a:ext>
              </a:extLst>
            </p:cNvPr>
            <p:cNvSpPr txBox="1"/>
            <p:nvPr/>
          </p:nvSpPr>
          <p:spPr>
            <a:xfrm>
              <a:off x="506731" y="718215"/>
              <a:ext cx="909210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609630"/>
              <a:r>
                <a:rPr lang="en-US" sz="4200">
                  <a:solidFill>
                    <a:prstClr val="white"/>
                  </a:solidFill>
                  <a:latin typeface="iCiel Cadena" panose="02000503000000020004" pitchFamily="50" charset="0"/>
                </a:rPr>
                <a:t>0</a:t>
              </a:r>
              <a:r>
                <a:rPr lang="en-US" sz="4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6</a:t>
              </a:r>
            </a:p>
          </p:txBody>
        </p: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F8ECF37D-87DA-4037-9AD8-19A7885886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255" y="423470"/>
            <a:ext cx="1328152" cy="13281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FDE3CD-C082-47B5-9D9B-98E503415D3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1660110" y="423471"/>
            <a:ext cx="1329043" cy="1329043"/>
          </a:xfrm>
          <a:prstGeom prst="rect">
            <a:avLst/>
          </a:prstGeom>
        </p:spPr>
      </p:pic>
      <p:pic>
        <p:nvPicPr>
          <p:cNvPr id="7" name="AmthanhThua">
            <a:hlinkClick r:id="" action="ppaction://media"/>
            <a:extLst>
              <a:ext uri="{FF2B5EF4-FFF2-40B4-BE49-F238E27FC236}">
                <a16:creationId xmlns:a16="http://schemas.microsoft.com/office/drawing/2014/main" id="{6A298B67-43A1-4AC9-AFD5-E52AFF7EC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41288" y="2571277"/>
            <a:ext cx="487363" cy="487363"/>
          </a:xfrm>
          <a:prstGeom prst="rect">
            <a:avLst/>
          </a:prstGeom>
        </p:spPr>
      </p:pic>
      <p:pic>
        <p:nvPicPr>
          <p:cNvPr id="22" name="nhacthang">
            <a:hlinkClick r:id="" action="ppaction://media"/>
            <a:extLst>
              <a:ext uri="{FF2B5EF4-FFF2-40B4-BE49-F238E27FC236}">
                <a16:creationId xmlns:a16="http://schemas.microsoft.com/office/drawing/2014/main" id="{7F4D256B-EBEA-4BF4-94EE-9E076C8DB2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221098" y="350879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788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70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1599 -4.81481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-1.04167E-6 -4.81481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599 -4.81481E-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99 -4.81481E-6 L 6.25E-7 -4.81481E-6 " pathEditMode="relative" rAng="0" ptsTypes="AA">
                                      <p:cBhvr>
                                        <p:cTn id="1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4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4 -4.81481E-6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49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6093 -4.81481E-6 " pathEditMode="relative" rAng="0" ptsTypes="AA">
                                      <p:cBhvr>
                                        <p:cTn id="2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E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87743" y="0"/>
            <a:ext cx="12479743" cy="911113"/>
            <a:chOff x="0" y="0"/>
            <a:chExt cx="24959486" cy="1822225"/>
          </a:xfrm>
        </p:grpSpPr>
        <p:grpSp>
          <p:nvGrpSpPr>
            <p:cNvPr id="3" name="Group 3"/>
            <p:cNvGrpSpPr/>
            <p:nvPr/>
          </p:nvGrpSpPr>
          <p:grpSpPr>
            <a:xfrm>
              <a:off x="1577490" y="0"/>
              <a:ext cx="22868911" cy="1822225"/>
              <a:chOff x="0" y="0"/>
              <a:chExt cx="4331171" cy="34511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331171" cy="345113"/>
              </a:xfrm>
              <a:custGeom>
                <a:avLst/>
                <a:gdLst/>
                <a:ahLst/>
                <a:cxnLst/>
                <a:rect l="l" t="t" r="r" b="b"/>
                <a:pathLst>
                  <a:path w="4331171" h="345113">
                    <a:moveTo>
                      <a:pt x="0" y="0"/>
                    </a:moveTo>
                    <a:lnTo>
                      <a:pt x="4331171" y="0"/>
                    </a:lnTo>
                    <a:lnTo>
                      <a:pt x="4331171" y="345113"/>
                    </a:lnTo>
                    <a:lnTo>
                      <a:pt x="0" y="345113"/>
                    </a:lnTo>
                    <a:close/>
                  </a:path>
                </a:pathLst>
              </a:custGeom>
              <a:solidFill>
                <a:srgbClr val="7A9844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307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444975" y="0"/>
              <a:ext cx="1430549" cy="1822225"/>
              <a:chOff x="0" y="0"/>
              <a:chExt cx="270933" cy="34511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70933" cy="345113"/>
              </a:xfrm>
              <a:custGeom>
                <a:avLst/>
                <a:gdLst/>
                <a:ahLst/>
                <a:cxnLst/>
                <a:rect l="l" t="t" r="r" b="b"/>
                <a:pathLst>
                  <a:path w="270933" h="345113">
                    <a:moveTo>
                      <a:pt x="0" y="0"/>
                    </a:moveTo>
                    <a:lnTo>
                      <a:pt x="270933" y="0"/>
                    </a:lnTo>
                    <a:lnTo>
                      <a:pt x="270933" y="345113"/>
                    </a:lnTo>
                    <a:lnTo>
                      <a:pt x="0" y="345113"/>
                    </a:lnTo>
                    <a:close/>
                  </a:path>
                </a:pathLst>
              </a:custGeom>
              <a:solidFill>
                <a:srgbClr val="D8FFC0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307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0" y="335492"/>
              <a:ext cx="24959486" cy="10772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4186"/>
                </a:lnSpc>
                <a:spcBef>
                  <a:spcPct val="0"/>
                </a:spcBef>
              </a:pPr>
              <a:r>
                <a:rPr lang="en-US" sz="2989" b="1" dirty="0">
                  <a:solidFill>
                    <a:srgbClr val="7A9844"/>
                  </a:solidFill>
                  <a:latin typeface="Public Sans Bold"/>
                </a:rPr>
                <a:t>3   </a:t>
              </a:r>
              <a:r>
                <a:rPr lang="en-US" sz="2989" b="1" dirty="0">
                  <a:solidFill>
                    <a:srgbClr val="D8FFC0"/>
                  </a:solidFill>
                  <a:latin typeface="Public Sans Bold"/>
                </a:rPr>
                <a:t> Match the words in A with the words in B to form phrases in 1.</a:t>
              </a:r>
            </a:p>
          </p:txBody>
        </p:sp>
      </p:grp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5" b="1703"/>
          <a:stretch/>
        </p:blipFill>
        <p:spPr>
          <a:xfrm>
            <a:off x="547733" y="1494688"/>
            <a:ext cx="10832994" cy="4565026"/>
          </a:xfrm>
          <a:prstGeom prst="roundRect">
            <a:avLst>
              <a:gd name="adj" fmla="val 71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9" name="Group 48"/>
          <p:cNvGrpSpPr/>
          <p:nvPr/>
        </p:nvGrpSpPr>
        <p:grpSpPr>
          <a:xfrm>
            <a:off x="0" y="936513"/>
            <a:ext cx="12206514" cy="5674305"/>
            <a:chOff x="0" y="1404769"/>
            <a:chExt cx="18309771" cy="8511457"/>
          </a:xfrm>
        </p:grpSpPr>
        <p:pic>
          <p:nvPicPr>
            <p:cNvPr id="46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4939266" y="7348514"/>
              <a:ext cx="3370505" cy="2567712"/>
            </a:xfrm>
            <a:prstGeom prst="rect">
              <a:avLst/>
            </a:prstGeom>
          </p:spPr>
        </p:pic>
        <p:pic>
          <p:nvPicPr>
            <p:cNvPr id="47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1404769"/>
              <a:ext cx="3370505" cy="2567712"/>
            </a:xfrm>
            <a:prstGeom prst="rect">
              <a:avLst/>
            </a:prstGeom>
          </p:spPr>
        </p:pic>
        <p:pic>
          <p:nvPicPr>
            <p:cNvPr id="48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4325600" y="3022291"/>
              <a:ext cx="1999635" cy="15233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2157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sp>
        <p:nvSpPr>
          <p:cNvPr id="4" name="5-Point Star 3"/>
          <p:cNvSpPr/>
          <p:nvPr/>
        </p:nvSpPr>
        <p:spPr>
          <a:xfrm>
            <a:off x="7622331" y="1049219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pic>
        <p:nvPicPr>
          <p:cNvPr id="5" name="BOM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712" y="1432230"/>
            <a:ext cx="610474" cy="671931"/>
          </a:xfrm>
          <a:prstGeom prst="rect">
            <a:avLst/>
          </a:prstGeom>
        </p:spPr>
      </p:pic>
      <p:pic>
        <p:nvPicPr>
          <p:cNvPr id="6" name="no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331" y="1130522"/>
            <a:ext cx="1276941" cy="1275345"/>
          </a:xfrm>
          <a:prstGeom prst="rect">
            <a:avLst/>
          </a:prstGeom>
        </p:spPr>
      </p:pic>
      <p:pic>
        <p:nvPicPr>
          <p:cNvPr id="7" name="nhacnen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075" y="-1476252"/>
            <a:ext cx="609600" cy="609600"/>
          </a:xfrm>
          <a:prstGeom prst="rect">
            <a:avLst/>
          </a:prstGeom>
        </p:spPr>
      </p:pic>
      <p:sp>
        <p:nvSpPr>
          <p:cNvPr id="8" name="5-Point Star 7"/>
          <p:cNvSpPr/>
          <p:nvPr/>
        </p:nvSpPr>
        <p:spPr>
          <a:xfrm>
            <a:off x="7644931" y="1049219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sp>
        <p:nvSpPr>
          <p:cNvPr id="9" name="TextBox 8"/>
          <p:cNvSpPr txBox="1"/>
          <p:nvPr/>
        </p:nvSpPr>
        <p:spPr>
          <a:xfrm>
            <a:off x="1700212" y="2072132"/>
            <a:ext cx="8786813" cy="2524844"/>
          </a:xfrm>
          <a:prstGeom prst="rect">
            <a:avLst/>
          </a:prstGeom>
          <a:noFill/>
        </p:spPr>
        <p:txBody>
          <a:bodyPr wrap="none" rtlCol="0">
            <a:prstTxWarp prst="textWave1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r>
              <a:rPr lang="en-US" sz="8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4B4B"/>
                </a:solidFill>
                <a:effectLst>
                  <a:glow rad="101600">
                    <a:schemeClr val="bg1"/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BOMSTAR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2793156" y="446393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pic>
        <p:nvPicPr>
          <p:cNvPr id="11" name="BOM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37" y="4846943"/>
            <a:ext cx="610474" cy="671931"/>
          </a:xfrm>
          <a:prstGeom prst="rect">
            <a:avLst/>
          </a:prstGeom>
        </p:spPr>
      </p:pic>
      <p:pic>
        <p:nvPicPr>
          <p:cNvPr id="12" name="no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156" y="4545235"/>
            <a:ext cx="1276941" cy="1275345"/>
          </a:xfrm>
          <a:prstGeom prst="rect">
            <a:avLst/>
          </a:prstGeom>
        </p:spPr>
      </p:pic>
      <p:sp>
        <p:nvSpPr>
          <p:cNvPr id="13" name="5-Point Star 12"/>
          <p:cNvSpPr/>
          <p:nvPr/>
        </p:nvSpPr>
        <p:spPr>
          <a:xfrm>
            <a:off x="2815756" y="446393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pic>
        <p:nvPicPr>
          <p:cNvPr id="14" name="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7875771" y="5036212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149192" y="5804526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PLAY</a:t>
            </a:r>
          </a:p>
        </p:txBody>
      </p:sp>
      <p:sp>
        <p:nvSpPr>
          <p:cNvPr id="16" name="Oval 15">
            <a:hlinkClick r:id="" action="ppaction://hlinkshowjump?jump=nextslide"/>
          </p:cNvPr>
          <p:cNvSpPr/>
          <p:nvPr/>
        </p:nvSpPr>
        <p:spPr>
          <a:xfrm>
            <a:off x="7946441" y="5036212"/>
            <a:ext cx="1280160" cy="114645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bomb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bomb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8" grpId="0" animBg="1"/>
          <p:bldP spid="9" grpId="0"/>
          <p:bldP spid="13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omb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bomb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8" grpId="0" animBg="1"/>
          <p:bldP spid="9" grpId="0"/>
          <p:bldP spid="13" grpId="0" animBg="1"/>
          <p:bldP spid="1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E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7270737" y="1034141"/>
            <a:ext cx="3228368" cy="92989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b="1">
              <a:ln w="18000">
                <a:solidFill>
                  <a:srgbClr val="9CB084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953232" y="1053853"/>
            <a:ext cx="3228368" cy="929899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b="1">
              <a:ln w="18000">
                <a:solidFill>
                  <a:srgbClr val="9CB084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2080571" y="1053853"/>
            <a:ext cx="2694629" cy="5240310"/>
            <a:chOff x="-630453" y="-161925"/>
            <a:chExt cx="5389258" cy="10480619"/>
          </a:xfrm>
        </p:grpSpPr>
        <p:sp>
          <p:nvSpPr>
            <p:cNvPr id="11" name="TextBox 11"/>
            <p:cNvSpPr txBox="1"/>
            <p:nvPr/>
          </p:nvSpPr>
          <p:spPr>
            <a:xfrm>
              <a:off x="1895247" y="-161925"/>
              <a:ext cx="977444" cy="2000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7808"/>
                </a:lnSpc>
                <a:spcBef>
                  <a:spcPct val="0"/>
                </a:spcBef>
              </a:pPr>
              <a:r>
                <a:rPr lang="en-US" sz="5577" b="1" dirty="0">
                  <a:solidFill>
                    <a:srgbClr val="FFC000"/>
                  </a:solidFill>
                  <a:latin typeface="Open Sans Bold"/>
                </a:rPr>
                <a:t>A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3339" y="2622409"/>
              <a:ext cx="2569964" cy="8720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360"/>
                </a:lnSpc>
              </a:pPr>
              <a:r>
                <a:rPr lang="en-US" sz="2400" dirty="0">
                  <a:solidFill>
                    <a:srgbClr val="FEFEFE"/>
                  </a:solidFill>
                  <a:latin typeface="Noto Sans Bold"/>
                </a:rPr>
                <a:t>1</a:t>
              </a:r>
              <a:r>
                <a:rPr lang="en-US" sz="2400">
                  <a:solidFill>
                    <a:srgbClr val="FEFEFE"/>
                  </a:solidFill>
                  <a:latin typeface="Noto Sans Bold"/>
                </a:rPr>
                <a:t>. Global</a:t>
              </a:r>
              <a:endParaRPr lang="en-US" sz="2400" dirty="0">
                <a:solidFill>
                  <a:srgbClr val="FEFEFE"/>
                </a:solidFill>
                <a:latin typeface="Noto Sans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-138081" y="4975646"/>
              <a:ext cx="3824780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360"/>
                </a:lnSpc>
              </a:pPr>
              <a:r>
                <a:rPr lang="en-US" sz="2400" dirty="0">
                  <a:solidFill>
                    <a:srgbClr val="FEFEFE"/>
                  </a:solidFill>
                  <a:latin typeface="Noto Sans Bold"/>
                </a:rPr>
                <a:t>2</a:t>
              </a:r>
              <a:r>
                <a:rPr lang="en-US" sz="2400">
                  <a:solidFill>
                    <a:srgbClr val="FEFEFE"/>
                  </a:solidFill>
                  <a:latin typeface="Noto Sans Bold"/>
                </a:rPr>
                <a:t>. Practical</a:t>
              </a:r>
              <a:endParaRPr lang="en-US" sz="2400" dirty="0">
                <a:solidFill>
                  <a:srgbClr val="FEFEFE"/>
                </a:solidFill>
                <a:latin typeface="Noto Sans Bold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-630453" y="7119012"/>
              <a:ext cx="5389258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defTabSz="609630">
                <a:lnSpc>
                  <a:spcPts val="3360"/>
                </a:lnSpc>
              </a:pPr>
              <a:r>
                <a:rPr lang="en-US" sz="2399" dirty="0">
                  <a:solidFill>
                    <a:srgbClr val="FEFEFE"/>
                  </a:solidFill>
                  <a:latin typeface="Noto Sans Bold"/>
                </a:rPr>
                <a:t>3</a:t>
              </a:r>
              <a:r>
                <a:rPr lang="en-US" sz="2399">
                  <a:solidFill>
                    <a:srgbClr val="FEFEFE"/>
                  </a:solidFill>
                  <a:latin typeface="Noto Sans Bold"/>
                </a:rPr>
                <a:t>. Environmental</a:t>
              </a:r>
              <a:endParaRPr lang="en-US" sz="2399" dirty="0">
                <a:solidFill>
                  <a:srgbClr val="FEFEFE"/>
                </a:solidFill>
                <a:latin typeface="Noto Sans Bold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9015" y="9446660"/>
              <a:ext cx="4364832" cy="8720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360"/>
                </a:lnSpc>
              </a:pPr>
              <a:r>
                <a:rPr lang="en-US" sz="2400" dirty="0">
                  <a:solidFill>
                    <a:srgbClr val="FEFEFE"/>
                  </a:solidFill>
                  <a:latin typeface="Noto Sans Bold"/>
                </a:rPr>
                <a:t>4</a:t>
              </a:r>
              <a:r>
                <a:rPr lang="en-US" sz="2400">
                  <a:solidFill>
                    <a:srgbClr val="FEFEFE"/>
                  </a:solidFill>
                  <a:latin typeface="Noto Sans Bold"/>
                </a:rPr>
                <a:t>. Endangered</a:t>
              </a:r>
              <a:endParaRPr lang="en-US" sz="2400" dirty="0">
                <a:solidFill>
                  <a:srgbClr val="FEFEFE"/>
                </a:solidFill>
                <a:latin typeface="Noto Sans Bold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020974" y="969377"/>
            <a:ext cx="2037426" cy="5240310"/>
            <a:chOff x="-1" y="-161925"/>
            <a:chExt cx="4074852" cy="10480619"/>
          </a:xfrm>
        </p:grpSpPr>
        <p:sp>
          <p:nvSpPr>
            <p:cNvPr id="17" name="TextBox 17"/>
            <p:cNvSpPr txBox="1"/>
            <p:nvPr/>
          </p:nvSpPr>
          <p:spPr>
            <a:xfrm>
              <a:off x="1251973" y="-161925"/>
              <a:ext cx="951848" cy="2000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7808"/>
                </a:lnSpc>
                <a:spcBef>
                  <a:spcPct val="0"/>
                </a:spcBef>
              </a:pPr>
              <a:r>
                <a:rPr lang="en-US" sz="5577" b="1" dirty="0">
                  <a:solidFill>
                    <a:srgbClr val="FFC000"/>
                  </a:solidFill>
                  <a:latin typeface="Open Sans Bold"/>
                </a:rPr>
                <a:t>B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44687" y="2622409"/>
              <a:ext cx="3441898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defTabSz="609630">
                <a:lnSpc>
                  <a:spcPts val="3360"/>
                </a:lnSpc>
              </a:pPr>
              <a:r>
                <a:rPr lang="en-US" sz="2400" dirty="0">
                  <a:solidFill>
                    <a:srgbClr val="FEFEFE"/>
                  </a:solidFill>
                  <a:latin typeface="Noto Sans Bold"/>
                </a:rPr>
                <a:t>a. animals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881857" y="4781159"/>
              <a:ext cx="2573934" cy="8720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609630">
                <a:lnSpc>
                  <a:spcPts val="3360"/>
                </a:lnSpc>
              </a:pPr>
              <a:r>
                <a:rPr lang="en-US" sz="2400">
                  <a:solidFill>
                    <a:srgbClr val="FEFEFE"/>
                  </a:solidFill>
                  <a:latin typeface="Noto Sans Bold"/>
                </a:rPr>
                <a:t>b. issues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96703" y="7171910"/>
              <a:ext cx="2859088" cy="8720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360"/>
                </a:lnSpc>
              </a:pPr>
              <a:r>
                <a:rPr lang="en-US" sz="2400">
                  <a:solidFill>
                    <a:srgbClr val="FEFEFE"/>
                  </a:solidFill>
                  <a:latin typeface="Noto Sans Bold"/>
                </a:rPr>
                <a:t>c. actions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-1" y="9446660"/>
              <a:ext cx="4074852" cy="8720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3360"/>
                </a:lnSpc>
              </a:pPr>
              <a:r>
                <a:rPr lang="en-US" sz="2400" dirty="0">
                  <a:solidFill>
                    <a:srgbClr val="FEFEFE"/>
                  </a:solidFill>
                  <a:latin typeface="Noto Sans Bold"/>
                </a:rPr>
                <a:t>d. warming</a:t>
              </a:r>
            </a:p>
          </p:txBody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-951798" y="3741680"/>
            <a:ext cx="2332751" cy="233275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2"/>
              <a:stretch>
                <a:fillRect l="-13383" t="-18129" r="-64254"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EDB12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214578" y="5284819"/>
            <a:ext cx="1774763" cy="1774763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3"/>
              <a:stretch>
                <a:fillRect t="-7813" b="-25519"/>
              </a:stretch>
            </a:blipFill>
          </p:spPr>
        </p:sp>
        <p:sp>
          <p:nvSpPr>
            <p:cNvPr id="27" name="Freeform 2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EDB12"/>
            </a:solidFill>
          </p:spPr>
        </p:sp>
      </p:grpSp>
      <p:sp>
        <p:nvSpPr>
          <p:cNvPr id="28" name="AutoShape 28"/>
          <p:cNvSpPr/>
          <p:nvPr/>
        </p:nvSpPr>
        <p:spPr>
          <a:xfrm rot="2369096">
            <a:off x="3341106" y="4358124"/>
            <a:ext cx="5248455" cy="0"/>
          </a:xfrm>
          <a:prstGeom prst="line">
            <a:avLst/>
          </a:prstGeom>
          <a:ln w="142875" cap="flat">
            <a:solidFill>
              <a:srgbClr val="5EDB12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9" name="AutoShape 29"/>
          <p:cNvSpPr/>
          <p:nvPr/>
        </p:nvSpPr>
        <p:spPr>
          <a:xfrm rot="1065996" flipV="1">
            <a:off x="4294158" y="4277939"/>
            <a:ext cx="3795832" cy="140924"/>
          </a:xfrm>
          <a:prstGeom prst="line">
            <a:avLst/>
          </a:prstGeom>
          <a:ln w="142875" cap="flat">
            <a:solidFill>
              <a:srgbClr val="FFDE59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0" name="AutoShape 30"/>
          <p:cNvSpPr/>
          <p:nvPr/>
        </p:nvSpPr>
        <p:spPr>
          <a:xfrm rot="-1380934">
            <a:off x="5058764" y="4297396"/>
            <a:ext cx="3122236" cy="7318"/>
          </a:xfrm>
          <a:prstGeom prst="line">
            <a:avLst/>
          </a:prstGeom>
          <a:ln w="142875" cap="flat">
            <a:solidFill>
              <a:srgbClr val="5EDB12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31" name="AutoShape 31"/>
          <p:cNvSpPr/>
          <p:nvPr/>
        </p:nvSpPr>
        <p:spPr>
          <a:xfrm rot="-3080460">
            <a:off x="4080732" y="4203283"/>
            <a:ext cx="4685510" cy="343216"/>
          </a:xfrm>
          <a:prstGeom prst="line">
            <a:avLst/>
          </a:prstGeom>
          <a:ln w="142875" cap="flat">
            <a:solidFill>
              <a:srgbClr val="FFDE59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2" name="Group 41"/>
          <p:cNvGrpSpPr/>
          <p:nvPr/>
        </p:nvGrpSpPr>
        <p:grpSpPr>
          <a:xfrm>
            <a:off x="9914267" y="5514369"/>
            <a:ext cx="1874495" cy="1874495"/>
            <a:chOff x="14447557" y="8196753"/>
            <a:chExt cx="2811743" cy="2811743"/>
          </a:xfrm>
        </p:grpSpPr>
        <p:grpSp>
          <p:nvGrpSpPr>
            <p:cNvPr id="32" name="Group 32"/>
            <p:cNvGrpSpPr/>
            <p:nvPr/>
          </p:nvGrpSpPr>
          <p:grpSpPr>
            <a:xfrm>
              <a:off x="14447557" y="8196753"/>
              <a:ext cx="2811743" cy="2811743"/>
              <a:chOff x="0" y="0"/>
              <a:chExt cx="6350000" cy="635000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5EDB12"/>
              </a:solidFill>
            </p:spPr>
          </p:sp>
        </p:grpSp>
        <p:grpSp>
          <p:nvGrpSpPr>
            <p:cNvPr id="34" name="Group 34"/>
            <p:cNvGrpSpPr/>
            <p:nvPr/>
          </p:nvGrpSpPr>
          <p:grpSpPr>
            <a:xfrm>
              <a:off x="14856367" y="8643882"/>
              <a:ext cx="2010744" cy="1957778"/>
              <a:chOff x="-109543" y="-1999"/>
              <a:chExt cx="2680993" cy="2610371"/>
            </a:xfrm>
          </p:grpSpPr>
          <p:sp>
            <p:nvSpPr>
              <p:cNvPr id="35" name="TextBox 35"/>
              <p:cNvSpPr txBox="1"/>
              <p:nvPr/>
            </p:nvSpPr>
            <p:spPr>
              <a:xfrm>
                <a:off x="775641" y="913333"/>
                <a:ext cx="944212" cy="641202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 defTabSz="609630">
                  <a:lnSpc>
                    <a:spcPts val="2547"/>
                  </a:lnSpc>
                </a:pPr>
                <a:r>
                  <a:rPr lang="en-US" sz="1819" dirty="0">
                    <a:solidFill>
                      <a:srgbClr val="172E08"/>
                    </a:solidFill>
                    <a:latin typeface="Open Sans Light Bold"/>
                  </a:rPr>
                  <a:t>85%</a:t>
                </a:r>
              </a:p>
            </p:txBody>
          </p:sp>
          <p:grpSp>
            <p:nvGrpSpPr>
              <p:cNvPr id="36" name="Group 36"/>
              <p:cNvGrpSpPr>
                <a:grpSpLocks noChangeAspect="1"/>
              </p:cNvGrpSpPr>
              <p:nvPr/>
            </p:nvGrpSpPr>
            <p:grpSpPr>
              <a:xfrm>
                <a:off x="-109543" y="-1999"/>
                <a:ext cx="2680993" cy="2610371"/>
                <a:chOff x="-111497" y="-2035"/>
                <a:chExt cx="2728806" cy="2656925"/>
              </a:xfrm>
            </p:grpSpPr>
            <p:sp>
              <p:nvSpPr>
                <p:cNvPr id="37" name="Freeform 37"/>
                <p:cNvSpPr/>
                <p:nvPr/>
              </p:nvSpPr>
              <p:spPr>
                <a:xfrm>
                  <a:off x="-62725" y="-2035"/>
                  <a:ext cx="2665449" cy="2544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449" h="2544070">
                      <a:moveTo>
                        <a:pt x="1332725" y="2035"/>
                      </a:moveTo>
                      <a:cubicBezTo>
                        <a:pt x="1787805" y="0"/>
                        <a:pt x="2209190" y="241614"/>
                        <a:pt x="2437320" y="635390"/>
                      </a:cubicBezTo>
                      <a:cubicBezTo>
                        <a:pt x="2665450" y="1029165"/>
                        <a:pt x="2665450" y="1514905"/>
                        <a:pt x="2437320" y="1908680"/>
                      </a:cubicBezTo>
                      <a:cubicBezTo>
                        <a:pt x="2209190" y="2302456"/>
                        <a:pt x="1787805" y="2544070"/>
                        <a:pt x="1332725" y="2542035"/>
                      </a:cubicBezTo>
                      <a:cubicBezTo>
                        <a:pt x="877645" y="2544070"/>
                        <a:pt x="456260" y="2302456"/>
                        <a:pt x="228130" y="1908680"/>
                      </a:cubicBezTo>
                      <a:cubicBezTo>
                        <a:pt x="0" y="1514905"/>
                        <a:pt x="0" y="1029165"/>
                        <a:pt x="228130" y="635390"/>
                      </a:cubicBezTo>
                      <a:cubicBezTo>
                        <a:pt x="456260" y="241614"/>
                        <a:pt x="877645" y="0"/>
                        <a:pt x="1332725" y="2035"/>
                      </a:cubicBezTo>
                      <a:lnTo>
                        <a:pt x="1332725" y="281435"/>
                      </a:lnTo>
                      <a:cubicBezTo>
                        <a:pt x="977762" y="279848"/>
                        <a:pt x="649082" y="468307"/>
                        <a:pt x="471141" y="775452"/>
                      </a:cubicBezTo>
                      <a:cubicBezTo>
                        <a:pt x="293200" y="1082597"/>
                        <a:pt x="293200" y="1461473"/>
                        <a:pt x="471141" y="1768618"/>
                      </a:cubicBezTo>
                      <a:cubicBezTo>
                        <a:pt x="649082" y="2075763"/>
                        <a:pt x="977762" y="2264223"/>
                        <a:pt x="1332725" y="2262635"/>
                      </a:cubicBezTo>
                      <a:cubicBezTo>
                        <a:pt x="1687688" y="2264223"/>
                        <a:pt x="2016368" y="2075763"/>
                        <a:pt x="2194309" y="1768618"/>
                      </a:cubicBezTo>
                      <a:cubicBezTo>
                        <a:pt x="2372250" y="1461473"/>
                        <a:pt x="2372250" y="1082597"/>
                        <a:pt x="2194309" y="775452"/>
                      </a:cubicBezTo>
                      <a:cubicBezTo>
                        <a:pt x="2016368" y="468307"/>
                        <a:pt x="1687688" y="279848"/>
                        <a:pt x="1332725" y="281435"/>
                      </a:cubicBezTo>
                      <a:close/>
                    </a:path>
                  </a:pathLst>
                </a:custGeom>
                <a:solidFill>
                  <a:srgbClr val="ACFF7A"/>
                </a:solidFill>
              </p:spPr>
            </p:sp>
            <p:sp>
              <p:nvSpPr>
                <p:cNvPr id="38" name="Freeform 38"/>
                <p:cNvSpPr/>
                <p:nvPr/>
              </p:nvSpPr>
              <p:spPr>
                <a:xfrm>
                  <a:off x="-111497" y="3327"/>
                  <a:ext cx="2728806" cy="2651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8806" h="2651563">
                      <a:moveTo>
                        <a:pt x="1538462" y="6409"/>
                      </a:moveTo>
                      <a:cubicBezTo>
                        <a:pt x="2092154" y="75372"/>
                        <a:pt x="2535981" y="497650"/>
                        <a:pt x="2632393" y="1047227"/>
                      </a:cubicBezTo>
                      <a:cubicBezTo>
                        <a:pt x="2728806" y="1596803"/>
                        <a:pt x="2455218" y="2144937"/>
                        <a:pt x="1958064" y="2398250"/>
                      </a:cubicBezTo>
                      <a:cubicBezTo>
                        <a:pt x="1460910" y="2651563"/>
                        <a:pt x="856649" y="2550715"/>
                        <a:pt x="468702" y="2149682"/>
                      </a:cubicBezTo>
                      <a:cubicBezTo>
                        <a:pt x="80755" y="1748650"/>
                        <a:pt x="0" y="1141378"/>
                        <a:pt x="269660" y="652897"/>
                      </a:cubicBezTo>
                      <a:cubicBezTo>
                        <a:pt x="293657" y="608964"/>
                        <a:pt x="339326" y="581229"/>
                        <a:pt x="389374" y="580194"/>
                      </a:cubicBezTo>
                      <a:cubicBezTo>
                        <a:pt x="439423" y="579158"/>
                        <a:pt x="486200" y="604981"/>
                        <a:pt x="511993" y="647884"/>
                      </a:cubicBezTo>
                      <a:cubicBezTo>
                        <a:pt x="537786" y="690787"/>
                        <a:pt x="538653" y="744211"/>
                        <a:pt x="514264" y="787927"/>
                      </a:cubicBezTo>
                      <a:cubicBezTo>
                        <a:pt x="303929" y="1168942"/>
                        <a:pt x="366918" y="1642615"/>
                        <a:pt x="669517" y="1955420"/>
                      </a:cubicBezTo>
                      <a:cubicBezTo>
                        <a:pt x="972115" y="2268225"/>
                        <a:pt x="1443439" y="2346887"/>
                        <a:pt x="1831219" y="2149303"/>
                      </a:cubicBezTo>
                      <a:cubicBezTo>
                        <a:pt x="2218999" y="1951719"/>
                        <a:pt x="2432398" y="1524174"/>
                        <a:pt x="2357196" y="1095505"/>
                      </a:cubicBezTo>
                      <a:cubicBezTo>
                        <a:pt x="2281994" y="666835"/>
                        <a:pt x="1935809" y="337458"/>
                        <a:pt x="1503930" y="283667"/>
                      </a:cubicBezTo>
                      <a:cubicBezTo>
                        <a:pt x="1454227" y="277702"/>
                        <a:pt x="1411515" y="245600"/>
                        <a:pt x="1391967" y="199515"/>
                      </a:cubicBezTo>
                      <a:cubicBezTo>
                        <a:pt x="1372418" y="153430"/>
                        <a:pt x="1379022" y="100408"/>
                        <a:pt x="1409278" y="60527"/>
                      </a:cubicBezTo>
                      <a:cubicBezTo>
                        <a:pt x="1439533" y="20645"/>
                        <a:pt x="1488815" y="0"/>
                        <a:pt x="1538462" y="6409"/>
                      </a:cubicBezTo>
                      <a:close/>
                    </a:path>
                  </a:pathLst>
                </a:custGeom>
                <a:solidFill>
                  <a:srgbClr val="172E08"/>
                </a:solidFill>
              </p:spPr>
            </p:sp>
          </p:grpSp>
        </p:grp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0810353" y="4322332"/>
            <a:ext cx="1774763" cy="1774763"/>
            <a:chOff x="0" y="0"/>
            <a:chExt cx="6350000" cy="6350000"/>
          </a:xfrm>
        </p:grpSpPr>
        <p:sp>
          <p:nvSpPr>
            <p:cNvPr id="40" name="Freeform 40"/>
            <p:cNvSpPr/>
            <p:nvPr/>
          </p:nvSpPr>
          <p:spPr>
            <a:xfrm>
              <a:off x="655320" y="655320"/>
              <a:ext cx="5039360" cy="5039360"/>
            </a:xfrm>
            <a:custGeom>
              <a:avLst/>
              <a:gdLst/>
              <a:ahLst/>
              <a:cxnLst/>
              <a:rect l="l" t="t" r="r" b="b"/>
              <a:pathLst>
                <a:path w="5039360" h="5039360">
                  <a:moveTo>
                    <a:pt x="2519680" y="0"/>
                  </a:moveTo>
                  <a:cubicBezTo>
                    <a:pt x="1127760" y="0"/>
                    <a:pt x="0" y="1127760"/>
                    <a:pt x="0" y="2519680"/>
                  </a:cubicBezTo>
                  <a:cubicBezTo>
                    <a:pt x="0" y="3911600"/>
                    <a:pt x="1127760" y="5039360"/>
                    <a:pt x="2519680" y="5039360"/>
                  </a:cubicBezTo>
                  <a:cubicBezTo>
                    <a:pt x="3911600" y="5039360"/>
                    <a:pt x="5039360" y="3911600"/>
                    <a:pt x="5039360" y="2519680"/>
                  </a:cubicBezTo>
                  <a:cubicBezTo>
                    <a:pt x="5039360" y="1127760"/>
                    <a:pt x="3911600" y="0"/>
                    <a:pt x="2519680" y="0"/>
                  </a:cubicBezTo>
                  <a:close/>
                </a:path>
              </a:pathLst>
            </a:custGeom>
            <a:blipFill>
              <a:blip r:embed="rId3"/>
              <a:stretch>
                <a:fillRect t="-7813" b="-25519"/>
              </a:stretch>
            </a:blipFill>
          </p:spPr>
        </p:sp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3670" y="0"/>
                    <a:pt x="0" y="1424940"/>
                    <a:pt x="0" y="3175000"/>
                  </a:cubicBezTo>
                  <a:cubicBezTo>
                    <a:pt x="0" y="4925060"/>
                    <a:pt x="1423670" y="6350000"/>
                    <a:pt x="3175000" y="6350000"/>
                  </a:cubicBezTo>
                  <a:cubicBezTo>
                    <a:pt x="4925060" y="6350000"/>
                    <a:pt x="6350000" y="4926330"/>
                    <a:pt x="6350000" y="3175000"/>
                  </a:cubicBezTo>
                  <a:cubicBezTo>
                    <a:pt x="6350000" y="1424940"/>
                    <a:pt x="4926330" y="0"/>
                    <a:pt x="3175000" y="0"/>
                  </a:cubicBezTo>
                  <a:close/>
                  <a:moveTo>
                    <a:pt x="3175000" y="5833110"/>
                  </a:moveTo>
                  <a:cubicBezTo>
                    <a:pt x="1709420" y="5833110"/>
                    <a:pt x="516890" y="4640580"/>
                    <a:pt x="516890" y="3175000"/>
                  </a:cubicBezTo>
                  <a:cubicBezTo>
                    <a:pt x="516890" y="1709420"/>
                    <a:pt x="1709420" y="516890"/>
                    <a:pt x="3175000" y="516890"/>
                  </a:cubicBezTo>
                  <a:cubicBezTo>
                    <a:pt x="4640580" y="516890"/>
                    <a:pt x="5833110" y="1709420"/>
                    <a:pt x="5833110" y="3175000"/>
                  </a:cubicBezTo>
                  <a:cubicBezTo>
                    <a:pt x="5833110" y="4640580"/>
                    <a:pt x="4640580" y="5833110"/>
                    <a:pt x="3175000" y="5833110"/>
                  </a:cubicBezTo>
                  <a:close/>
                </a:path>
              </a:pathLst>
            </a:custGeom>
            <a:solidFill>
              <a:srgbClr val="5EDB12"/>
            </a:solidFill>
          </p:spPr>
        </p:sp>
      </p:grpSp>
    </p:spTree>
    <p:extLst>
      <p:ext uri="{BB962C8B-B14F-4D97-AF65-F5344CB8AC3E}">
        <p14:creationId xmlns:p14="http://schemas.microsoft.com/office/powerpoint/2010/main" val="2398966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E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60399" y="0"/>
            <a:ext cx="13144773" cy="942889"/>
            <a:chOff x="0" y="0"/>
            <a:chExt cx="25829985" cy="1885778"/>
          </a:xfrm>
        </p:grpSpPr>
        <p:grpSp>
          <p:nvGrpSpPr>
            <p:cNvPr id="3" name="Group 3"/>
            <p:cNvGrpSpPr/>
            <p:nvPr/>
          </p:nvGrpSpPr>
          <p:grpSpPr>
            <a:xfrm>
              <a:off x="1632508" y="0"/>
              <a:ext cx="23666499" cy="1885778"/>
              <a:chOff x="0" y="0"/>
              <a:chExt cx="4331171" cy="34511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4331171" cy="345113"/>
              </a:xfrm>
              <a:custGeom>
                <a:avLst/>
                <a:gdLst/>
                <a:ahLst/>
                <a:cxnLst/>
                <a:rect l="l" t="t" r="r" b="b"/>
                <a:pathLst>
                  <a:path w="4331171" h="345113">
                    <a:moveTo>
                      <a:pt x="0" y="0"/>
                    </a:moveTo>
                    <a:lnTo>
                      <a:pt x="4331171" y="0"/>
                    </a:lnTo>
                    <a:lnTo>
                      <a:pt x="4331171" y="345113"/>
                    </a:lnTo>
                    <a:lnTo>
                      <a:pt x="0" y="345113"/>
                    </a:lnTo>
                    <a:close/>
                  </a:path>
                </a:pathLst>
              </a:custGeom>
              <a:solidFill>
                <a:srgbClr val="7A9844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307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460494" y="0"/>
              <a:ext cx="1480441" cy="1885778"/>
              <a:chOff x="0" y="0"/>
              <a:chExt cx="270933" cy="34511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70933" cy="345113"/>
              </a:xfrm>
              <a:custGeom>
                <a:avLst/>
                <a:gdLst/>
                <a:ahLst/>
                <a:cxnLst/>
                <a:rect l="l" t="t" r="r" b="b"/>
                <a:pathLst>
                  <a:path w="270933" h="345113">
                    <a:moveTo>
                      <a:pt x="0" y="0"/>
                    </a:moveTo>
                    <a:lnTo>
                      <a:pt x="270933" y="0"/>
                    </a:lnTo>
                    <a:lnTo>
                      <a:pt x="270933" y="345113"/>
                    </a:lnTo>
                    <a:lnTo>
                      <a:pt x="0" y="345113"/>
                    </a:lnTo>
                    <a:close/>
                  </a:path>
                </a:pathLst>
              </a:custGeom>
              <a:solidFill>
                <a:srgbClr val="D8FFC0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 defTabSz="609630">
                  <a:lnSpc>
                    <a:spcPts val="1307"/>
                  </a:lnSpc>
                </a:pPr>
                <a:endParaRPr sz="12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0" y="350184"/>
              <a:ext cx="25829985" cy="11028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4332"/>
                </a:lnSpc>
                <a:spcBef>
                  <a:spcPct val="0"/>
                </a:spcBef>
              </a:pPr>
              <a:r>
                <a:rPr lang="en-US" sz="3094" b="1" u="sng" dirty="0">
                  <a:solidFill>
                    <a:srgbClr val="7A9844"/>
                  </a:solidFill>
                  <a:latin typeface="Public Sans Bold"/>
                </a:rPr>
                <a:t>  4. </a:t>
              </a:r>
              <a:r>
                <a:rPr lang="en-US" sz="3094" b="1" u="sng" dirty="0">
                  <a:solidFill>
                    <a:srgbClr val="D8FFC0"/>
                  </a:solidFill>
                  <a:latin typeface="Public Sans Bold"/>
                </a:rPr>
                <a:t>Complete the following sentences based on the conversation.</a:t>
              </a:r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665811" y="3658157"/>
            <a:ext cx="3498835" cy="3199843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461829" y="1381047"/>
            <a:ext cx="11472451" cy="4616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4480"/>
              </a:lnSpc>
              <a:spcBef>
                <a:spcPct val="0"/>
              </a:spcBef>
            </a:pPr>
            <a:r>
              <a:rPr lang="en-US" sz="3200" spc="-166" dirty="0">
                <a:solidFill>
                  <a:srgbClr val="FFFFFF"/>
                </a:solidFill>
                <a:latin typeface="Open Sans Italics"/>
              </a:rPr>
              <a:t>1.</a:t>
            </a:r>
            <a:r>
              <a:rPr lang="en-US" sz="3200" spc="-166" dirty="0">
                <a:solidFill>
                  <a:srgbClr val="FFFFFF"/>
                </a:solidFill>
                <a:latin typeface="Open Sans"/>
              </a:rPr>
              <a:t> My teacher _______ me to do some research on environmental protection.</a:t>
            </a:r>
          </a:p>
          <a:p>
            <a:pPr algn="just" defTabSz="609630">
              <a:lnSpc>
                <a:spcPts val="4480"/>
              </a:lnSpc>
              <a:spcBef>
                <a:spcPct val="0"/>
              </a:spcBef>
            </a:pPr>
            <a:endParaRPr lang="en-US" sz="3200" spc="-166" dirty="0">
              <a:solidFill>
                <a:srgbClr val="FFFFFF"/>
              </a:solidFill>
              <a:latin typeface="Open Sans"/>
            </a:endParaRPr>
          </a:p>
          <a:p>
            <a:pPr algn="just" defTabSz="609630">
              <a:lnSpc>
                <a:spcPts val="4480"/>
              </a:lnSpc>
              <a:spcBef>
                <a:spcPct val="0"/>
              </a:spcBef>
            </a:pPr>
            <a:r>
              <a:rPr lang="en-US" sz="3200" spc="-166" dirty="0">
                <a:solidFill>
                  <a:srgbClr val="FFFFFF"/>
                </a:solidFill>
                <a:latin typeface="Open Sans Italics"/>
              </a:rPr>
              <a:t>2.</a:t>
            </a:r>
            <a:r>
              <a:rPr lang="en-US" sz="3200" spc="-166" dirty="0">
                <a:solidFill>
                  <a:srgbClr val="FFFFFF"/>
                </a:solidFill>
                <a:latin typeface="Open Sans"/>
              </a:rPr>
              <a:t> She __________ that I should start with small, practical actions to protect the environment.</a:t>
            </a:r>
          </a:p>
          <a:p>
            <a:pPr algn="just" defTabSz="609630">
              <a:lnSpc>
                <a:spcPts val="4480"/>
              </a:lnSpc>
              <a:spcBef>
                <a:spcPct val="0"/>
              </a:spcBef>
            </a:pPr>
            <a:endParaRPr lang="en-US" sz="3200" spc="-166" dirty="0">
              <a:solidFill>
                <a:srgbClr val="FFFFFF"/>
              </a:solidFill>
              <a:latin typeface="Open Sans"/>
            </a:endParaRPr>
          </a:p>
          <a:p>
            <a:pPr algn="just" defTabSz="609630">
              <a:lnSpc>
                <a:spcPts val="4480"/>
              </a:lnSpc>
              <a:spcBef>
                <a:spcPct val="0"/>
              </a:spcBef>
            </a:pPr>
            <a:r>
              <a:rPr lang="en-US" sz="3200" spc="-166" dirty="0">
                <a:solidFill>
                  <a:srgbClr val="FFFFFF"/>
                </a:solidFill>
                <a:latin typeface="Open Sans Italics"/>
              </a:rPr>
              <a:t>3.</a:t>
            </a:r>
            <a:r>
              <a:rPr lang="en-US" sz="3200" spc="-166" dirty="0">
                <a:solidFill>
                  <a:srgbClr val="FFFFFF"/>
                </a:solidFill>
                <a:latin typeface="Open Sans"/>
              </a:rPr>
              <a:t> She ______ I should deliver my presentation the following week.</a:t>
            </a:r>
          </a:p>
          <a:p>
            <a:pPr algn="just" defTabSz="609630">
              <a:lnSpc>
                <a:spcPts val="4480"/>
              </a:lnSpc>
              <a:spcBef>
                <a:spcPct val="0"/>
              </a:spcBef>
            </a:pPr>
            <a:endParaRPr lang="en-US" sz="3200" spc="-166" dirty="0">
              <a:solidFill>
                <a:srgbClr val="FFFFFF"/>
              </a:solidFill>
              <a:latin typeface="Open San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-2150765" y="1374697"/>
            <a:ext cx="1147245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solidFill>
                  <a:srgbClr val="FF3131"/>
                </a:solidFill>
                <a:latin typeface="Public Sans Bold Bold"/>
              </a:rPr>
              <a:t>asked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3098800" y="3099780"/>
            <a:ext cx="1147245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solidFill>
                  <a:srgbClr val="FF3131"/>
                </a:solidFill>
                <a:latin typeface="Public Sans Bold Bold"/>
              </a:rPr>
              <a:t>advised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-3454400" y="4704092"/>
            <a:ext cx="1147245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573"/>
              </a:lnSpc>
              <a:spcBef>
                <a:spcPct val="0"/>
              </a:spcBef>
            </a:pPr>
            <a:r>
              <a:rPr lang="en-US" sz="3266" dirty="0">
                <a:solidFill>
                  <a:srgbClr val="FF3131"/>
                </a:solidFill>
                <a:latin typeface="Public Sans Bold Bold"/>
              </a:rPr>
              <a:t>said</a:t>
            </a:r>
          </a:p>
        </p:txBody>
      </p:sp>
    </p:spTree>
    <p:extLst>
      <p:ext uri="{BB962C8B-B14F-4D97-AF65-F5344CB8AC3E}">
        <p14:creationId xmlns:p14="http://schemas.microsoft.com/office/powerpoint/2010/main" val="2163309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l="2219" r="2864" b="1986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590441" y="-685800"/>
            <a:ext cx="14037505" cy="8229600"/>
            <a:chOff x="0" y="0"/>
            <a:chExt cx="5545681" cy="32512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545681" cy="3251200"/>
            </a:xfrm>
            <a:custGeom>
              <a:avLst/>
              <a:gdLst/>
              <a:ahLst/>
              <a:cxnLst/>
              <a:rect l="l" t="t" r="r" b="b"/>
              <a:pathLst>
                <a:path w="5545681" h="3251200">
                  <a:moveTo>
                    <a:pt x="0" y="0"/>
                  </a:moveTo>
                  <a:lnTo>
                    <a:pt x="5545681" y="0"/>
                  </a:lnTo>
                  <a:lnTo>
                    <a:pt x="5545681" y="3251200"/>
                  </a:lnTo>
                  <a:lnTo>
                    <a:pt x="0" y="3251200"/>
                  </a:lnTo>
                  <a:close/>
                </a:path>
              </a:pathLst>
            </a:custGeom>
            <a:solidFill>
              <a:srgbClr val="758F41">
                <a:alpha val="41961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773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581166" y="757024"/>
            <a:ext cx="2726857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defTabSz="609630">
              <a:lnSpc>
                <a:spcPts val="3173"/>
              </a:lnSpc>
            </a:pPr>
            <a:r>
              <a:rPr lang="en-US" sz="2266">
                <a:solidFill>
                  <a:srgbClr val="FFFFFF"/>
                </a:solidFill>
                <a:latin typeface="Open Sauce"/>
              </a:rPr>
              <a:t>GLOBAL SUCCESS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53454" y="722715"/>
            <a:ext cx="527713" cy="499994"/>
          </a:xfrm>
          <a:prstGeom prst="rect">
            <a:avLst/>
          </a:prstGeom>
        </p:spPr>
      </p:pic>
      <p:pic>
        <p:nvPicPr>
          <p:cNvPr id="10" name="Pink Illustrative Weather Quiz Game Presentation (3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60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1858176" y="179191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+2</a:t>
            </a:r>
          </a:p>
        </p:txBody>
      </p:sp>
      <p:sp>
        <p:nvSpPr>
          <p:cNvPr id="3" name="5-Point Star 2"/>
          <p:cNvSpPr/>
          <p:nvPr/>
        </p:nvSpPr>
        <p:spPr>
          <a:xfrm>
            <a:off x="3709837" y="179191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-2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5557946" y="179191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+5</a:t>
            </a:r>
          </a:p>
        </p:txBody>
      </p:sp>
      <p:sp>
        <p:nvSpPr>
          <p:cNvPr id="5" name="5-Point Star 4"/>
          <p:cNvSpPr/>
          <p:nvPr/>
        </p:nvSpPr>
        <p:spPr>
          <a:xfrm>
            <a:off x="7394785" y="179191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+3</a:t>
            </a:r>
          </a:p>
        </p:txBody>
      </p:sp>
      <p:sp>
        <p:nvSpPr>
          <p:cNvPr id="6" name="5-Point Star 5"/>
          <p:cNvSpPr/>
          <p:nvPr/>
        </p:nvSpPr>
        <p:spPr>
          <a:xfrm>
            <a:off x="9230013" y="1791912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sp>
        <p:nvSpPr>
          <p:cNvPr id="7" name="5-Point Star 6"/>
          <p:cNvSpPr/>
          <p:nvPr/>
        </p:nvSpPr>
        <p:spPr>
          <a:xfrm>
            <a:off x="1735515" y="3616663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+5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3587176" y="3616663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sp>
        <p:nvSpPr>
          <p:cNvPr id="9" name="5-Point Star 8"/>
          <p:cNvSpPr/>
          <p:nvPr/>
        </p:nvSpPr>
        <p:spPr>
          <a:xfrm>
            <a:off x="5435285" y="3616663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-2</a:t>
            </a:r>
          </a:p>
        </p:txBody>
      </p:sp>
      <p:sp>
        <p:nvSpPr>
          <p:cNvPr id="10" name="5-Point Star 9"/>
          <p:cNvSpPr/>
          <p:nvPr/>
        </p:nvSpPr>
        <p:spPr>
          <a:xfrm>
            <a:off x="7272124" y="3616663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+4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9107352" y="3616663"/>
            <a:ext cx="1254341" cy="1257198"/>
          </a:xfrm>
          <a:prstGeom prst="star5">
            <a:avLst>
              <a:gd name="adj" fmla="val 21818"/>
              <a:gd name="hf" fmla="val 105146"/>
              <a:gd name="vf" fmla="val 110557"/>
            </a:avLst>
          </a:prstGeom>
          <a:solidFill>
            <a:srgbClr val="FF8A8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/>
              <a:t>-1</a:t>
            </a:r>
          </a:p>
        </p:txBody>
      </p:sp>
      <p:pic>
        <p:nvPicPr>
          <p:cNvPr id="22" name="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547" y="1734711"/>
            <a:ext cx="1371600" cy="1371600"/>
          </a:xfrm>
          <a:prstGeom prst="rect">
            <a:avLst/>
          </a:prstGeom>
        </p:spPr>
      </p:pic>
      <p:pic>
        <p:nvPicPr>
          <p:cNvPr id="23" name="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07" y="1734711"/>
            <a:ext cx="1371600" cy="1371600"/>
          </a:xfrm>
          <a:prstGeom prst="rect">
            <a:avLst/>
          </a:prstGeom>
        </p:spPr>
      </p:pic>
      <p:pic>
        <p:nvPicPr>
          <p:cNvPr id="24" name="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316" y="1734711"/>
            <a:ext cx="1371600" cy="1371600"/>
          </a:xfrm>
          <a:prstGeom prst="rect">
            <a:avLst/>
          </a:prstGeom>
        </p:spPr>
      </p:pic>
      <p:pic>
        <p:nvPicPr>
          <p:cNvPr id="25" name="4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155" y="1734711"/>
            <a:ext cx="1371600" cy="1371600"/>
          </a:xfrm>
          <a:prstGeom prst="rect">
            <a:avLst/>
          </a:prstGeom>
        </p:spPr>
      </p:pic>
      <p:pic>
        <p:nvPicPr>
          <p:cNvPr id="26" name="Picture 2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86" y="3559462"/>
            <a:ext cx="1371600" cy="1371600"/>
          </a:xfrm>
          <a:prstGeom prst="rect">
            <a:avLst/>
          </a:prstGeom>
        </p:spPr>
      </p:pic>
      <p:pic>
        <p:nvPicPr>
          <p:cNvPr id="27" name="Picture 26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655" y="3559462"/>
            <a:ext cx="1371600" cy="1371600"/>
          </a:xfrm>
          <a:prstGeom prst="rect">
            <a:avLst/>
          </a:prstGeom>
        </p:spPr>
      </p:pic>
      <p:pic>
        <p:nvPicPr>
          <p:cNvPr id="28" name="Picture 27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494" y="3559462"/>
            <a:ext cx="1371600" cy="1371600"/>
          </a:xfrm>
          <a:prstGeom prst="rect">
            <a:avLst/>
          </a:prstGeom>
        </p:spPr>
      </p:pic>
      <p:pic>
        <p:nvPicPr>
          <p:cNvPr id="29" name="Picture 2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110" y="3559462"/>
            <a:ext cx="1374825" cy="1371600"/>
          </a:xfrm>
          <a:prstGeom prst="rect">
            <a:avLst/>
          </a:prstGeom>
        </p:spPr>
      </p:pic>
      <p:pic>
        <p:nvPicPr>
          <p:cNvPr id="39" name="BOM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557" y="3999674"/>
            <a:ext cx="610474" cy="671931"/>
          </a:xfrm>
          <a:prstGeom prst="rect">
            <a:avLst/>
          </a:prstGeom>
        </p:spPr>
      </p:pic>
      <p:pic>
        <p:nvPicPr>
          <p:cNvPr id="40" name="no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624" y="3724297"/>
            <a:ext cx="1276941" cy="1275345"/>
          </a:xfrm>
          <a:prstGeom prst="rect">
            <a:avLst/>
          </a:prstGeom>
        </p:spPr>
      </p:pic>
      <p:pic>
        <p:nvPicPr>
          <p:cNvPr id="42" name="BOM1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251" y="2174923"/>
            <a:ext cx="610474" cy="671931"/>
          </a:xfrm>
          <a:prstGeom prst="rect">
            <a:avLst/>
          </a:prstGeom>
        </p:spPr>
      </p:pic>
      <p:pic>
        <p:nvPicPr>
          <p:cNvPr id="43" name="no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318" y="1899546"/>
            <a:ext cx="1276941" cy="1275345"/>
          </a:xfrm>
          <a:prstGeom prst="rect">
            <a:avLst/>
          </a:prstGeom>
        </p:spPr>
      </p:pic>
      <p:pic>
        <p:nvPicPr>
          <p:cNvPr id="46" name="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546" y="3559462"/>
            <a:ext cx="1371600" cy="1371600"/>
          </a:xfrm>
          <a:prstGeom prst="rect">
            <a:avLst/>
          </a:prstGeom>
        </p:spPr>
      </p:pic>
      <p:pic>
        <p:nvPicPr>
          <p:cNvPr id="51" name="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383" y="1734711"/>
            <a:ext cx="1371600" cy="1371600"/>
          </a:xfrm>
          <a:prstGeom prst="rect">
            <a:avLst/>
          </a:prstGeom>
        </p:spPr>
      </p:pic>
      <p:pic>
        <p:nvPicPr>
          <p:cNvPr id="52" name="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829649" y="5711355"/>
            <a:ext cx="1173480" cy="99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Oval 56">
            <a:hlinkClick r:id="" action="ppaction://noaction"/>
          </p:cNvPr>
          <p:cNvSpPr/>
          <p:nvPr/>
        </p:nvSpPr>
        <p:spPr>
          <a:xfrm>
            <a:off x="11005671" y="5746163"/>
            <a:ext cx="821436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63528" y="6322259"/>
            <a:ext cx="27856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9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spham0936082789"/>
          <p:cNvPicPr>
            <a:picLocks noChangeAspect="1"/>
          </p:cNvPicPr>
          <p:nvPr/>
        </p:nvPicPr>
        <p:blipFill rotWithShape="1">
          <a:blip r:embed="rId3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pic>
        <p:nvPicPr>
          <p:cNvPr id="2" name="a1">
            <a:extLst>
              <a:ext uri="{FF2B5EF4-FFF2-40B4-BE49-F238E27FC236}">
                <a16:creationId xmlns:a16="http://schemas.microsoft.com/office/drawing/2014/main" id="{8167E989-995B-418D-911F-33D3554289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34" y="-600638"/>
            <a:ext cx="8517405" cy="63846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03400" y="3005710"/>
            <a:ext cx="5638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>
                <a:solidFill>
                  <a:srgbClr val="FF0000"/>
                </a:solidFill>
              </a:rPr>
              <a:t>ONCE MORE</a:t>
            </a:r>
            <a:endParaRPr lang="en-US" sz="80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2" t="-1" r="27631" b="60565"/>
          <a:stretch/>
        </p:blipFill>
        <p:spPr>
          <a:xfrm>
            <a:off x="6170777" y="1606314"/>
            <a:ext cx="3409950" cy="2488805"/>
          </a:xfrm>
          <a:prstGeom prst="ellipse">
            <a:avLst/>
          </a:prstGeom>
        </p:spPr>
      </p:pic>
      <p:pic>
        <p:nvPicPr>
          <p:cNvPr id="5" name="2">
            <a:hlinkClick r:id="rId6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7" name="Oval 6">
            <a:hlinkClick r:id="rId8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450402" y="3999201"/>
            <a:ext cx="3642660" cy="2390988"/>
            <a:chOff x="450402" y="3999201"/>
            <a:chExt cx="3642660" cy="2390988"/>
          </a:xfrm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450402" y="39992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3901" y="46520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pc="1176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Air Polltution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Soil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Fresh Air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1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6" y="4042217"/>
            <a:ext cx="854803" cy="854803"/>
          </a:xfrm>
          <a:prstGeom prst="ellipse">
            <a:avLst/>
          </a:prstGeom>
        </p:spPr>
      </p:pic>
      <p:pic>
        <p:nvPicPr>
          <p:cNvPr id="12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338" y="4090619"/>
            <a:ext cx="837291" cy="847141"/>
          </a:xfrm>
          <a:prstGeom prst="ellipse">
            <a:avLst/>
          </a:prstGeom>
        </p:spPr>
      </p:pic>
      <p:pic>
        <p:nvPicPr>
          <p:cNvPr id="13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13" y="4090618"/>
            <a:ext cx="837291" cy="847141"/>
          </a:xfrm>
          <a:prstGeom prst="ellipse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889000" y="-3241338"/>
            <a:ext cx="9766299" cy="7533938"/>
            <a:chOff x="1400175" y="-1907838"/>
            <a:chExt cx="7815263" cy="5951201"/>
          </a:xfrm>
        </p:grpSpPr>
        <p:pic>
          <p:nvPicPr>
            <p:cNvPr id="15" name="a1">
              <a:extLst>
                <a:ext uri="{FF2B5EF4-FFF2-40B4-BE49-F238E27FC236}">
                  <a16:creationId xmlns:a16="http://schemas.microsoft.com/office/drawing/2014/main" id="{8167E989-995B-418D-911F-33D355428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9" r="975" b="6789"/>
            <a:stretch/>
          </p:blipFill>
          <p:spPr>
            <a:xfrm>
              <a:off x="1400175" y="-1907838"/>
              <a:ext cx="7815263" cy="595120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384435" y="1652375"/>
              <a:ext cx="55440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7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19" name="Oval 18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4000" y="203200"/>
            <a:ext cx="4292600" cy="3162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03999" y="127000"/>
            <a:ext cx="3963902" cy="3111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3496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450401" y="3999201"/>
            <a:ext cx="3579163" cy="2435442"/>
            <a:chOff x="450401" y="3999201"/>
            <a:chExt cx="3579163" cy="2435442"/>
          </a:xfrm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450402" y="39992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50401" y="49822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Water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Soil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Acid Rain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6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201" y="4105183"/>
            <a:ext cx="854803" cy="854803"/>
          </a:xfrm>
          <a:prstGeom prst="ellipse">
            <a:avLst/>
          </a:prstGeom>
        </p:spPr>
      </p:pic>
      <p:pic>
        <p:nvPicPr>
          <p:cNvPr id="47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338" y="4090619"/>
            <a:ext cx="837291" cy="847141"/>
          </a:xfrm>
          <a:prstGeom prst="ellipse">
            <a:avLst/>
          </a:prstGeom>
        </p:spPr>
      </p:pic>
      <p:pic>
        <p:nvPicPr>
          <p:cNvPr id="48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5" y="4017466"/>
            <a:ext cx="837291" cy="847141"/>
          </a:xfrm>
          <a:prstGeom prst="ellipse">
            <a:avLst/>
          </a:prstGeom>
        </p:spPr>
      </p:pic>
      <p:pic>
        <p:nvPicPr>
          <p:cNvPr id="50" name="a1">
            <a:extLst>
              <a:ext uri="{FF2B5EF4-FFF2-40B4-BE49-F238E27FC236}">
                <a16:creationId xmlns:a16="http://schemas.microsoft.com/office/drawing/2014/main" id="{8167E989-995B-418D-911F-33D3554289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" r="975" b="6789"/>
          <a:stretch/>
        </p:blipFill>
        <p:spPr>
          <a:xfrm>
            <a:off x="1222375" y="-2631738"/>
            <a:ext cx="8201025" cy="6937038"/>
          </a:xfrm>
          <a:prstGeom prst="rect">
            <a:avLst/>
          </a:prstGeom>
        </p:spPr>
      </p:pic>
      <p:pic>
        <p:nvPicPr>
          <p:cNvPr id="52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54" name="Oval 53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5"/>
          <p:cNvPicPr>
            <a:picLocks noChangeAspect="1"/>
          </p:cNvPicPr>
          <p:nvPr/>
        </p:nvPicPr>
        <p:blipFill>
          <a:blip r:embed="rId12"/>
          <a:srcRect l="6836" r="6836"/>
          <a:stretch>
            <a:fillRect/>
          </a:stretch>
        </p:blipFill>
        <p:spPr>
          <a:xfrm>
            <a:off x="2888445" y="645443"/>
            <a:ext cx="4785830" cy="3113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8333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450401" y="3999201"/>
            <a:ext cx="3579163" cy="2435442"/>
            <a:chOff x="450401" y="3999201"/>
            <a:chExt cx="3579163" cy="2435442"/>
          </a:xfrm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450402" y="39992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0401" y="49822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Global Warming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Soil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Air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31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93" y="3955398"/>
            <a:ext cx="854803" cy="854803"/>
          </a:xfrm>
          <a:prstGeom prst="ellipse">
            <a:avLst/>
          </a:prstGeom>
        </p:spPr>
      </p:pic>
      <p:pic>
        <p:nvPicPr>
          <p:cNvPr id="32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39" y="3974611"/>
            <a:ext cx="837291" cy="847141"/>
          </a:xfrm>
          <a:prstGeom prst="ellipse">
            <a:avLst/>
          </a:prstGeom>
        </p:spPr>
      </p:pic>
      <p:pic>
        <p:nvPicPr>
          <p:cNvPr id="33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5" y="4017466"/>
            <a:ext cx="837291" cy="847141"/>
          </a:xfrm>
          <a:prstGeom prst="ellipse">
            <a:avLst/>
          </a:prstGeom>
        </p:spPr>
      </p:pic>
      <p:pic>
        <p:nvPicPr>
          <p:cNvPr id="35" name="a1">
            <a:extLst>
              <a:ext uri="{FF2B5EF4-FFF2-40B4-BE49-F238E27FC236}">
                <a16:creationId xmlns:a16="http://schemas.microsoft.com/office/drawing/2014/main" id="{8167E989-995B-418D-911F-33D3554289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" r="975" b="6789"/>
          <a:stretch/>
        </p:blipFill>
        <p:spPr>
          <a:xfrm>
            <a:off x="2301696" y="-3079816"/>
            <a:ext cx="7815263" cy="7085145"/>
          </a:xfrm>
          <a:prstGeom prst="rect">
            <a:avLst/>
          </a:prstGeom>
        </p:spPr>
      </p:pic>
      <p:pic>
        <p:nvPicPr>
          <p:cNvPr id="37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39" name="Oval 38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2401" y="241300"/>
            <a:ext cx="4610100" cy="3065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667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/>
          <a:srcRect t="4722"/>
          <a:stretch/>
        </p:blipFill>
        <p:spPr>
          <a:xfrm>
            <a:off x="-37107" y="-36889"/>
            <a:ext cx="12266215" cy="689488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450401" y="4062701"/>
            <a:ext cx="3642663" cy="2390988"/>
            <a:chOff x="450401" y="4062701"/>
            <a:chExt cx="3642663" cy="2390988"/>
          </a:xfrm>
        </p:grpSpPr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F9747551-6A72-403E-818E-D51F3DF39604}"/>
                </a:ext>
              </a:extLst>
            </p:cNvPr>
            <p:cNvSpPr/>
            <p:nvPr/>
          </p:nvSpPr>
          <p:spPr bwMode="auto">
            <a:xfrm>
              <a:off x="513902" y="4062701"/>
              <a:ext cx="3579162" cy="2390988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7030A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50401" y="4982214"/>
              <a:ext cx="3579161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26461" y="3957548"/>
            <a:ext cx="3703866" cy="2477095"/>
            <a:chOff x="4226461" y="3957548"/>
            <a:chExt cx="3703866" cy="2477095"/>
          </a:xfrm>
        </p:grpSpPr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43EBF5BA-A315-49A7-B777-CA81774F01A0}"/>
                </a:ext>
              </a:extLst>
            </p:cNvPr>
            <p:cNvSpPr/>
            <p:nvPr/>
          </p:nvSpPr>
          <p:spPr bwMode="auto">
            <a:xfrm>
              <a:off x="4226461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FC000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28308" y="4982214"/>
              <a:ext cx="3700168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Water Polution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127223" y="3957548"/>
            <a:ext cx="3703868" cy="2477095"/>
            <a:chOff x="8127223" y="3957548"/>
            <a:chExt cx="3703868" cy="2477095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9C8DA12-733E-4CF7-A78A-D90A0DA795AB}"/>
                </a:ext>
              </a:extLst>
            </p:cNvPr>
            <p:cNvSpPr/>
            <p:nvPr/>
          </p:nvSpPr>
          <p:spPr bwMode="auto">
            <a:xfrm>
              <a:off x="8127225" y="3957548"/>
              <a:ext cx="3703866" cy="2474294"/>
            </a:xfrm>
            <a:custGeom>
              <a:avLst/>
              <a:gdLst>
                <a:gd name="T0" fmla="*/ 2634 w 2634"/>
                <a:gd name="T1" fmla="*/ 1344 h 1701"/>
                <a:gd name="T2" fmla="*/ 2435 w 2634"/>
                <a:gd name="T3" fmla="*/ 1025 h 1701"/>
                <a:gd name="T4" fmla="*/ 2485 w 2634"/>
                <a:gd name="T5" fmla="*/ 885 h 1701"/>
                <a:gd name="T6" fmla="*/ 2260 w 2634"/>
                <a:gd name="T7" fmla="*/ 660 h 1701"/>
                <a:gd name="T8" fmla="*/ 2209 w 2634"/>
                <a:gd name="T9" fmla="*/ 666 h 1701"/>
                <a:gd name="T10" fmla="*/ 2209 w 2634"/>
                <a:gd name="T11" fmla="*/ 659 h 1701"/>
                <a:gd name="T12" fmla="*/ 1932 w 2634"/>
                <a:gd name="T13" fmla="*/ 382 h 1701"/>
                <a:gd name="T14" fmla="*/ 1899 w 2634"/>
                <a:gd name="T15" fmla="*/ 384 h 1701"/>
                <a:gd name="T16" fmla="*/ 1396 w 2634"/>
                <a:gd name="T17" fmla="*/ 0 h 1701"/>
                <a:gd name="T18" fmla="*/ 963 w 2634"/>
                <a:gd name="T19" fmla="*/ 231 h 1701"/>
                <a:gd name="T20" fmla="*/ 789 w 2634"/>
                <a:gd name="T21" fmla="*/ 191 h 1701"/>
                <a:gd name="T22" fmla="*/ 382 w 2634"/>
                <a:gd name="T23" fmla="*/ 598 h 1701"/>
                <a:gd name="T24" fmla="*/ 382 w 2634"/>
                <a:gd name="T25" fmla="*/ 604 h 1701"/>
                <a:gd name="T26" fmla="*/ 0 w 2634"/>
                <a:gd name="T27" fmla="*/ 1137 h 1701"/>
                <a:gd name="T28" fmla="*/ 564 w 2634"/>
                <a:gd name="T29" fmla="*/ 1701 h 1701"/>
                <a:gd name="T30" fmla="*/ 2290 w 2634"/>
                <a:gd name="T31" fmla="*/ 1701 h 1701"/>
                <a:gd name="T32" fmla="*/ 2290 w 2634"/>
                <a:gd name="T33" fmla="*/ 1700 h 1701"/>
                <a:gd name="T34" fmla="*/ 2634 w 2634"/>
                <a:gd name="T35" fmla="*/ 1344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4" h="1701">
                  <a:moveTo>
                    <a:pt x="2634" y="1344"/>
                  </a:moveTo>
                  <a:cubicBezTo>
                    <a:pt x="2634" y="1204"/>
                    <a:pt x="2553" y="1084"/>
                    <a:pt x="2435" y="1025"/>
                  </a:cubicBezTo>
                  <a:cubicBezTo>
                    <a:pt x="2466" y="987"/>
                    <a:pt x="2485" y="938"/>
                    <a:pt x="2485" y="885"/>
                  </a:cubicBezTo>
                  <a:cubicBezTo>
                    <a:pt x="2485" y="761"/>
                    <a:pt x="2384" y="660"/>
                    <a:pt x="2260" y="660"/>
                  </a:cubicBezTo>
                  <a:cubicBezTo>
                    <a:pt x="2242" y="660"/>
                    <a:pt x="2225" y="663"/>
                    <a:pt x="2209" y="666"/>
                  </a:cubicBezTo>
                  <a:cubicBezTo>
                    <a:pt x="2209" y="664"/>
                    <a:pt x="2209" y="662"/>
                    <a:pt x="2209" y="659"/>
                  </a:cubicBezTo>
                  <a:cubicBezTo>
                    <a:pt x="2209" y="506"/>
                    <a:pt x="2085" y="382"/>
                    <a:pt x="1932" y="382"/>
                  </a:cubicBezTo>
                  <a:cubicBezTo>
                    <a:pt x="1921" y="382"/>
                    <a:pt x="1910" y="383"/>
                    <a:pt x="1899" y="384"/>
                  </a:cubicBezTo>
                  <a:cubicBezTo>
                    <a:pt x="1839" y="163"/>
                    <a:pt x="1637" y="0"/>
                    <a:pt x="1396" y="0"/>
                  </a:cubicBezTo>
                  <a:cubicBezTo>
                    <a:pt x="1216" y="0"/>
                    <a:pt x="1057" y="91"/>
                    <a:pt x="963" y="231"/>
                  </a:cubicBezTo>
                  <a:cubicBezTo>
                    <a:pt x="910" y="206"/>
                    <a:pt x="851" y="191"/>
                    <a:pt x="789" y="191"/>
                  </a:cubicBezTo>
                  <a:cubicBezTo>
                    <a:pt x="564" y="191"/>
                    <a:pt x="382" y="373"/>
                    <a:pt x="382" y="598"/>
                  </a:cubicBezTo>
                  <a:cubicBezTo>
                    <a:pt x="382" y="600"/>
                    <a:pt x="382" y="602"/>
                    <a:pt x="382" y="604"/>
                  </a:cubicBezTo>
                  <a:cubicBezTo>
                    <a:pt x="160" y="679"/>
                    <a:pt x="0" y="889"/>
                    <a:pt x="0" y="1137"/>
                  </a:cubicBezTo>
                  <a:cubicBezTo>
                    <a:pt x="0" y="1448"/>
                    <a:pt x="252" y="1701"/>
                    <a:pt x="564" y="1701"/>
                  </a:cubicBezTo>
                  <a:cubicBezTo>
                    <a:pt x="2290" y="1701"/>
                    <a:pt x="2290" y="1701"/>
                    <a:pt x="2290" y="1701"/>
                  </a:cubicBezTo>
                  <a:cubicBezTo>
                    <a:pt x="2290" y="1700"/>
                    <a:pt x="2290" y="1700"/>
                    <a:pt x="2290" y="1700"/>
                  </a:cubicBezTo>
                  <a:cubicBezTo>
                    <a:pt x="2481" y="1693"/>
                    <a:pt x="2634" y="1537"/>
                    <a:pt x="2634" y="1344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0">
              <a:solidFill>
                <a:srgbClr val="F141CF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127223" y="4982214"/>
              <a:ext cx="3703867" cy="14524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2060"/>
                  </a:solidFill>
                </a:rPr>
                <a:t>Water Pollution</a:t>
              </a:r>
              <a:endParaRPr lang="en-US" sz="36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29" name="du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93" y="3955398"/>
            <a:ext cx="854803" cy="854803"/>
          </a:xfrm>
          <a:prstGeom prst="ellipse">
            <a:avLst/>
          </a:prstGeom>
        </p:spPr>
      </p:pic>
      <p:pic>
        <p:nvPicPr>
          <p:cNvPr id="30" name="sai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39" y="3974611"/>
            <a:ext cx="837291" cy="847141"/>
          </a:xfrm>
          <a:prstGeom prst="ellipse">
            <a:avLst/>
          </a:prstGeom>
        </p:spPr>
      </p:pic>
      <p:pic>
        <p:nvPicPr>
          <p:cNvPr id="31" name="sai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5" y="4017466"/>
            <a:ext cx="837291" cy="847141"/>
          </a:xfrm>
          <a:prstGeom prst="ellipse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1247775" y="-2108200"/>
            <a:ext cx="7815263" cy="6057900"/>
            <a:chOff x="1400175" y="-1907838"/>
            <a:chExt cx="7815263" cy="5951201"/>
          </a:xfrm>
        </p:grpSpPr>
        <p:pic>
          <p:nvPicPr>
            <p:cNvPr id="33" name="a1">
              <a:extLst>
                <a:ext uri="{FF2B5EF4-FFF2-40B4-BE49-F238E27FC236}">
                  <a16:creationId xmlns:a16="http://schemas.microsoft.com/office/drawing/2014/main" id="{8167E989-995B-418D-911F-33D355428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9" r="975" b="6789"/>
            <a:stretch/>
          </p:blipFill>
          <p:spPr>
            <a:xfrm>
              <a:off x="1400175" y="-1907838"/>
              <a:ext cx="7815263" cy="5951201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121434" y="1538077"/>
              <a:ext cx="58070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5" name="2">
            <a:hlinkClick r:id="rId8" action="ppaction://hlinksldjump"/>
            <a:extLst>
              <a:ext uri="{FF2B5EF4-FFF2-40B4-BE49-F238E27FC236}">
                <a16:creationId xmlns:a16="http://schemas.microsoft.com/office/drawing/2014/main" id="{C9521808-5863-43EA-8900-C5CC0455E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222" r="90000">
                        <a14:foregroundMark x1="9556" y1="47333" x2="9222" y2="49222"/>
                        <a14:backgroundMark x1="68000" y1="63889" x2="68000" y2="63889"/>
                        <a14:backgroundMark x1="70667" y1="61889" x2="70667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4" t="10795" r="8596" b="13605"/>
          <a:stretch/>
        </p:blipFill>
        <p:spPr bwMode="auto">
          <a:xfrm>
            <a:off x="10468836" y="2400768"/>
            <a:ext cx="1350830" cy="11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0742257" y="3169082"/>
            <a:ext cx="80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37" name="Oval 36">
            <a:hlinkClick r:id="rId11" action="ppaction://hlinksldjump"/>
          </p:cNvPr>
          <p:cNvSpPr/>
          <p:nvPr/>
        </p:nvSpPr>
        <p:spPr>
          <a:xfrm>
            <a:off x="10615618" y="2415240"/>
            <a:ext cx="1097280" cy="1123174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40025" y="711200"/>
            <a:ext cx="4535991" cy="2705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666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ncorrec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3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5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7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8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9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0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532</Words>
  <Application>Microsoft Macintosh PowerPoint</Application>
  <PresentationFormat>Widescreen</PresentationFormat>
  <Paragraphs>155</Paragraphs>
  <Slides>32</Slides>
  <Notes>7</Notes>
  <HiddenSlides>0</HiddenSlides>
  <MMClips>18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21</vt:i4>
      </vt:variant>
      <vt:variant>
        <vt:lpstr>Slide Titles</vt:lpstr>
      </vt:variant>
      <vt:variant>
        <vt:i4>32</vt:i4>
      </vt:variant>
    </vt:vector>
  </HeadingPairs>
  <TitlesOfParts>
    <vt:vector size="72" baseType="lpstr">
      <vt:lpstr>Arial</vt:lpstr>
      <vt:lpstr>Public Sans Bold</vt:lpstr>
      <vt:lpstr>Open Sans</vt:lpstr>
      <vt:lpstr>Open Sans Bold Italics</vt:lpstr>
      <vt:lpstr>Open Sauce</vt:lpstr>
      <vt:lpstr>Open Sans Italics</vt:lpstr>
      <vt:lpstr>Calibri</vt:lpstr>
      <vt:lpstr>Tahoma</vt:lpstr>
      <vt:lpstr>Open Sans Bold</vt:lpstr>
      <vt:lpstr>Noto Sans Bold</vt:lpstr>
      <vt:lpstr>iCiel Cadena</vt:lpstr>
      <vt:lpstr>UTM Facebook K&amp;T</vt:lpstr>
      <vt:lpstr>Public Sans Bold Bold</vt:lpstr>
      <vt:lpstr>Calibri Light</vt:lpstr>
      <vt:lpstr>Arial Black</vt:lpstr>
      <vt:lpstr>Montserrat Extra-Bold</vt:lpstr>
      <vt:lpstr>Times New Roman</vt:lpstr>
      <vt:lpstr>Open Sans Light Bold</vt:lpstr>
      <vt:lpstr>Public Sans</vt:lpstr>
      <vt:lpstr>Office Theme</vt:lpstr>
      <vt:lpstr>1_Office Theme</vt:lpstr>
      <vt:lpstr>2_Office Theme</vt:lpstr>
      <vt:lpstr>3_Office Theme</vt:lpstr>
      <vt:lpstr>4_Office Theme</vt:lpstr>
      <vt:lpstr>6_Office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17_Office Theme</vt:lpstr>
      <vt:lpstr>18_Office Theme</vt:lpstr>
      <vt:lpstr>19_Office Theme</vt:lpstr>
      <vt:lpstr>20_Office Theme</vt:lpstr>
      <vt:lpstr>5_Office Theme</vt:lpstr>
      <vt:lpstr>21_Office Theme</vt:lpstr>
      <vt:lpstr>22_Office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phương Nguyễn</cp:lastModifiedBy>
  <cp:revision>137</cp:revision>
  <dcterms:created xsi:type="dcterms:W3CDTF">2021-02-08T14:42:03Z</dcterms:created>
  <dcterms:modified xsi:type="dcterms:W3CDTF">2024-03-04T12:27:57Z</dcterms:modified>
</cp:coreProperties>
</file>