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54" r:id="rId2"/>
    <p:sldMasterId id="2147483787" r:id="rId3"/>
  </p:sldMasterIdLst>
  <p:notesMasterIdLst>
    <p:notesMasterId r:id="rId24"/>
  </p:notesMasterIdLst>
  <p:sldIdLst>
    <p:sldId id="550" r:id="rId4"/>
    <p:sldId id="556" r:id="rId5"/>
    <p:sldId id="260" r:id="rId6"/>
    <p:sldId id="263" r:id="rId7"/>
    <p:sldId id="553" r:id="rId8"/>
    <p:sldId id="265" r:id="rId9"/>
    <p:sldId id="264" r:id="rId10"/>
    <p:sldId id="266" r:id="rId11"/>
    <p:sldId id="267" r:id="rId12"/>
    <p:sldId id="262" r:id="rId13"/>
    <p:sldId id="318" r:id="rId14"/>
    <p:sldId id="319" r:id="rId15"/>
    <p:sldId id="323" r:id="rId16"/>
    <p:sldId id="554" r:id="rId17"/>
    <p:sldId id="557" r:id="rId18"/>
    <p:sldId id="324" r:id="rId19"/>
    <p:sldId id="325" r:id="rId20"/>
    <p:sldId id="331" r:id="rId21"/>
    <p:sldId id="338" r:id="rId22"/>
    <p:sldId id="33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  <a:srgbClr val="C2DD86"/>
    <a:srgbClr val="00B050"/>
    <a:srgbClr val="FFC000"/>
    <a:srgbClr val="FFFF99"/>
    <a:srgbClr val="F2B655"/>
    <a:srgbClr val="C5DCF1"/>
    <a:srgbClr val="F272C5"/>
    <a:srgbClr val="25C7D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54158-E4E2-45F5-9EBE-08F7E239E28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70064-4581-4A73-BF17-04E0158E8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6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93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997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NÚT MŨI TÊN ĐỂ QUAY TRỞ VỀ SL5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26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ABE03-0A39-09C9-4F6D-ACE68E4E9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63315A-FCB7-3602-2A4C-1BF279F12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C8DFBA-4EA8-9659-8ADD-8F8662E712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NÚT MŨI TÊN ĐỂ QUAY TRỞ VỀ SL5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67D2F-FB2D-AEC3-2BF0-D4A372EDF4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16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NÚT MŨI TÊN ĐỂ QUAY TRỞ VỀ SL5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42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NÚT MŨI TÊN ĐỂ QUAY TRỞ VỀ SL5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65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00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158C3-35EB-3BA6-C2D3-299022F0B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6C0E9D-04DF-2BD9-66D5-C6571C137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056C50-0736-C081-047F-A25550586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FD835-D88A-0D3C-CA6A-7D1C399BA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02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56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51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D7A09-3FE8-4534-9B74-6A86009D3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BA6E60-0BBD-41A5-B4F8-65CD9BB09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FF5D-3656-49A7-89B4-DD99E4F8F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3D9A5-6922-427E-9660-26AA65BA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642B6-ECB9-4714-8D70-32D386F6E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BCC8D-6218-475E-AAE2-B0BAAA97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D0E05-B373-4CA5-9A5D-77A0B1244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66CB3-C83B-45EF-8875-317F34D10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3EA98-7964-437C-95A1-C3626051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8B36B-CF2E-4A98-BBA5-D04C29E1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04D09-D04F-49C3-9319-9BE06C5B7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33C07-3A3F-469E-9EFF-564C0E6BA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FA179-102C-4941-A63A-8B679909C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39F08-E739-43E5-92F2-026DEBE8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BA666-2312-4F2A-B8BD-F2A6B893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5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0625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1pPr>
            <a:lvl2pPr marL="1219170" lvl="1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088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270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463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130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286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80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1A5A-02EC-4B68-8B71-147B245B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BA9A7-E19A-44A4-A8AA-ACA1E87F9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25CD1-CFAB-4A5D-AC36-2972B20B8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9DD11-514F-4CF3-9086-0772E61B8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DFAB5-55D3-4E28-8B05-DDFCE090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37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170" lvl="1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754" lvl="2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339" lvl="3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253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38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82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90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3531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520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592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526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24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503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6651-B4D1-46CC-82B7-C2E7D31B7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92C18-E01F-4FA2-ACB0-DAE957DED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6925C-8F93-4BBA-A03D-A0695A084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00272-C72C-4261-B89F-C43C1404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695B0-CF51-4B45-A7B8-0229D6C4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35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419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445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460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689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919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195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8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423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6542379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515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9260-5325-41B9-9C77-494014B7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42A0E-75AD-4794-9C1F-97E2A723D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0B893-5C51-4BF6-9AEE-0AC126FA2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B5BE0-7DF9-4E82-A790-0957C578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36067-1687-4817-BD7C-1750269F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0F729-A485-4C0C-82A1-E4880EBD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10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34104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052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2736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922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50747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10175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9849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147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B304-B030-42BE-ACFF-AFEFFE47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0F61B-7E3A-43EA-9E15-94B2BBE4E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7A52A-FDE0-4C97-B98F-7BE1A2CFB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094E5C-5759-4A38-9CC5-52E7F7AC5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9E07E-D4B7-49E5-8321-D9AC2E86C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2B5538-3D0F-4944-A1E7-16185A4F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091AE-76D3-4166-AD74-97958871D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CFFFDA-0B8A-443E-9787-DF9F230C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033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161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6488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6065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065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222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4854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860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001337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883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610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C2B33-45D5-470D-AD3A-83F09F09D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75A6A-A6B2-47A3-A0FA-C62DFD1B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8E540-4DEE-42ED-BF1E-806AF33D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BEBBE-6FB3-417C-956C-00EBF23C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1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3005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4296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71159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3388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863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0680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274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8879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03782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68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F869F8-C274-49CF-B1F6-47F381A2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7655E2-04D9-4AAC-B23D-0A32C11EE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7DBEF-BE05-4DDE-BA5E-9C69BFBB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374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61894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475702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71183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49DA-3B18-4625-AC48-55CB2D53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625B8-1086-4823-A514-6899C11EF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16E06-4AE0-44D0-AED7-7E731B266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706B2-B437-4439-87B0-DFA90ECC9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195B7-45FC-49F4-8E83-4846D2C3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A15B-8B35-4ECF-8FEE-108174D8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1F1D-A110-43D8-BDB9-247CD533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181904-2E16-4219-AFE5-4C9975065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BAB54-AFBC-4B73-8F52-95C23E6BE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54CDE-0087-4DE3-B1F8-296573687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F3A2B-8AF9-4EC8-869F-E0B6A94D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CB51E-A980-47D3-9CDF-CC9123D0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4A3FB7-93FD-405C-91E7-CA5CD5986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324F5-FACD-44CE-AD41-3188FEB7E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E4E93-3AFC-430B-8D54-7EEDC84DF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3/10/2025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2F6A-B387-4989-AA4E-0A8C5CA39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DECF-D530-4C0F-9AAD-9248FA305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7F8ABC-FEB5-47FA-4ADC-4275796A42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043" y="0"/>
            <a:ext cx="1499682" cy="149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AE512-D4DD-A2DA-C433-313AE12FA641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043" y="0"/>
            <a:ext cx="1499682" cy="149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03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3" r:id="rId27"/>
    <p:sldLayoutId id="2147483785" r:id="rId28"/>
    <p:sldLayoutId id="2147483824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">
          <p15:clr>
            <a:srgbClr val="EA4335"/>
          </p15:clr>
        </p15:guide>
        <p15:guide id="2" pos="5299">
          <p15:clr>
            <a:srgbClr val="EA4335"/>
          </p15:clr>
        </p15:guide>
        <p15:guide id="3" pos="461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orient="horz" pos="80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618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3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emf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27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microsoft.com/office/2007/relationships/media" Target="../media/media5.mp3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mp3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6.xm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sv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slide" Target="slide7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3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17" Type="http://schemas.openxmlformats.org/officeDocument/2006/relationships/audio" Target="../media/audio3.wav"/><Relationship Id="rId2" Type="http://schemas.openxmlformats.org/officeDocument/2006/relationships/audio" Target="../media/media2.mp3"/><Relationship Id="rId16" Type="http://schemas.openxmlformats.org/officeDocument/2006/relationships/audio" Target="../media/audio2.wav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8.gif"/><Relationship Id="rId5" Type="http://schemas.openxmlformats.org/officeDocument/2006/relationships/slideLayout" Target="../slideLayouts/slideLayout12.xml"/><Relationship Id="rId1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audio" Target="../media/media3.wav"/><Relationship Id="rId9" Type="http://schemas.openxmlformats.org/officeDocument/2006/relationships/audio" Target="../media/audio3.wav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3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17" Type="http://schemas.openxmlformats.org/officeDocument/2006/relationships/audio" Target="../media/audio3.wav"/><Relationship Id="rId2" Type="http://schemas.openxmlformats.org/officeDocument/2006/relationships/audio" Target="../media/media2.mp3"/><Relationship Id="rId16" Type="http://schemas.openxmlformats.org/officeDocument/2006/relationships/audio" Target="../media/audio2.wav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8.gif"/><Relationship Id="rId5" Type="http://schemas.openxmlformats.org/officeDocument/2006/relationships/slideLayout" Target="../slideLayouts/slideLayout12.xml"/><Relationship Id="rId1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audio" Target="../media/media3.wav"/><Relationship Id="rId9" Type="http://schemas.openxmlformats.org/officeDocument/2006/relationships/audio" Target="../media/audio3.wav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18" Type="http://schemas.openxmlformats.org/officeDocument/2006/relationships/audio" Target="../media/audio3.wav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8.gif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media3.wav"/><Relationship Id="rId9" Type="http://schemas.openxmlformats.org/officeDocument/2006/relationships/audio" Target="../media/audio3.wav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18" Type="http://schemas.openxmlformats.org/officeDocument/2006/relationships/audio" Target="../media/audio3.wav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8.gif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audio" Target="../media/media3.wav"/><Relationship Id="rId9" Type="http://schemas.openxmlformats.org/officeDocument/2006/relationships/audio" Target="../media/audio3.wav"/><Relationship Id="rId1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Relationship Id="rId9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T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r="26332"/>
          <a:stretch>
            <a:fillRect/>
          </a:stretch>
        </p:blipFill>
        <p:spPr bwMode="auto">
          <a:xfrm>
            <a:off x="1524001" y="1"/>
            <a:ext cx="2392363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5T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r="26332"/>
          <a:stretch>
            <a:fillRect/>
          </a:stretch>
        </p:blipFill>
        <p:spPr bwMode="auto">
          <a:xfrm>
            <a:off x="8275638" y="1"/>
            <a:ext cx="2392362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-2438400" y="6369051"/>
            <a:ext cx="6934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600" b="1" i="1">
              <a:solidFill>
                <a:srgbClr val="FF3300"/>
              </a:solidFill>
              <a:latin typeface=".VnCentury Schoolbook" pitchFamily="34" charset="0"/>
            </a:endParaRP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2502807" y="2628900"/>
            <a:ext cx="6934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3600" b="1" kern="10" dirty="0">
                <a:ln w="19050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>
                <a:ln w="19050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C</a:t>
            </a:r>
            <a:r>
              <a:rPr lang="vi-VN" sz="3200" b="1" kern="10" dirty="0">
                <a:ln w="19050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ác thầy cô về </a:t>
            </a:r>
            <a:r>
              <a:rPr lang="vi-VN" sz="3200" b="1" kern="10">
                <a:ln w="19050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dự  </a:t>
            </a:r>
            <a:r>
              <a:rPr lang="en-US" sz="3200" b="1" kern="10">
                <a:ln w="19050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giờ  </a:t>
            </a:r>
            <a:endParaRPr lang="en-US" sz="3600" b="1" kern="10" dirty="0">
              <a:ln w="19050">
                <a:solidFill>
                  <a:srgbClr val="00CC00"/>
                </a:solidFill>
                <a:round/>
                <a:headEnd/>
                <a:tailEnd/>
              </a:ln>
              <a:solidFill>
                <a:srgbClr val="FF3300"/>
              </a:solidFill>
              <a:latin typeface="Times New Roman"/>
              <a:cs typeface="Times New Roman"/>
            </a:endParaRPr>
          </a:p>
        </p:txBody>
      </p:sp>
      <p:pic>
        <p:nvPicPr>
          <p:cNvPr id="3078" name="Picture 6" descr="1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6" y="6210300"/>
            <a:ext cx="3667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~~~~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rainbowstars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5105400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~~~~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9050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~~~~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066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3528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~~~~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200" y="2133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rainbowstars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1676400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~~~~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657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~~~~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257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624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148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15" descr="POINSE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15400" y="5111750"/>
            <a:ext cx="18288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15" descr="POINSE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20825" y="5032376"/>
            <a:ext cx="18288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5T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r="26332"/>
          <a:stretch>
            <a:fillRect/>
          </a:stretch>
        </p:blipFill>
        <p:spPr bwMode="auto">
          <a:xfrm>
            <a:off x="1524001" y="1"/>
            <a:ext cx="2392363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5T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r="26332"/>
          <a:stretch>
            <a:fillRect/>
          </a:stretch>
        </p:blipFill>
        <p:spPr bwMode="auto">
          <a:xfrm>
            <a:off x="8275638" y="1"/>
            <a:ext cx="2392362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5T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r="26332"/>
          <a:stretch>
            <a:fillRect/>
          </a:stretch>
        </p:blipFill>
        <p:spPr bwMode="auto">
          <a:xfrm>
            <a:off x="1524000" y="0"/>
            <a:ext cx="2095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5T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r="26332"/>
          <a:stretch>
            <a:fillRect/>
          </a:stretch>
        </p:blipFill>
        <p:spPr bwMode="auto">
          <a:xfrm>
            <a:off x="8275638" y="1"/>
            <a:ext cx="2392362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WordArt 7"/>
          <p:cNvSpPr>
            <a:spLocks noChangeArrowheads="1" noChangeShapeType="1" noTextEdit="1"/>
          </p:cNvSpPr>
          <p:nvPr/>
        </p:nvSpPr>
        <p:spPr bwMode="auto">
          <a:xfrm>
            <a:off x="2519136" y="800100"/>
            <a:ext cx="7239000" cy="4191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spc="-22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"/>
              </a:rPr>
              <a:t> </a:t>
            </a:r>
            <a:r>
              <a:rPr lang="en-US" sz="4400" kern="10" spc="-22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rabia" pitchFamily="34" charset="0"/>
              </a:rPr>
              <a:t>Nhiệt</a:t>
            </a:r>
            <a:r>
              <a:rPr lang="en-US" sz="4400" kern="10" spc="-22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rabia" pitchFamily="34" charset="0"/>
              </a:rPr>
              <a:t> </a:t>
            </a:r>
            <a:r>
              <a:rPr lang="en-US" sz="4400" kern="10" spc="-22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rabia" pitchFamily="34" charset="0"/>
              </a:rPr>
              <a:t>liệt</a:t>
            </a:r>
            <a:r>
              <a:rPr lang="en-US" sz="4400" kern="10" spc="-22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rabia" pitchFamily="34" charset="0"/>
              </a:rPr>
              <a:t> </a:t>
            </a:r>
            <a:r>
              <a:rPr lang="en-US" sz="4400" kern="10" spc="-22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rabia" pitchFamily="34" charset="0"/>
              </a:rPr>
              <a:t>chào</a:t>
            </a:r>
            <a:r>
              <a:rPr lang="en-US" sz="4400" kern="10" spc="-22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rabia" pitchFamily="34" charset="0"/>
              </a:rPr>
              <a:t> </a:t>
            </a:r>
            <a:r>
              <a:rPr lang="en-US" sz="4400" kern="10" spc="-22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rabia" pitchFamily="34" charset="0"/>
              </a:rPr>
              <a:t>mừng</a:t>
            </a:r>
            <a:endParaRPr lang="en-US" sz="4400" kern="10" spc="-22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.VnArabia" pitchFamily="34" charset="0"/>
            </a:endParaRPr>
          </a:p>
        </p:txBody>
      </p:sp>
      <p:sp>
        <p:nvSpPr>
          <p:cNvPr id="3099" name="Text Box 28"/>
          <p:cNvSpPr txBox="1">
            <a:spLocks noChangeArrowheads="1"/>
          </p:cNvSpPr>
          <p:nvPr/>
        </p:nvSpPr>
        <p:spPr bwMode="auto">
          <a:xfrm>
            <a:off x="2697163" y="3848100"/>
            <a:ext cx="7124700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C82285"/>
                </a:solidFill>
                <a:cs typeface="Times New Roman" panose="02020603050405020304" pitchFamily="18" charset="0"/>
              </a:rPr>
              <a:t>Môn: Toán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C82285"/>
                </a:solidFill>
                <a:cs typeface="Times New Roman" panose="02020603050405020304" pitchFamily="18" charset="0"/>
              </a:rPr>
              <a:t>Lớp 5B</a:t>
            </a:r>
            <a:endParaRPr lang="en-US" altLang="en-US" sz="3600" b="1" dirty="0">
              <a:solidFill>
                <a:srgbClr val="C82285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FF0000"/>
                </a:solidFill>
                <a:cs typeface="Times New Roman" panose="02020603050405020304" pitchFamily="18" charset="0"/>
              </a:rPr>
              <a:t>GV: Phạm Thị Mai Phương</a:t>
            </a:r>
            <a:endParaRPr lang="en-US" altLang="en-US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b="1" i="1" dirty="0">
              <a:solidFill>
                <a:schemeClr val="accent2"/>
              </a:solidFill>
              <a:latin typeface=".VnArabi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829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968BBE36-77C4-49E2-AB12-6C61B3156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7474" y="0"/>
            <a:ext cx="10699646" cy="6786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A71A75-BE04-47AC-8468-795E50128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303" y="4125815"/>
            <a:ext cx="3662977" cy="29146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2E2A973-B9C6-49FC-BCD2-1F8F2DF0C911}"/>
              </a:ext>
            </a:extLst>
          </p:cNvPr>
          <p:cNvGrpSpPr/>
          <p:nvPr/>
        </p:nvGrpSpPr>
        <p:grpSpPr>
          <a:xfrm>
            <a:off x="4165600" y="0"/>
            <a:ext cx="3688080" cy="2441734"/>
            <a:chOff x="8092458" y="-876522"/>
            <a:chExt cx="3321952" cy="3649517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687CC627-16DE-488E-A411-7E68424D9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27F12F-FB9A-4224-AE79-7DF53AA57BC8}"/>
                </a:ext>
              </a:extLst>
            </p:cNvPr>
            <p:cNvSpPr txBox="1"/>
            <p:nvPr/>
          </p:nvSpPr>
          <p:spPr>
            <a:xfrm>
              <a:off x="8586764" y="-351498"/>
              <a:ext cx="2333341" cy="2070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lấy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hòm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khóa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ta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đâu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dễ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05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B2059C4-6CFF-4351-9AA6-231AA69445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/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EF88CD-63C5-421C-9895-CB82B5EF7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189" y="2093358"/>
            <a:ext cx="4919020" cy="391413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FC985ED-DD00-4361-B70C-68A98B7E5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521B64-0FC8-4DEC-8932-2818F2CFED2A}"/>
              </a:ext>
            </a:extLst>
          </p:cNvPr>
          <p:cNvGrpSpPr/>
          <p:nvPr/>
        </p:nvGrpSpPr>
        <p:grpSpPr>
          <a:xfrm flipH="1">
            <a:off x="1405906" y="88900"/>
            <a:ext cx="5083793" cy="2555115"/>
            <a:chOff x="8150549" y="-749545"/>
            <a:chExt cx="3321952" cy="3649517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EF3F1324-B79D-4473-8BEE-2B495EB4B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50549" y="-749545"/>
              <a:ext cx="3321952" cy="364951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FD381D-5E01-4D5D-BAA7-4865DE6AF99E}"/>
                </a:ext>
              </a:extLst>
            </p:cNvPr>
            <p:cNvSpPr txBox="1"/>
            <p:nvPr/>
          </p:nvSpPr>
          <p:spPr>
            <a:xfrm>
              <a:off x="8735039" y="-265168"/>
              <a:ext cx="2152973" cy="2110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Trong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lúc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nghĩ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cách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đánh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lừa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mụ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phù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thủy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.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hãy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giúp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tìm mật mã của chiếc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hòm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chìa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khóa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này</a:t>
              </a:r>
              <a:r>
                <a:rPr lang="en-US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nhé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370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D7A74B2-12B8-47B9-B72A-41F2FC20D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9D4DD6-1378-15E9-2A08-E9D995E51DED}"/>
              </a:ext>
            </a:extLst>
          </p:cNvPr>
          <p:cNvSpPr/>
          <p:nvPr/>
        </p:nvSpPr>
        <p:spPr>
          <a:xfrm>
            <a:off x="348343" y="359229"/>
            <a:ext cx="11310257" cy="62592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DBC8BA-755D-791E-DEE5-D3805C7552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208" y="625248"/>
            <a:ext cx="9181421" cy="5825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8B55CD-D316-47D4-2E10-1B4B29BDEC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686">
            <a:off x="4715587" y="3385457"/>
            <a:ext cx="341071" cy="130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18EED0-4859-110C-40CB-50526EDEBE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801">
            <a:off x="7959530" y="1469572"/>
            <a:ext cx="341071" cy="130630"/>
          </a:xfrm>
          <a:prstGeom prst="rect">
            <a:avLst/>
          </a:prstGeom>
        </p:spPr>
      </p:pic>
      <p:pic>
        <p:nvPicPr>
          <p:cNvPr id="22" name="1 (1)">
            <a:hlinkClick r:id="" action="ppaction://media"/>
            <a:extLst>
              <a:ext uri="{FF2B5EF4-FFF2-40B4-BE49-F238E27FC236}">
                <a16:creationId xmlns:a16="http://schemas.microsoft.com/office/drawing/2014/main" id="{6BA003DA-032C-166E-3FF6-2C61481B5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38628" y="580572"/>
            <a:ext cx="406400" cy="406400"/>
          </a:xfrm>
          <a:prstGeom prst="rect">
            <a:avLst/>
          </a:prstGeom>
        </p:spPr>
      </p:pic>
      <p:pic>
        <p:nvPicPr>
          <p:cNvPr id="23" name="2 (1)">
            <a:hlinkClick r:id="" action="ppaction://media"/>
            <a:extLst>
              <a:ext uri="{FF2B5EF4-FFF2-40B4-BE49-F238E27FC236}">
                <a16:creationId xmlns:a16="http://schemas.microsoft.com/office/drawing/2014/main" id="{8E9557D6-454B-DDAB-BBBF-6A9BBF41A4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38629" y="12228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F0000"/>
                  </a:solidFill>
                  <a:latin typeface="Tahoma"/>
                </a:rPr>
                <a:t>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5" name="Rectangle 21">
            <a:extLst>
              <a:ext uri="{FF2B5EF4-FFF2-40B4-BE49-F238E27FC236}">
                <a16:creationId xmlns:a16="http://schemas.microsoft.com/office/drawing/2014/main" id="{C8460BB9-8D5A-48FE-B7BA-29F7CC7F5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819" y="1317819"/>
            <a:ext cx="1426742" cy="1143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" name="Rectangle 21">
            <a:extLst>
              <a:ext uri="{FF2B5EF4-FFF2-40B4-BE49-F238E27FC236}">
                <a16:creationId xmlns:a16="http://schemas.microsoft.com/office/drawing/2014/main" id="{B489F645-E808-4EA9-8C9E-5BA42A373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6" y="3760250"/>
            <a:ext cx="1413955" cy="1193264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43081D08-0906-466B-B749-FF33F4905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43" y="2471930"/>
            <a:ext cx="5560034" cy="124978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9820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1" grpId="0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5" grpId="0" animBg="1"/>
      <p:bldP spid="10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9F231-060A-57DE-07A8-B369089A2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19">
            <a:extLst>
              <a:ext uri="{FF2B5EF4-FFF2-40B4-BE49-F238E27FC236}">
                <a16:creationId xmlns:a16="http://schemas.microsoft.com/office/drawing/2014/main" id="{0BBF8054-0BC0-36F4-A3D7-73D2F20EC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AC4952BC-BADA-5D6E-86FD-24A17279F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17529016-4982-87D9-B91E-19C202AE2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5339030-34B3-0096-B84B-6DB15DAC7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EA7BF580-25C7-F775-CB9A-B19326FD0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9FC14795-3AB8-3B41-5657-B0A0C869F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8F617D1C-1704-8215-ADD9-88C747E1065D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DIỆN TÍCH </a:t>
            </a:r>
            <a:r>
              <a:rPr lang="en-US" sz="2800" b="1" dirty="0">
                <a:solidFill>
                  <a:srgbClr val="00B050"/>
                </a:solidFill>
                <a:latin typeface="Arial"/>
              </a:rPr>
              <a:t>XUNG QUANH </a:t>
            </a: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CỦA HÌNH LẬP PHƯƠNG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B9D531D-7A3B-8412-87E4-C871F9558C2A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E12AEE9-FA3E-F8AB-B038-81693B4A07C4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A7E394D-CCD6-0581-FFFF-7D1190383879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C1BDEBE-2DB1-E644-8E40-A692FFBB2A8D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9C25D0C-75F3-3B80-8A0C-F82551C887F7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09AFD40-3381-E2B6-7F4C-423C22A17846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5" name="Rectangle 21">
            <a:extLst>
              <a:ext uri="{FF2B5EF4-FFF2-40B4-BE49-F238E27FC236}">
                <a16:creationId xmlns:a16="http://schemas.microsoft.com/office/drawing/2014/main" id="{607D7D5B-FA31-CE5F-1F85-38DB40C86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819" y="1317819"/>
            <a:ext cx="1426742" cy="1143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" name="Rectangle 21">
            <a:extLst>
              <a:ext uri="{FF2B5EF4-FFF2-40B4-BE49-F238E27FC236}">
                <a16:creationId xmlns:a16="http://schemas.microsoft.com/office/drawing/2014/main" id="{B8520AB0-5F5F-20EA-B3DF-DE3EF3A18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6" y="3760250"/>
            <a:ext cx="1413955" cy="1193264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614310FB-080C-16CF-BC8B-C90682046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43" y="2471930"/>
            <a:ext cx="5560034" cy="124978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08" name="Rectangle 39">
            <a:extLst>
              <a:ext uri="{FF2B5EF4-FFF2-40B4-BE49-F238E27FC236}">
                <a16:creationId xmlns:a16="http://schemas.microsoft.com/office/drawing/2014/main" id="{C1F053F7-610B-0FFA-B62E-E873250F9E86}"/>
              </a:ext>
            </a:extLst>
          </p:cNvPr>
          <p:cNvSpPr/>
          <p:nvPr/>
        </p:nvSpPr>
        <p:spPr>
          <a:xfrm>
            <a:off x="297879" y="5228203"/>
            <a:ext cx="11446446" cy="1249788"/>
          </a:xfrm>
          <a:custGeom>
            <a:avLst/>
            <a:gdLst>
              <a:gd name="connsiteX0" fmla="*/ 37330 w 11446446"/>
              <a:gd name="connsiteY0" fmla="*/ 66553 h 1249788"/>
              <a:gd name="connsiteX1" fmla="*/ 479494 w 11446446"/>
              <a:gd name="connsiteY1" fmla="*/ 66553 h 1249788"/>
              <a:gd name="connsiteX2" fmla="*/ 921659 w 11446446"/>
              <a:gd name="connsiteY2" fmla="*/ 66553 h 1249788"/>
              <a:gd name="connsiteX3" fmla="*/ 1591605 w 11446446"/>
              <a:gd name="connsiteY3" fmla="*/ 66553 h 1249788"/>
              <a:gd name="connsiteX4" fmla="*/ 2489333 w 11446446"/>
              <a:gd name="connsiteY4" fmla="*/ 66553 h 1249788"/>
              <a:gd name="connsiteX5" fmla="*/ 3387061 w 11446446"/>
              <a:gd name="connsiteY5" fmla="*/ 66553 h 1249788"/>
              <a:gd name="connsiteX6" fmla="*/ 4057006 w 11446446"/>
              <a:gd name="connsiteY6" fmla="*/ 66553 h 1249788"/>
              <a:gd name="connsiteX7" fmla="*/ 4613061 w 11446446"/>
              <a:gd name="connsiteY7" fmla="*/ 66553 h 1249788"/>
              <a:gd name="connsiteX8" fmla="*/ 5396898 w 11446446"/>
              <a:gd name="connsiteY8" fmla="*/ 66553 h 1249788"/>
              <a:gd name="connsiteX9" fmla="*/ 5952953 w 11446446"/>
              <a:gd name="connsiteY9" fmla="*/ 66553 h 1249788"/>
              <a:gd name="connsiteX10" fmla="*/ 6395117 w 11446446"/>
              <a:gd name="connsiteY10" fmla="*/ 66553 h 1249788"/>
              <a:gd name="connsiteX11" fmla="*/ 7178955 w 11446446"/>
              <a:gd name="connsiteY11" fmla="*/ 66553 h 1249788"/>
              <a:gd name="connsiteX12" fmla="*/ 8076683 w 11446446"/>
              <a:gd name="connsiteY12" fmla="*/ 66553 h 1249788"/>
              <a:gd name="connsiteX13" fmla="*/ 8632738 w 11446446"/>
              <a:gd name="connsiteY13" fmla="*/ 66553 h 1249788"/>
              <a:gd name="connsiteX14" fmla="*/ 9074902 w 11446446"/>
              <a:gd name="connsiteY14" fmla="*/ 66553 h 1249788"/>
              <a:gd name="connsiteX15" fmla="*/ 9858739 w 11446446"/>
              <a:gd name="connsiteY15" fmla="*/ 66553 h 1249788"/>
              <a:gd name="connsiteX16" fmla="*/ 10642577 w 11446446"/>
              <a:gd name="connsiteY16" fmla="*/ 66553 h 1249788"/>
              <a:gd name="connsiteX17" fmla="*/ 11426414 w 11446446"/>
              <a:gd name="connsiteY17" fmla="*/ 66553 h 1249788"/>
              <a:gd name="connsiteX18" fmla="*/ 11426414 w 11446446"/>
              <a:gd name="connsiteY18" fmla="*/ 629004 h 1249788"/>
              <a:gd name="connsiteX19" fmla="*/ 11426414 w 11446446"/>
              <a:gd name="connsiteY19" fmla="*/ 1214413 h 1249788"/>
              <a:gd name="connsiteX20" fmla="*/ 10756468 w 11446446"/>
              <a:gd name="connsiteY20" fmla="*/ 1214413 h 1249788"/>
              <a:gd name="connsiteX21" fmla="*/ 9972630 w 11446446"/>
              <a:gd name="connsiteY21" fmla="*/ 1214413 h 1249788"/>
              <a:gd name="connsiteX22" fmla="*/ 9530466 w 11446446"/>
              <a:gd name="connsiteY22" fmla="*/ 1214413 h 1249788"/>
              <a:gd name="connsiteX23" fmla="*/ 8974411 w 11446446"/>
              <a:gd name="connsiteY23" fmla="*/ 1214413 h 1249788"/>
              <a:gd name="connsiteX24" fmla="*/ 8304465 w 11446446"/>
              <a:gd name="connsiteY24" fmla="*/ 1214413 h 1249788"/>
              <a:gd name="connsiteX25" fmla="*/ 7520627 w 11446446"/>
              <a:gd name="connsiteY25" fmla="*/ 1214413 h 1249788"/>
              <a:gd name="connsiteX26" fmla="*/ 6964572 w 11446446"/>
              <a:gd name="connsiteY26" fmla="*/ 1214413 h 1249788"/>
              <a:gd name="connsiteX27" fmla="*/ 6636299 w 11446446"/>
              <a:gd name="connsiteY27" fmla="*/ 1214413 h 1249788"/>
              <a:gd name="connsiteX28" fmla="*/ 5966353 w 11446446"/>
              <a:gd name="connsiteY28" fmla="*/ 1214413 h 1249788"/>
              <a:gd name="connsiteX29" fmla="*/ 5410298 w 11446446"/>
              <a:gd name="connsiteY29" fmla="*/ 1214413 h 1249788"/>
              <a:gd name="connsiteX30" fmla="*/ 5082022 w 11446446"/>
              <a:gd name="connsiteY30" fmla="*/ 1214413 h 1249788"/>
              <a:gd name="connsiteX31" fmla="*/ 4753749 w 11446446"/>
              <a:gd name="connsiteY31" fmla="*/ 1214413 h 1249788"/>
              <a:gd name="connsiteX32" fmla="*/ 3969914 w 11446446"/>
              <a:gd name="connsiteY32" fmla="*/ 1214413 h 1249788"/>
              <a:gd name="connsiteX33" fmla="*/ 3413859 w 11446446"/>
              <a:gd name="connsiteY33" fmla="*/ 1214413 h 1249788"/>
              <a:gd name="connsiteX34" fmla="*/ 2743912 w 11446446"/>
              <a:gd name="connsiteY34" fmla="*/ 1214413 h 1249788"/>
              <a:gd name="connsiteX35" fmla="*/ 1960075 w 11446446"/>
              <a:gd name="connsiteY35" fmla="*/ 1214413 h 1249788"/>
              <a:gd name="connsiteX36" fmla="*/ 1404020 w 11446446"/>
              <a:gd name="connsiteY36" fmla="*/ 1214413 h 1249788"/>
              <a:gd name="connsiteX37" fmla="*/ 37330 w 11446446"/>
              <a:gd name="connsiteY37" fmla="*/ 1214413 h 1249788"/>
              <a:gd name="connsiteX38" fmla="*/ 37330 w 11446446"/>
              <a:gd name="connsiteY38" fmla="*/ 651962 h 1249788"/>
              <a:gd name="connsiteX39" fmla="*/ 37330 w 11446446"/>
              <a:gd name="connsiteY39" fmla="*/ 66553 h 1249788"/>
              <a:gd name="connsiteX0" fmla="*/ 215627 w 11446446"/>
              <a:gd name="connsiteY0" fmla="*/ 888 h 1249788"/>
              <a:gd name="connsiteX1" fmla="*/ 593385 w 11446446"/>
              <a:gd name="connsiteY1" fmla="*/ 66553 h 1249788"/>
              <a:gd name="connsiteX2" fmla="*/ 921659 w 11446446"/>
              <a:gd name="connsiteY2" fmla="*/ 66553 h 1249788"/>
              <a:gd name="connsiteX3" fmla="*/ 1591605 w 11446446"/>
              <a:gd name="connsiteY3" fmla="*/ 66553 h 1249788"/>
              <a:gd name="connsiteX4" fmla="*/ 2375442 w 11446446"/>
              <a:gd name="connsiteY4" fmla="*/ 66553 h 1249788"/>
              <a:gd name="connsiteX5" fmla="*/ 2817606 w 11446446"/>
              <a:gd name="connsiteY5" fmla="*/ 66553 h 1249788"/>
              <a:gd name="connsiteX6" fmla="*/ 3145880 w 11446446"/>
              <a:gd name="connsiteY6" fmla="*/ 66553 h 1249788"/>
              <a:gd name="connsiteX7" fmla="*/ 3815826 w 11446446"/>
              <a:gd name="connsiteY7" fmla="*/ 66553 h 1249788"/>
              <a:gd name="connsiteX8" fmla="*/ 4144099 w 11446446"/>
              <a:gd name="connsiteY8" fmla="*/ 66553 h 1249788"/>
              <a:gd name="connsiteX9" fmla="*/ 4586263 w 11446446"/>
              <a:gd name="connsiteY9" fmla="*/ 66553 h 1249788"/>
              <a:gd name="connsiteX10" fmla="*/ 5256210 w 11446446"/>
              <a:gd name="connsiteY10" fmla="*/ 66553 h 1249788"/>
              <a:gd name="connsiteX11" fmla="*/ 5926156 w 11446446"/>
              <a:gd name="connsiteY11" fmla="*/ 66553 h 1249788"/>
              <a:gd name="connsiteX12" fmla="*/ 6368320 w 11446446"/>
              <a:gd name="connsiteY12" fmla="*/ 66553 h 1249788"/>
              <a:gd name="connsiteX13" fmla="*/ 7152157 w 11446446"/>
              <a:gd name="connsiteY13" fmla="*/ 66553 h 1249788"/>
              <a:gd name="connsiteX14" fmla="*/ 8049885 w 11446446"/>
              <a:gd name="connsiteY14" fmla="*/ 66553 h 1249788"/>
              <a:gd name="connsiteX15" fmla="*/ 8719832 w 11446446"/>
              <a:gd name="connsiteY15" fmla="*/ 66553 h 1249788"/>
              <a:gd name="connsiteX16" fmla="*/ 9275885 w 11446446"/>
              <a:gd name="connsiteY16" fmla="*/ 66553 h 1249788"/>
              <a:gd name="connsiteX17" fmla="*/ 9945831 w 11446446"/>
              <a:gd name="connsiteY17" fmla="*/ 66553 h 1249788"/>
              <a:gd name="connsiteX18" fmla="*/ 10274106 w 11446446"/>
              <a:gd name="connsiteY18" fmla="*/ 66553 h 1249788"/>
              <a:gd name="connsiteX19" fmla="*/ 11426414 w 11446446"/>
              <a:gd name="connsiteY19" fmla="*/ 66553 h 1249788"/>
              <a:gd name="connsiteX20" fmla="*/ 11426414 w 11446446"/>
              <a:gd name="connsiteY20" fmla="*/ 663439 h 1249788"/>
              <a:gd name="connsiteX21" fmla="*/ 11426414 w 11446446"/>
              <a:gd name="connsiteY21" fmla="*/ 1214413 h 1249788"/>
              <a:gd name="connsiteX22" fmla="*/ 11098139 w 11446446"/>
              <a:gd name="connsiteY22" fmla="*/ 1214413 h 1249788"/>
              <a:gd name="connsiteX23" fmla="*/ 10200410 w 11446446"/>
              <a:gd name="connsiteY23" fmla="*/ 1214413 h 1249788"/>
              <a:gd name="connsiteX24" fmla="*/ 9758248 w 11446446"/>
              <a:gd name="connsiteY24" fmla="*/ 1214413 h 1249788"/>
              <a:gd name="connsiteX25" fmla="*/ 9316084 w 11446446"/>
              <a:gd name="connsiteY25" fmla="*/ 1214413 h 1249788"/>
              <a:gd name="connsiteX26" fmla="*/ 8646138 w 11446446"/>
              <a:gd name="connsiteY26" fmla="*/ 1214413 h 1249788"/>
              <a:gd name="connsiteX27" fmla="*/ 7862299 w 11446446"/>
              <a:gd name="connsiteY27" fmla="*/ 1214413 h 1249788"/>
              <a:gd name="connsiteX28" fmla="*/ 7534025 w 11446446"/>
              <a:gd name="connsiteY28" fmla="*/ 1214413 h 1249788"/>
              <a:gd name="connsiteX29" fmla="*/ 6636299 w 11446446"/>
              <a:gd name="connsiteY29" fmla="*/ 1214413 h 1249788"/>
              <a:gd name="connsiteX30" fmla="*/ 6194135 w 11446446"/>
              <a:gd name="connsiteY30" fmla="*/ 1214413 h 1249788"/>
              <a:gd name="connsiteX31" fmla="*/ 5638079 w 11446446"/>
              <a:gd name="connsiteY31" fmla="*/ 1214413 h 1249788"/>
              <a:gd name="connsiteX32" fmla="*/ 5082022 w 11446446"/>
              <a:gd name="connsiteY32" fmla="*/ 1214413 h 1249788"/>
              <a:gd name="connsiteX33" fmla="*/ 4525969 w 11446446"/>
              <a:gd name="connsiteY33" fmla="*/ 1214413 h 1249788"/>
              <a:gd name="connsiteX34" fmla="*/ 4197696 w 11446446"/>
              <a:gd name="connsiteY34" fmla="*/ 1214413 h 1249788"/>
              <a:gd name="connsiteX35" fmla="*/ 3755531 w 11446446"/>
              <a:gd name="connsiteY35" fmla="*/ 1214413 h 1249788"/>
              <a:gd name="connsiteX36" fmla="*/ 3085583 w 11446446"/>
              <a:gd name="connsiteY36" fmla="*/ 1214413 h 1249788"/>
              <a:gd name="connsiteX37" fmla="*/ 2643419 w 11446446"/>
              <a:gd name="connsiteY37" fmla="*/ 1214413 h 1249788"/>
              <a:gd name="connsiteX38" fmla="*/ 1973473 w 11446446"/>
              <a:gd name="connsiteY38" fmla="*/ 1214413 h 1249788"/>
              <a:gd name="connsiteX39" fmla="*/ 1417420 w 11446446"/>
              <a:gd name="connsiteY39" fmla="*/ 1214413 h 1249788"/>
              <a:gd name="connsiteX40" fmla="*/ 1089146 w 11446446"/>
              <a:gd name="connsiteY40" fmla="*/ 1214413 h 1249788"/>
              <a:gd name="connsiteX41" fmla="*/ 37330 w 11446446"/>
              <a:gd name="connsiteY41" fmla="*/ 1214413 h 1249788"/>
              <a:gd name="connsiteX42" fmla="*/ 37330 w 11446446"/>
              <a:gd name="connsiteY42" fmla="*/ 617526 h 1249788"/>
              <a:gd name="connsiteX43" fmla="*/ 215627 w 11446446"/>
              <a:gd name="connsiteY43" fmla="*/ 888 h 1249788"/>
              <a:gd name="connsiteX0" fmla="*/ 37330 w 11446446"/>
              <a:gd name="connsiteY0" fmla="*/ 66553 h 1249788"/>
              <a:gd name="connsiteX1" fmla="*/ 479494 w 11446446"/>
              <a:gd name="connsiteY1" fmla="*/ 66553 h 1249788"/>
              <a:gd name="connsiteX2" fmla="*/ 921659 w 11446446"/>
              <a:gd name="connsiteY2" fmla="*/ 66553 h 1249788"/>
              <a:gd name="connsiteX3" fmla="*/ 1591605 w 11446446"/>
              <a:gd name="connsiteY3" fmla="*/ 66553 h 1249788"/>
              <a:gd name="connsiteX4" fmla="*/ 2489333 w 11446446"/>
              <a:gd name="connsiteY4" fmla="*/ 66553 h 1249788"/>
              <a:gd name="connsiteX5" fmla="*/ 3387061 w 11446446"/>
              <a:gd name="connsiteY5" fmla="*/ 66553 h 1249788"/>
              <a:gd name="connsiteX6" fmla="*/ 4057006 w 11446446"/>
              <a:gd name="connsiteY6" fmla="*/ 66553 h 1249788"/>
              <a:gd name="connsiteX7" fmla="*/ 4613061 w 11446446"/>
              <a:gd name="connsiteY7" fmla="*/ 66553 h 1249788"/>
              <a:gd name="connsiteX8" fmla="*/ 5396898 w 11446446"/>
              <a:gd name="connsiteY8" fmla="*/ 66553 h 1249788"/>
              <a:gd name="connsiteX9" fmla="*/ 5952953 w 11446446"/>
              <a:gd name="connsiteY9" fmla="*/ 66553 h 1249788"/>
              <a:gd name="connsiteX10" fmla="*/ 6395117 w 11446446"/>
              <a:gd name="connsiteY10" fmla="*/ 66553 h 1249788"/>
              <a:gd name="connsiteX11" fmla="*/ 7178955 w 11446446"/>
              <a:gd name="connsiteY11" fmla="*/ 66553 h 1249788"/>
              <a:gd name="connsiteX12" fmla="*/ 8076683 w 11446446"/>
              <a:gd name="connsiteY12" fmla="*/ 66553 h 1249788"/>
              <a:gd name="connsiteX13" fmla="*/ 8632738 w 11446446"/>
              <a:gd name="connsiteY13" fmla="*/ 66553 h 1249788"/>
              <a:gd name="connsiteX14" fmla="*/ 9074902 w 11446446"/>
              <a:gd name="connsiteY14" fmla="*/ 66553 h 1249788"/>
              <a:gd name="connsiteX15" fmla="*/ 9858739 w 11446446"/>
              <a:gd name="connsiteY15" fmla="*/ 66553 h 1249788"/>
              <a:gd name="connsiteX16" fmla="*/ 10642577 w 11446446"/>
              <a:gd name="connsiteY16" fmla="*/ 66553 h 1249788"/>
              <a:gd name="connsiteX17" fmla="*/ 11426414 w 11446446"/>
              <a:gd name="connsiteY17" fmla="*/ 66553 h 1249788"/>
              <a:gd name="connsiteX18" fmla="*/ 11426414 w 11446446"/>
              <a:gd name="connsiteY18" fmla="*/ 629004 h 1249788"/>
              <a:gd name="connsiteX19" fmla="*/ 11426414 w 11446446"/>
              <a:gd name="connsiteY19" fmla="*/ 1214413 h 1249788"/>
              <a:gd name="connsiteX20" fmla="*/ 10756468 w 11446446"/>
              <a:gd name="connsiteY20" fmla="*/ 1214413 h 1249788"/>
              <a:gd name="connsiteX21" fmla="*/ 9972630 w 11446446"/>
              <a:gd name="connsiteY21" fmla="*/ 1214413 h 1249788"/>
              <a:gd name="connsiteX22" fmla="*/ 9530466 w 11446446"/>
              <a:gd name="connsiteY22" fmla="*/ 1214413 h 1249788"/>
              <a:gd name="connsiteX23" fmla="*/ 8974411 w 11446446"/>
              <a:gd name="connsiteY23" fmla="*/ 1214413 h 1249788"/>
              <a:gd name="connsiteX24" fmla="*/ 8304465 w 11446446"/>
              <a:gd name="connsiteY24" fmla="*/ 1214413 h 1249788"/>
              <a:gd name="connsiteX25" fmla="*/ 7520627 w 11446446"/>
              <a:gd name="connsiteY25" fmla="*/ 1214413 h 1249788"/>
              <a:gd name="connsiteX26" fmla="*/ 6964572 w 11446446"/>
              <a:gd name="connsiteY26" fmla="*/ 1214413 h 1249788"/>
              <a:gd name="connsiteX27" fmla="*/ 6636299 w 11446446"/>
              <a:gd name="connsiteY27" fmla="*/ 1214413 h 1249788"/>
              <a:gd name="connsiteX28" fmla="*/ 5966353 w 11446446"/>
              <a:gd name="connsiteY28" fmla="*/ 1214413 h 1249788"/>
              <a:gd name="connsiteX29" fmla="*/ 5410298 w 11446446"/>
              <a:gd name="connsiteY29" fmla="*/ 1214413 h 1249788"/>
              <a:gd name="connsiteX30" fmla="*/ 5082022 w 11446446"/>
              <a:gd name="connsiteY30" fmla="*/ 1214413 h 1249788"/>
              <a:gd name="connsiteX31" fmla="*/ 4753749 w 11446446"/>
              <a:gd name="connsiteY31" fmla="*/ 1214413 h 1249788"/>
              <a:gd name="connsiteX32" fmla="*/ 3969914 w 11446446"/>
              <a:gd name="connsiteY32" fmla="*/ 1214413 h 1249788"/>
              <a:gd name="connsiteX33" fmla="*/ 3413859 w 11446446"/>
              <a:gd name="connsiteY33" fmla="*/ 1214413 h 1249788"/>
              <a:gd name="connsiteX34" fmla="*/ 2743912 w 11446446"/>
              <a:gd name="connsiteY34" fmla="*/ 1214413 h 1249788"/>
              <a:gd name="connsiteX35" fmla="*/ 1960075 w 11446446"/>
              <a:gd name="connsiteY35" fmla="*/ 1214413 h 1249788"/>
              <a:gd name="connsiteX36" fmla="*/ 1404020 w 11446446"/>
              <a:gd name="connsiteY36" fmla="*/ 1214413 h 1249788"/>
              <a:gd name="connsiteX37" fmla="*/ 37330 w 11446446"/>
              <a:gd name="connsiteY37" fmla="*/ 1214413 h 1249788"/>
              <a:gd name="connsiteX38" fmla="*/ 37330 w 11446446"/>
              <a:gd name="connsiteY38" fmla="*/ 651962 h 1249788"/>
              <a:gd name="connsiteX39" fmla="*/ 37330 w 11446446"/>
              <a:gd name="connsiteY39" fmla="*/ 66553 h 1249788"/>
              <a:gd name="connsiteX0" fmla="*/ 37330 w 11446446"/>
              <a:gd name="connsiteY0" fmla="*/ 66553 h 1249788"/>
              <a:gd name="connsiteX1" fmla="*/ 479494 w 11446446"/>
              <a:gd name="connsiteY1" fmla="*/ 66553 h 1249788"/>
              <a:gd name="connsiteX2" fmla="*/ 921659 w 11446446"/>
              <a:gd name="connsiteY2" fmla="*/ 66553 h 1249788"/>
              <a:gd name="connsiteX3" fmla="*/ 1591605 w 11446446"/>
              <a:gd name="connsiteY3" fmla="*/ 66553 h 1249788"/>
              <a:gd name="connsiteX4" fmla="*/ 2489333 w 11446446"/>
              <a:gd name="connsiteY4" fmla="*/ 66553 h 1249788"/>
              <a:gd name="connsiteX5" fmla="*/ 3387061 w 11446446"/>
              <a:gd name="connsiteY5" fmla="*/ 66553 h 1249788"/>
              <a:gd name="connsiteX6" fmla="*/ 4057006 w 11446446"/>
              <a:gd name="connsiteY6" fmla="*/ 66553 h 1249788"/>
              <a:gd name="connsiteX7" fmla="*/ 4613061 w 11446446"/>
              <a:gd name="connsiteY7" fmla="*/ 66553 h 1249788"/>
              <a:gd name="connsiteX8" fmla="*/ 5396898 w 11446446"/>
              <a:gd name="connsiteY8" fmla="*/ 66553 h 1249788"/>
              <a:gd name="connsiteX9" fmla="*/ 5952953 w 11446446"/>
              <a:gd name="connsiteY9" fmla="*/ 66553 h 1249788"/>
              <a:gd name="connsiteX10" fmla="*/ 6395117 w 11446446"/>
              <a:gd name="connsiteY10" fmla="*/ 66553 h 1249788"/>
              <a:gd name="connsiteX11" fmla="*/ 7178955 w 11446446"/>
              <a:gd name="connsiteY11" fmla="*/ 66553 h 1249788"/>
              <a:gd name="connsiteX12" fmla="*/ 8076683 w 11446446"/>
              <a:gd name="connsiteY12" fmla="*/ 66553 h 1249788"/>
              <a:gd name="connsiteX13" fmla="*/ 8632738 w 11446446"/>
              <a:gd name="connsiteY13" fmla="*/ 66553 h 1249788"/>
              <a:gd name="connsiteX14" fmla="*/ 9074902 w 11446446"/>
              <a:gd name="connsiteY14" fmla="*/ 66553 h 1249788"/>
              <a:gd name="connsiteX15" fmla="*/ 9858739 w 11446446"/>
              <a:gd name="connsiteY15" fmla="*/ 66553 h 1249788"/>
              <a:gd name="connsiteX16" fmla="*/ 10642577 w 11446446"/>
              <a:gd name="connsiteY16" fmla="*/ 66553 h 1249788"/>
              <a:gd name="connsiteX17" fmla="*/ 11426414 w 11446446"/>
              <a:gd name="connsiteY17" fmla="*/ 66553 h 1249788"/>
              <a:gd name="connsiteX18" fmla="*/ 11426414 w 11446446"/>
              <a:gd name="connsiteY18" fmla="*/ 629004 h 1249788"/>
              <a:gd name="connsiteX19" fmla="*/ 11426414 w 11446446"/>
              <a:gd name="connsiteY19" fmla="*/ 1214413 h 1249788"/>
              <a:gd name="connsiteX20" fmla="*/ 10756468 w 11446446"/>
              <a:gd name="connsiteY20" fmla="*/ 1214413 h 1249788"/>
              <a:gd name="connsiteX21" fmla="*/ 9972630 w 11446446"/>
              <a:gd name="connsiteY21" fmla="*/ 1214413 h 1249788"/>
              <a:gd name="connsiteX22" fmla="*/ 9530466 w 11446446"/>
              <a:gd name="connsiteY22" fmla="*/ 1214413 h 1249788"/>
              <a:gd name="connsiteX23" fmla="*/ 8974411 w 11446446"/>
              <a:gd name="connsiteY23" fmla="*/ 1214413 h 1249788"/>
              <a:gd name="connsiteX24" fmla="*/ 8304465 w 11446446"/>
              <a:gd name="connsiteY24" fmla="*/ 1214413 h 1249788"/>
              <a:gd name="connsiteX25" fmla="*/ 7520627 w 11446446"/>
              <a:gd name="connsiteY25" fmla="*/ 1214413 h 1249788"/>
              <a:gd name="connsiteX26" fmla="*/ 6964572 w 11446446"/>
              <a:gd name="connsiteY26" fmla="*/ 1214413 h 1249788"/>
              <a:gd name="connsiteX27" fmla="*/ 6636299 w 11446446"/>
              <a:gd name="connsiteY27" fmla="*/ 1214413 h 1249788"/>
              <a:gd name="connsiteX28" fmla="*/ 5966353 w 11446446"/>
              <a:gd name="connsiteY28" fmla="*/ 1214413 h 1249788"/>
              <a:gd name="connsiteX29" fmla="*/ 5410298 w 11446446"/>
              <a:gd name="connsiteY29" fmla="*/ 1214413 h 1249788"/>
              <a:gd name="connsiteX30" fmla="*/ 5082022 w 11446446"/>
              <a:gd name="connsiteY30" fmla="*/ 1214413 h 1249788"/>
              <a:gd name="connsiteX31" fmla="*/ 4753749 w 11446446"/>
              <a:gd name="connsiteY31" fmla="*/ 1214413 h 1249788"/>
              <a:gd name="connsiteX32" fmla="*/ 3969914 w 11446446"/>
              <a:gd name="connsiteY32" fmla="*/ 1214413 h 1249788"/>
              <a:gd name="connsiteX33" fmla="*/ 3413859 w 11446446"/>
              <a:gd name="connsiteY33" fmla="*/ 1214413 h 1249788"/>
              <a:gd name="connsiteX34" fmla="*/ 2743912 w 11446446"/>
              <a:gd name="connsiteY34" fmla="*/ 1214413 h 1249788"/>
              <a:gd name="connsiteX35" fmla="*/ 1960075 w 11446446"/>
              <a:gd name="connsiteY35" fmla="*/ 1214413 h 1249788"/>
              <a:gd name="connsiteX36" fmla="*/ 1404020 w 11446446"/>
              <a:gd name="connsiteY36" fmla="*/ 1214413 h 1249788"/>
              <a:gd name="connsiteX37" fmla="*/ 37330 w 11446446"/>
              <a:gd name="connsiteY37" fmla="*/ 1214413 h 1249788"/>
              <a:gd name="connsiteX38" fmla="*/ 37330 w 11446446"/>
              <a:gd name="connsiteY38" fmla="*/ 651962 h 1249788"/>
              <a:gd name="connsiteX39" fmla="*/ 37330 w 11446446"/>
              <a:gd name="connsiteY39" fmla="*/ 66553 h 1249788"/>
              <a:gd name="connsiteX0" fmla="*/ 37330 w 11446446"/>
              <a:gd name="connsiteY0" fmla="*/ 66553 h 1249788"/>
              <a:gd name="connsiteX1" fmla="*/ 479494 w 11446446"/>
              <a:gd name="connsiteY1" fmla="*/ 66553 h 1249788"/>
              <a:gd name="connsiteX2" fmla="*/ 921659 w 11446446"/>
              <a:gd name="connsiteY2" fmla="*/ 66553 h 1249788"/>
              <a:gd name="connsiteX3" fmla="*/ 1591605 w 11446446"/>
              <a:gd name="connsiteY3" fmla="*/ 66553 h 1249788"/>
              <a:gd name="connsiteX4" fmla="*/ 2489333 w 11446446"/>
              <a:gd name="connsiteY4" fmla="*/ 66553 h 1249788"/>
              <a:gd name="connsiteX5" fmla="*/ 3387061 w 11446446"/>
              <a:gd name="connsiteY5" fmla="*/ 66553 h 1249788"/>
              <a:gd name="connsiteX6" fmla="*/ 4057006 w 11446446"/>
              <a:gd name="connsiteY6" fmla="*/ 66553 h 1249788"/>
              <a:gd name="connsiteX7" fmla="*/ 4613061 w 11446446"/>
              <a:gd name="connsiteY7" fmla="*/ 66553 h 1249788"/>
              <a:gd name="connsiteX8" fmla="*/ 5396898 w 11446446"/>
              <a:gd name="connsiteY8" fmla="*/ 66553 h 1249788"/>
              <a:gd name="connsiteX9" fmla="*/ 5952953 w 11446446"/>
              <a:gd name="connsiteY9" fmla="*/ 66553 h 1249788"/>
              <a:gd name="connsiteX10" fmla="*/ 6395117 w 11446446"/>
              <a:gd name="connsiteY10" fmla="*/ 66553 h 1249788"/>
              <a:gd name="connsiteX11" fmla="*/ 7178955 w 11446446"/>
              <a:gd name="connsiteY11" fmla="*/ 66553 h 1249788"/>
              <a:gd name="connsiteX12" fmla="*/ 8076683 w 11446446"/>
              <a:gd name="connsiteY12" fmla="*/ 66553 h 1249788"/>
              <a:gd name="connsiteX13" fmla="*/ 8632738 w 11446446"/>
              <a:gd name="connsiteY13" fmla="*/ 66553 h 1249788"/>
              <a:gd name="connsiteX14" fmla="*/ 9074902 w 11446446"/>
              <a:gd name="connsiteY14" fmla="*/ 66553 h 1249788"/>
              <a:gd name="connsiteX15" fmla="*/ 9858739 w 11446446"/>
              <a:gd name="connsiteY15" fmla="*/ 66553 h 1249788"/>
              <a:gd name="connsiteX16" fmla="*/ 10642577 w 11446446"/>
              <a:gd name="connsiteY16" fmla="*/ 66553 h 1249788"/>
              <a:gd name="connsiteX17" fmla="*/ 11426414 w 11446446"/>
              <a:gd name="connsiteY17" fmla="*/ 66553 h 1249788"/>
              <a:gd name="connsiteX18" fmla="*/ 11426414 w 11446446"/>
              <a:gd name="connsiteY18" fmla="*/ 629004 h 1249788"/>
              <a:gd name="connsiteX19" fmla="*/ 11426414 w 11446446"/>
              <a:gd name="connsiteY19" fmla="*/ 1214413 h 1249788"/>
              <a:gd name="connsiteX20" fmla="*/ 10756468 w 11446446"/>
              <a:gd name="connsiteY20" fmla="*/ 1214413 h 1249788"/>
              <a:gd name="connsiteX21" fmla="*/ 9972630 w 11446446"/>
              <a:gd name="connsiteY21" fmla="*/ 1214413 h 1249788"/>
              <a:gd name="connsiteX22" fmla="*/ 9530466 w 11446446"/>
              <a:gd name="connsiteY22" fmla="*/ 1214413 h 1249788"/>
              <a:gd name="connsiteX23" fmla="*/ 8974411 w 11446446"/>
              <a:gd name="connsiteY23" fmla="*/ 1214413 h 1249788"/>
              <a:gd name="connsiteX24" fmla="*/ 8304465 w 11446446"/>
              <a:gd name="connsiteY24" fmla="*/ 1214413 h 1249788"/>
              <a:gd name="connsiteX25" fmla="*/ 7520627 w 11446446"/>
              <a:gd name="connsiteY25" fmla="*/ 1214413 h 1249788"/>
              <a:gd name="connsiteX26" fmla="*/ 6964572 w 11446446"/>
              <a:gd name="connsiteY26" fmla="*/ 1214413 h 1249788"/>
              <a:gd name="connsiteX27" fmla="*/ 6636299 w 11446446"/>
              <a:gd name="connsiteY27" fmla="*/ 1214413 h 1249788"/>
              <a:gd name="connsiteX28" fmla="*/ 5966353 w 11446446"/>
              <a:gd name="connsiteY28" fmla="*/ 1214413 h 1249788"/>
              <a:gd name="connsiteX29" fmla="*/ 5410298 w 11446446"/>
              <a:gd name="connsiteY29" fmla="*/ 1214413 h 1249788"/>
              <a:gd name="connsiteX30" fmla="*/ 5082022 w 11446446"/>
              <a:gd name="connsiteY30" fmla="*/ 1214413 h 1249788"/>
              <a:gd name="connsiteX31" fmla="*/ 4753749 w 11446446"/>
              <a:gd name="connsiteY31" fmla="*/ 1214413 h 1249788"/>
              <a:gd name="connsiteX32" fmla="*/ 3969914 w 11446446"/>
              <a:gd name="connsiteY32" fmla="*/ 1214413 h 1249788"/>
              <a:gd name="connsiteX33" fmla="*/ 3413859 w 11446446"/>
              <a:gd name="connsiteY33" fmla="*/ 1214413 h 1249788"/>
              <a:gd name="connsiteX34" fmla="*/ 2743912 w 11446446"/>
              <a:gd name="connsiteY34" fmla="*/ 1214413 h 1249788"/>
              <a:gd name="connsiteX35" fmla="*/ 1960075 w 11446446"/>
              <a:gd name="connsiteY35" fmla="*/ 1214413 h 1249788"/>
              <a:gd name="connsiteX36" fmla="*/ 1404020 w 11446446"/>
              <a:gd name="connsiteY36" fmla="*/ 1214413 h 1249788"/>
              <a:gd name="connsiteX37" fmla="*/ 37330 w 11446446"/>
              <a:gd name="connsiteY37" fmla="*/ 1214413 h 1249788"/>
              <a:gd name="connsiteX38" fmla="*/ 37330 w 11446446"/>
              <a:gd name="connsiteY38" fmla="*/ 651962 h 1249788"/>
              <a:gd name="connsiteX39" fmla="*/ 37330 w 11446446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446446" h="1249788" fill="none" extrusionOk="0">
                <a:moveTo>
                  <a:pt x="37330" y="66553"/>
                </a:moveTo>
                <a:cubicBezTo>
                  <a:pt x="201000" y="133511"/>
                  <a:pt x="330399" y="66693"/>
                  <a:pt x="479494" y="66553"/>
                </a:cubicBezTo>
                <a:cubicBezTo>
                  <a:pt x="481124" y="30599"/>
                  <a:pt x="858026" y="93269"/>
                  <a:pt x="921659" y="66553"/>
                </a:cubicBezTo>
                <a:cubicBezTo>
                  <a:pt x="916652" y="-52614"/>
                  <a:pt x="1231974" y="65006"/>
                  <a:pt x="1591605" y="66553"/>
                </a:cubicBezTo>
                <a:cubicBezTo>
                  <a:pt x="1919919" y="-51956"/>
                  <a:pt x="2033719" y="158656"/>
                  <a:pt x="2489333" y="66553"/>
                </a:cubicBezTo>
                <a:cubicBezTo>
                  <a:pt x="2875537" y="-109160"/>
                  <a:pt x="3207687" y="242073"/>
                  <a:pt x="3387061" y="66553"/>
                </a:cubicBezTo>
                <a:cubicBezTo>
                  <a:pt x="3578331" y="49191"/>
                  <a:pt x="3959760" y="71561"/>
                  <a:pt x="4057006" y="66553"/>
                </a:cubicBezTo>
                <a:cubicBezTo>
                  <a:pt x="4152290" y="70974"/>
                  <a:pt x="4492960" y="176305"/>
                  <a:pt x="4613061" y="66553"/>
                </a:cubicBezTo>
                <a:cubicBezTo>
                  <a:pt x="4762370" y="125404"/>
                  <a:pt x="5005087" y="146088"/>
                  <a:pt x="5396898" y="66553"/>
                </a:cubicBezTo>
                <a:cubicBezTo>
                  <a:pt x="5743010" y="67870"/>
                  <a:pt x="5746037" y="72737"/>
                  <a:pt x="5952953" y="66553"/>
                </a:cubicBezTo>
                <a:cubicBezTo>
                  <a:pt x="6217707" y="75292"/>
                  <a:pt x="6374875" y="146757"/>
                  <a:pt x="6395117" y="66553"/>
                </a:cubicBezTo>
                <a:cubicBezTo>
                  <a:pt x="6696455" y="-81079"/>
                  <a:pt x="6812249" y="107558"/>
                  <a:pt x="7178955" y="66553"/>
                </a:cubicBezTo>
                <a:cubicBezTo>
                  <a:pt x="7433670" y="131276"/>
                  <a:pt x="7955676" y="113896"/>
                  <a:pt x="8076683" y="66553"/>
                </a:cubicBezTo>
                <a:cubicBezTo>
                  <a:pt x="8492845" y="46390"/>
                  <a:pt x="8534084" y="193651"/>
                  <a:pt x="8632738" y="66553"/>
                </a:cubicBezTo>
                <a:cubicBezTo>
                  <a:pt x="8733797" y="5556"/>
                  <a:pt x="8811593" y="85275"/>
                  <a:pt x="9074902" y="66553"/>
                </a:cubicBezTo>
                <a:cubicBezTo>
                  <a:pt x="8919056" y="-183432"/>
                  <a:pt x="9383183" y="395166"/>
                  <a:pt x="9858739" y="66553"/>
                </a:cubicBezTo>
                <a:cubicBezTo>
                  <a:pt x="10196725" y="5679"/>
                  <a:pt x="10334467" y="41830"/>
                  <a:pt x="10642577" y="66553"/>
                </a:cubicBezTo>
                <a:cubicBezTo>
                  <a:pt x="11091790" y="-84523"/>
                  <a:pt x="11215599" y="-661"/>
                  <a:pt x="11426414" y="66553"/>
                </a:cubicBezTo>
                <a:cubicBezTo>
                  <a:pt x="11554338" y="47982"/>
                  <a:pt x="11598662" y="339279"/>
                  <a:pt x="11426414" y="629004"/>
                </a:cubicBezTo>
                <a:cubicBezTo>
                  <a:pt x="11477797" y="950355"/>
                  <a:pt x="11326234" y="1024881"/>
                  <a:pt x="11426414" y="1214413"/>
                </a:cubicBezTo>
                <a:cubicBezTo>
                  <a:pt x="11261937" y="1338106"/>
                  <a:pt x="10963069" y="1106109"/>
                  <a:pt x="10756468" y="1214413"/>
                </a:cubicBezTo>
                <a:cubicBezTo>
                  <a:pt x="10517249" y="1252373"/>
                  <a:pt x="10116550" y="1213423"/>
                  <a:pt x="9972630" y="1214413"/>
                </a:cubicBezTo>
                <a:cubicBezTo>
                  <a:pt x="9814984" y="1197546"/>
                  <a:pt x="9875094" y="1102902"/>
                  <a:pt x="9530466" y="1214413"/>
                </a:cubicBezTo>
                <a:cubicBezTo>
                  <a:pt x="9354171" y="1359960"/>
                  <a:pt x="9275562" y="1248368"/>
                  <a:pt x="8974411" y="1214413"/>
                </a:cubicBezTo>
                <a:cubicBezTo>
                  <a:pt x="8691179" y="1275625"/>
                  <a:pt x="8670349" y="1097361"/>
                  <a:pt x="8304465" y="1214413"/>
                </a:cubicBezTo>
                <a:cubicBezTo>
                  <a:pt x="8056818" y="1439584"/>
                  <a:pt x="7866785" y="1121304"/>
                  <a:pt x="7520627" y="1214413"/>
                </a:cubicBezTo>
                <a:cubicBezTo>
                  <a:pt x="7289394" y="1204789"/>
                  <a:pt x="7193011" y="1202031"/>
                  <a:pt x="6964572" y="1214413"/>
                </a:cubicBezTo>
                <a:cubicBezTo>
                  <a:pt x="6608530" y="1203417"/>
                  <a:pt x="6826189" y="1109255"/>
                  <a:pt x="6636299" y="1214413"/>
                </a:cubicBezTo>
                <a:cubicBezTo>
                  <a:pt x="6357965" y="1320852"/>
                  <a:pt x="6213882" y="1094890"/>
                  <a:pt x="5966353" y="1214413"/>
                </a:cubicBezTo>
                <a:cubicBezTo>
                  <a:pt x="5688786" y="1371984"/>
                  <a:pt x="5616614" y="1020237"/>
                  <a:pt x="5410298" y="1214413"/>
                </a:cubicBezTo>
                <a:cubicBezTo>
                  <a:pt x="5319760" y="1290043"/>
                  <a:pt x="5128838" y="1239474"/>
                  <a:pt x="5082022" y="1214413"/>
                </a:cubicBezTo>
                <a:cubicBezTo>
                  <a:pt x="4945497" y="1217143"/>
                  <a:pt x="4943774" y="1197542"/>
                  <a:pt x="4753749" y="1214413"/>
                </a:cubicBezTo>
                <a:cubicBezTo>
                  <a:pt x="4435419" y="1253026"/>
                  <a:pt x="4383460" y="1256717"/>
                  <a:pt x="3969914" y="1214413"/>
                </a:cubicBezTo>
                <a:cubicBezTo>
                  <a:pt x="3619420" y="1269707"/>
                  <a:pt x="3665073" y="1210137"/>
                  <a:pt x="3413859" y="1214413"/>
                </a:cubicBezTo>
                <a:cubicBezTo>
                  <a:pt x="3132461" y="1195383"/>
                  <a:pt x="3087890" y="1131121"/>
                  <a:pt x="2743912" y="1214413"/>
                </a:cubicBezTo>
                <a:cubicBezTo>
                  <a:pt x="2340854" y="1164017"/>
                  <a:pt x="2062990" y="1150962"/>
                  <a:pt x="1960075" y="1214413"/>
                </a:cubicBezTo>
                <a:cubicBezTo>
                  <a:pt x="1717441" y="1295444"/>
                  <a:pt x="1618803" y="1150699"/>
                  <a:pt x="1404020" y="1214413"/>
                </a:cubicBezTo>
                <a:cubicBezTo>
                  <a:pt x="1159862" y="1125686"/>
                  <a:pt x="265417" y="1180826"/>
                  <a:pt x="37330" y="1214413"/>
                </a:cubicBezTo>
                <a:cubicBezTo>
                  <a:pt x="13642" y="1016040"/>
                  <a:pt x="-1400" y="785947"/>
                  <a:pt x="37330" y="651962"/>
                </a:cubicBezTo>
                <a:cubicBezTo>
                  <a:pt x="15109" y="406814"/>
                  <a:pt x="66176" y="374353"/>
                  <a:pt x="37330" y="66553"/>
                </a:cubicBezTo>
                <a:close/>
              </a:path>
              <a:path w="11446446" h="1249788" stroke="0" extrusionOk="0">
                <a:moveTo>
                  <a:pt x="215627" y="888"/>
                </a:moveTo>
                <a:cubicBezTo>
                  <a:pt x="396945" y="-61544"/>
                  <a:pt x="427049" y="77789"/>
                  <a:pt x="593385" y="66553"/>
                </a:cubicBezTo>
                <a:cubicBezTo>
                  <a:pt x="729797" y="52865"/>
                  <a:pt x="757506" y="112761"/>
                  <a:pt x="921659" y="66553"/>
                </a:cubicBezTo>
                <a:cubicBezTo>
                  <a:pt x="1055690" y="117321"/>
                  <a:pt x="1236266" y="58067"/>
                  <a:pt x="1591605" y="66553"/>
                </a:cubicBezTo>
                <a:cubicBezTo>
                  <a:pt x="1634665" y="-141721"/>
                  <a:pt x="1904405" y="245894"/>
                  <a:pt x="2375442" y="66553"/>
                </a:cubicBezTo>
                <a:cubicBezTo>
                  <a:pt x="2674605" y="14661"/>
                  <a:pt x="2651707" y="74566"/>
                  <a:pt x="2817606" y="66553"/>
                </a:cubicBezTo>
                <a:cubicBezTo>
                  <a:pt x="2898593" y="113452"/>
                  <a:pt x="3063918" y="110473"/>
                  <a:pt x="3145880" y="66553"/>
                </a:cubicBezTo>
                <a:cubicBezTo>
                  <a:pt x="3272564" y="-59710"/>
                  <a:pt x="3539109" y="103354"/>
                  <a:pt x="3815826" y="66553"/>
                </a:cubicBezTo>
                <a:cubicBezTo>
                  <a:pt x="3933403" y="-57364"/>
                  <a:pt x="4019047" y="146105"/>
                  <a:pt x="4144099" y="66553"/>
                </a:cubicBezTo>
                <a:cubicBezTo>
                  <a:pt x="4203398" y="125326"/>
                  <a:pt x="4440077" y="-1312"/>
                  <a:pt x="4586263" y="66553"/>
                </a:cubicBezTo>
                <a:cubicBezTo>
                  <a:pt x="4764040" y="154951"/>
                  <a:pt x="5152388" y="22628"/>
                  <a:pt x="5256210" y="66553"/>
                </a:cubicBezTo>
                <a:cubicBezTo>
                  <a:pt x="5136890" y="69635"/>
                  <a:pt x="5574623" y="6926"/>
                  <a:pt x="5926156" y="66553"/>
                </a:cubicBezTo>
                <a:cubicBezTo>
                  <a:pt x="6246506" y="77991"/>
                  <a:pt x="6106397" y="79052"/>
                  <a:pt x="6368320" y="66553"/>
                </a:cubicBezTo>
                <a:cubicBezTo>
                  <a:pt x="6607840" y="-3166"/>
                  <a:pt x="6768037" y="184833"/>
                  <a:pt x="7152157" y="66553"/>
                </a:cubicBezTo>
                <a:cubicBezTo>
                  <a:pt x="7423377" y="-71087"/>
                  <a:pt x="7538155" y="53781"/>
                  <a:pt x="8049885" y="66553"/>
                </a:cubicBezTo>
                <a:cubicBezTo>
                  <a:pt x="8513431" y="121168"/>
                  <a:pt x="8562542" y="144970"/>
                  <a:pt x="8719832" y="66553"/>
                </a:cubicBezTo>
                <a:cubicBezTo>
                  <a:pt x="8881598" y="57633"/>
                  <a:pt x="9154558" y="54717"/>
                  <a:pt x="9275885" y="66553"/>
                </a:cubicBezTo>
                <a:cubicBezTo>
                  <a:pt x="9313834" y="33092"/>
                  <a:pt x="9475540" y="36536"/>
                  <a:pt x="9945831" y="66553"/>
                </a:cubicBezTo>
                <a:cubicBezTo>
                  <a:pt x="10217017" y="24311"/>
                  <a:pt x="10170879" y="56423"/>
                  <a:pt x="10274106" y="66553"/>
                </a:cubicBezTo>
                <a:cubicBezTo>
                  <a:pt x="10138376" y="133678"/>
                  <a:pt x="10921921" y="-216158"/>
                  <a:pt x="11426414" y="66553"/>
                </a:cubicBezTo>
                <a:cubicBezTo>
                  <a:pt x="11482756" y="399685"/>
                  <a:pt x="11321814" y="501685"/>
                  <a:pt x="11426414" y="663439"/>
                </a:cubicBezTo>
                <a:cubicBezTo>
                  <a:pt x="11615969" y="784524"/>
                  <a:pt x="11586384" y="1067752"/>
                  <a:pt x="11426414" y="1214413"/>
                </a:cubicBezTo>
                <a:cubicBezTo>
                  <a:pt x="11290790" y="1215131"/>
                  <a:pt x="11292141" y="1143244"/>
                  <a:pt x="11098139" y="1214413"/>
                </a:cubicBezTo>
                <a:cubicBezTo>
                  <a:pt x="10959339" y="1163538"/>
                  <a:pt x="10509782" y="1204457"/>
                  <a:pt x="10200410" y="1214413"/>
                </a:cubicBezTo>
                <a:cubicBezTo>
                  <a:pt x="10046309" y="1315120"/>
                  <a:pt x="9809293" y="1178488"/>
                  <a:pt x="9758248" y="1214413"/>
                </a:cubicBezTo>
                <a:cubicBezTo>
                  <a:pt x="9579670" y="1288397"/>
                  <a:pt x="9372912" y="1190410"/>
                  <a:pt x="9316084" y="1214413"/>
                </a:cubicBezTo>
                <a:cubicBezTo>
                  <a:pt x="9225808" y="1165308"/>
                  <a:pt x="8794300" y="1204893"/>
                  <a:pt x="8646138" y="1214413"/>
                </a:cubicBezTo>
                <a:cubicBezTo>
                  <a:pt x="8209908" y="1265405"/>
                  <a:pt x="8169412" y="1073910"/>
                  <a:pt x="7862299" y="1214413"/>
                </a:cubicBezTo>
                <a:cubicBezTo>
                  <a:pt x="7709021" y="1273971"/>
                  <a:pt x="7611994" y="1132223"/>
                  <a:pt x="7534025" y="1214413"/>
                </a:cubicBezTo>
                <a:cubicBezTo>
                  <a:pt x="7422798" y="1275500"/>
                  <a:pt x="7102668" y="1114168"/>
                  <a:pt x="6636299" y="1214413"/>
                </a:cubicBezTo>
                <a:cubicBezTo>
                  <a:pt x="6290123" y="1241164"/>
                  <a:pt x="6341904" y="1165744"/>
                  <a:pt x="6194135" y="1214413"/>
                </a:cubicBezTo>
                <a:cubicBezTo>
                  <a:pt x="6188640" y="1189029"/>
                  <a:pt x="5898776" y="1253398"/>
                  <a:pt x="5638079" y="1214413"/>
                </a:cubicBezTo>
                <a:cubicBezTo>
                  <a:pt x="5524807" y="1265208"/>
                  <a:pt x="5307948" y="1179796"/>
                  <a:pt x="5082022" y="1214413"/>
                </a:cubicBezTo>
                <a:cubicBezTo>
                  <a:pt x="4950684" y="1292910"/>
                  <a:pt x="4722195" y="1266333"/>
                  <a:pt x="4525969" y="1214413"/>
                </a:cubicBezTo>
                <a:cubicBezTo>
                  <a:pt x="4428945" y="1249697"/>
                  <a:pt x="4280848" y="1208937"/>
                  <a:pt x="4197696" y="1214413"/>
                </a:cubicBezTo>
                <a:cubicBezTo>
                  <a:pt x="4036006" y="1232968"/>
                  <a:pt x="3961760" y="1194948"/>
                  <a:pt x="3755531" y="1214413"/>
                </a:cubicBezTo>
                <a:cubicBezTo>
                  <a:pt x="3516979" y="1132290"/>
                  <a:pt x="3312571" y="1078907"/>
                  <a:pt x="3085583" y="1214413"/>
                </a:cubicBezTo>
                <a:cubicBezTo>
                  <a:pt x="2832309" y="1344025"/>
                  <a:pt x="2849433" y="1182550"/>
                  <a:pt x="2643419" y="1214413"/>
                </a:cubicBezTo>
                <a:cubicBezTo>
                  <a:pt x="2454345" y="1275963"/>
                  <a:pt x="2040354" y="1167253"/>
                  <a:pt x="1973473" y="1214413"/>
                </a:cubicBezTo>
                <a:cubicBezTo>
                  <a:pt x="1772568" y="1257099"/>
                  <a:pt x="1533147" y="1175691"/>
                  <a:pt x="1417420" y="1214413"/>
                </a:cubicBezTo>
                <a:cubicBezTo>
                  <a:pt x="1159579" y="1235820"/>
                  <a:pt x="1145448" y="1195031"/>
                  <a:pt x="1089146" y="1214413"/>
                </a:cubicBezTo>
                <a:cubicBezTo>
                  <a:pt x="1014529" y="1152277"/>
                  <a:pt x="200588" y="1189824"/>
                  <a:pt x="37330" y="1214413"/>
                </a:cubicBezTo>
                <a:cubicBezTo>
                  <a:pt x="-145625" y="975554"/>
                  <a:pt x="-2183" y="775137"/>
                  <a:pt x="37330" y="617526"/>
                </a:cubicBezTo>
                <a:cubicBezTo>
                  <a:pt x="-75759" y="511230"/>
                  <a:pt x="503291" y="251262"/>
                  <a:pt x="215627" y="888"/>
                </a:cubicBezTo>
                <a:close/>
              </a:path>
              <a:path w="11446446" h="1249788" fill="none" stroke="0" extrusionOk="0">
                <a:moveTo>
                  <a:pt x="37330" y="66553"/>
                </a:moveTo>
                <a:cubicBezTo>
                  <a:pt x="143555" y="4178"/>
                  <a:pt x="363413" y="121802"/>
                  <a:pt x="479494" y="66553"/>
                </a:cubicBezTo>
                <a:cubicBezTo>
                  <a:pt x="622333" y="15212"/>
                  <a:pt x="852365" y="98612"/>
                  <a:pt x="921659" y="66553"/>
                </a:cubicBezTo>
                <a:cubicBezTo>
                  <a:pt x="926351" y="17452"/>
                  <a:pt x="1471477" y="128536"/>
                  <a:pt x="1591605" y="66553"/>
                </a:cubicBezTo>
                <a:cubicBezTo>
                  <a:pt x="1865250" y="-84792"/>
                  <a:pt x="2254213" y="137602"/>
                  <a:pt x="2489333" y="66553"/>
                </a:cubicBezTo>
                <a:cubicBezTo>
                  <a:pt x="2733289" y="57226"/>
                  <a:pt x="3234918" y="197583"/>
                  <a:pt x="3387061" y="66553"/>
                </a:cubicBezTo>
                <a:cubicBezTo>
                  <a:pt x="3547456" y="-19615"/>
                  <a:pt x="3921692" y="137787"/>
                  <a:pt x="4057006" y="66553"/>
                </a:cubicBezTo>
                <a:cubicBezTo>
                  <a:pt x="4158919" y="-32067"/>
                  <a:pt x="4464312" y="153762"/>
                  <a:pt x="4613061" y="66553"/>
                </a:cubicBezTo>
                <a:cubicBezTo>
                  <a:pt x="4770514" y="76874"/>
                  <a:pt x="5226092" y="115366"/>
                  <a:pt x="5396898" y="66553"/>
                </a:cubicBezTo>
                <a:cubicBezTo>
                  <a:pt x="5733205" y="74958"/>
                  <a:pt x="5741598" y="93051"/>
                  <a:pt x="5952953" y="66553"/>
                </a:cubicBezTo>
                <a:cubicBezTo>
                  <a:pt x="6147963" y="31086"/>
                  <a:pt x="6241746" y="121144"/>
                  <a:pt x="6395117" y="66553"/>
                </a:cubicBezTo>
                <a:cubicBezTo>
                  <a:pt x="6593386" y="-58977"/>
                  <a:pt x="6868815" y="133898"/>
                  <a:pt x="7178955" y="66553"/>
                </a:cubicBezTo>
                <a:cubicBezTo>
                  <a:pt x="7463759" y="-14917"/>
                  <a:pt x="7832274" y="96146"/>
                  <a:pt x="8076683" y="66553"/>
                </a:cubicBezTo>
                <a:cubicBezTo>
                  <a:pt x="8447041" y="29016"/>
                  <a:pt x="8399013" y="94601"/>
                  <a:pt x="8632738" y="66553"/>
                </a:cubicBezTo>
                <a:cubicBezTo>
                  <a:pt x="8834888" y="-11147"/>
                  <a:pt x="8821663" y="111824"/>
                  <a:pt x="9074902" y="66553"/>
                </a:cubicBezTo>
                <a:cubicBezTo>
                  <a:pt x="9342558" y="-50891"/>
                  <a:pt x="9667617" y="328491"/>
                  <a:pt x="9858739" y="66553"/>
                </a:cubicBezTo>
                <a:cubicBezTo>
                  <a:pt x="10070877" y="32125"/>
                  <a:pt x="10333045" y="73293"/>
                  <a:pt x="10642577" y="66553"/>
                </a:cubicBezTo>
                <a:cubicBezTo>
                  <a:pt x="11070616" y="-16964"/>
                  <a:pt x="11165356" y="28780"/>
                  <a:pt x="11426414" y="66553"/>
                </a:cubicBezTo>
                <a:cubicBezTo>
                  <a:pt x="11520974" y="162444"/>
                  <a:pt x="11370682" y="399207"/>
                  <a:pt x="11426414" y="629004"/>
                </a:cubicBezTo>
                <a:cubicBezTo>
                  <a:pt x="11485444" y="843390"/>
                  <a:pt x="11441286" y="996759"/>
                  <a:pt x="11426414" y="1214413"/>
                </a:cubicBezTo>
                <a:cubicBezTo>
                  <a:pt x="11244696" y="1227116"/>
                  <a:pt x="10991143" y="1144748"/>
                  <a:pt x="10756468" y="1214413"/>
                </a:cubicBezTo>
                <a:cubicBezTo>
                  <a:pt x="10636699" y="1259955"/>
                  <a:pt x="10145025" y="1080523"/>
                  <a:pt x="9972630" y="1214413"/>
                </a:cubicBezTo>
                <a:cubicBezTo>
                  <a:pt x="9809729" y="1336085"/>
                  <a:pt x="9635561" y="1118115"/>
                  <a:pt x="9530466" y="1214413"/>
                </a:cubicBezTo>
                <a:cubicBezTo>
                  <a:pt x="9310787" y="1234008"/>
                  <a:pt x="9171421" y="1163889"/>
                  <a:pt x="8974411" y="1214413"/>
                </a:cubicBezTo>
                <a:cubicBezTo>
                  <a:pt x="8735737" y="1176799"/>
                  <a:pt x="8616894" y="1166771"/>
                  <a:pt x="8304465" y="1214413"/>
                </a:cubicBezTo>
                <a:cubicBezTo>
                  <a:pt x="8098816" y="1333918"/>
                  <a:pt x="7617865" y="1251340"/>
                  <a:pt x="7520627" y="1214413"/>
                </a:cubicBezTo>
                <a:cubicBezTo>
                  <a:pt x="7280077" y="1251912"/>
                  <a:pt x="7187630" y="1223908"/>
                  <a:pt x="6964572" y="1214413"/>
                </a:cubicBezTo>
                <a:cubicBezTo>
                  <a:pt x="6694990" y="1242163"/>
                  <a:pt x="6784804" y="1126865"/>
                  <a:pt x="6636299" y="1214413"/>
                </a:cubicBezTo>
                <a:cubicBezTo>
                  <a:pt x="6559031" y="1265283"/>
                  <a:pt x="6099779" y="1238103"/>
                  <a:pt x="5966353" y="1214413"/>
                </a:cubicBezTo>
                <a:cubicBezTo>
                  <a:pt x="5788487" y="1201387"/>
                  <a:pt x="5534318" y="1166477"/>
                  <a:pt x="5410298" y="1214413"/>
                </a:cubicBezTo>
                <a:cubicBezTo>
                  <a:pt x="5288112" y="1294939"/>
                  <a:pt x="5166213" y="1218207"/>
                  <a:pt x="5082022" y="1214413"/>
                </a:cubicBezTo>
                <a:cubicBezTo>
                  <a:pt x="5035773" y="1213161"/>
                  <a:pt x="4921170" y="1188603"/>
                  <a:pt x="4753749" y="1214413"/>
                </a:cubicBezTo>
                <a:cubicBezTo>
                  <a:pt x="4670632" y="1244057"/>
                  <a:pt x="4223413" y="1158394"/>
                  <a:pt x="3969914" y="1214413"/>
                </a:cubicBezTo>
                <a:cubicBezTo>
                  <a:pt x="3602063" y="1257832"/>
                  <a:pt x="3616474" y="1184792"/>
                  <a:pt x="3413859" y="1214413"/>
                </a:cubicBezTo>
                <a:cubicBezTo>
                  <a:pt x="3254753" y="1145029"/>
                  <a:pt x="3062343" y="1149386"/>
                  <a:pt x="2743912" y="1214413"/>
                </a:cubicBezTo>
                <a:cubicBezTo>
                  <a:pt x="2458361" y="1285298"/>
                  <a:pt x="2190624" y="1171291"/>
                  <a:pt x="1960075" y="1214413"/>
                </a:cubicBezTo>
                <a:cubicBezTo>
                  <a:pt x="1713601" y="1270115"/>
                  <a:pt x="1501835" y="1214416"/>
                  <a:pt x="1404020" y="1214413"/>
                </a:cubicBezTo>
                <a:cubicBezTo>
                  <a:pt x="1320940" y="1125920"/>
                  <a:pt x="372708" y="1287699"/>
                  <a:pt x="37330" y="1214413"/>
                </a:cubicBezTo>
                <a:cubicBezTo>
                  <a:pt x="52352" y="929692"/>
                  <a:pt x="78616" y="894991"/>
                  <a:pt x="37330" y="651962"/>
                </a:cubicBezTo>
                <a:cubicBezTo>
                  <a:pt x="1010" y="461149"/>
                  <a:pt x="48252" y="391533"/>
                  <a:pt x="37330" y="66553"/>
                </a:cubicBezTo>
                <a:close/>
              </a:path>
              <a:path w="11446446" h="1249788" fill="none" stroke="0" extrusionOk="0">
                <a:moveTo>
                  <a:pt x="37330" y="66553"/>
                </a:moveTo>
                <a:cubicBezTo>
                  <a:pt x="187687" y="16448"/>
                  <a:pt x="367367" y="80077"/>
                  <a:pt x="479494" y="66553"/>
                </a:cubicBezTo>
                <a:cubicBezTo>
                  <a:pt x="572928" y="1232"/>
                  <a:pt x="834481" y="111066"/>
                  <a:pt x="921659" y="66553"/>
                </a:cubicBezTo>
                <a:cubicBezTo>
                  <a:pt x="1001707" y="498"/>
                  <a:pt x="1417639" y="161552"/>
                  <a:pt x="1591605" y="66553"/>
                </a:cubicBezTo>
                <a:cubicBezTo>
                  <a:pt x="1829663" y="21946"/>
                  <a:pt x="2197342" y="114362"/>
                  <a:pt x="2489333" y="66553"/>
                </a:cubicBezTo>
                <a:cubicBezTo>
                  <a:pt x="2799840" y="-60265"/>
                  <a:pt x="3071237" y="220930"/>
                  <a:pt x="3387061" y="66553"/>
                </a:cubicBezTo>
                <a:cubicBezTo>
                  <a:pt x="3541448" y="9126"/>
                  <a:pt x="3944523" y="77647"/>
                  <a:pt x="4057006" y="66553"/>
                </a:cubicBezTo>
                <a:cubicBezTo>
                  <a:pt x="4147253" y="30119"/>
                  <a:pt x="4469434" y="144090"/>
                  <a:pt x="4613061" y="66553"/>
                </a:cubicBezTo>
                <a:cubicBezTo>
                  <a:pt x="4786355" y="74059"/>
                  <a:pt x="5054229" y="121570"/>
                  <a:pt x="5396898" y="66553"/>
                </a:cubicBezTo>
                <a:cubicBezTo>
                  <a:pt x="5735308" y="62331"/>
                  <a:pt x="5749034" y="92944"/>
                  <a:pt x="5952953" y="66553"/>
                </a:cubicBezTo>
                <a:cubicBezTo>
                  <a:pt x="6146721" y="75399"/>
                  <a:pt x="6347234" y="126715"/>
                  <a:pt x="6395117" y="66553"/>
                </a:cubicBezTo>
                <a:cubicBezTo>
                  <a:pt x="6478259" y="47684"/>
                  <a:pt x="6898285" y="117329"/>
                  <a:pt x="7178955" y="66553"/>
                </a:cubicBezTo>
                <a:cubicBezTo>
                  <a:pt x="7501773" y="80187"/>
                  <a:pt x="7884757" y="121651"/>
                  <a:pt x="8076683" y="66553"/>
                </a:cubicBezTo>
                <a:cubicBezTo>
                  <a:pt x="8438417" y="35211"/>
                  <a:pt x="8457401" y="112885"/>
                  <a:pt x="8632738" y="66553"/>
                </a:cubicBezTo>
                <a:cubicBezTo>
                  <a:pt x="8840522" y="36752"/>
                  <a:pt x="8849535" y="96503"/>
                  <a:pt x="9074902" y="66553"/>
                </a:cubicBezTo>
                <a:cubicBezTo>
                  <a:pt x="9120143" y="-88649"/>
                  <a:pt x="9575599" y="139599"/>
                  <a:pt x="9858739" y="66553"/>
                </a:cubicBezTo>
                <a:cubicBezTo>
                  <a:pt x="10178318" y="-36830"/>
                  <a:pt x="10299959" y="142763"/>
                  <a:pt x="10642577" y="66553"/>
                </a:cubicBezTo>
                <a:cubicBezTo>
                  <a:pt x="11022856" y="-47197"/>
                  <a:pt x="11252131" y="44143"/>
                  <a:pt x="11426414" y="66553"/>
                </a:cubicBezTo>
                <a:cubicBezTo>
                  <a:pt x="11463019" y="91341"/>
                  <a:pt x="11385478" y="360068"/>
                  <a:pt x="11426414" y="629004"/>
                </a:cubicBezTo>
                <a:cubicBezTo>
                  <a:pt x="11433649" y="853479"/>
                  <a:pt x="11388471" y="965428"/>
                  <a:pt x="11426414" y="1214413"/>
                </a:cubicBezTo>
                <a:cubicBezTo>
                  <a:pt x="11232446" y="1299642"/>
                  <a:pt x="10980245" y="1196346"/>
                  <a:pt x="10756468" y="1214413"/>
                </a:cubicBezTo>
                <a:cubicBezTo>
                  <a:pt x="10637742" y="1278231"/>
                  <a:pt x="10096596" y="1147452"/>
                  <a:pt x="9972630" y="1214413"/>
                </a:cubicBezTo>
                <a:cubicBezTo>
                  <a:pt x="9837074" y="1263373"/>
                  <a:pt x="9719882" y="1124776"/>
                  <a:pt x="9530466" y="1214413"/>
                </a:cubicBezTo>
                <a:cubicBezTo>
                  <a:pt x="9353362" y="1265438"/>
                  <a:pt x="9173429" y="1213833"/>
                  <a:pt x="8974411" y="1214413"/>
                </a:cubicBezTo>
                <a:cubicBezTo>
                  <a:pt x="8735941" y="1276330"/>
                  <a:pt x="8661993" y="1150427"/>
                  <a:pt x="8304465" y="1214413"/>
                </a:cubicBezTo>
                <a:cubicBezTo>
                  <a:pt x="8069174" y="1370797"/>
                  <a:pt x="7677683" y="1211098"/>
                  <a:pt x="7520627" y="1214413"/>
                </a:cubicBezTo>
                <a:cubicBezTo>
                  <a:pt x="7286167" y="1240810"/>
                  <a:pt x="7228066" y="1208469"/>
                  <a:pt x="6964572" y="1214413"/>
                </a:cubicBezTo>
                <a:cubicBezTo>
                  <a:pt x="6677349" y="1195541"/>
                  <a:pt x="6766781" y="1157004"/>
                  <a:pt x="6636299" y="1214413"/>
                </a:cubicBezTo>
                <a:cubicBezTo>
                  <a:pt x="6516588" y="1204465"/>
                  <a:pt x="6292782" y="1170377"/>
                  <a:pt x="5966353" y="1214413"/>
                </a:cubicBezTo>
                <a:cubicBezTo>
                  <a:pt x="5797117" y="1229775"/>
                  <a:pt x="5567257" y="1166431"/>
                  <a:pt x="5410298" y="1214413"/>
                </a:cubicBezTo>
                <a:cubicBezTo>
                  <a:pt x="5326303" y="1276349"/>
                  <a:pt x="5149733" y="1199343"/>
                  <a:pt x="5082022" y="1214413"/>
                </a:cubicBezTo>
                <a:cubicBezTo>
                  <a:pt x="4982697" y="1201755"/>
                  <a:pt x="4956938" y="1175051"/>
                  <a:pt x="4753749" y="1214413"/>
                </a:cubicBezTo>
                <a:cubicBezTo>
                  <a:pt x="4523751" y="1255880"/>
                  <a:pt x="4382894" y="1203603"/>
                  <a:pt x="3969914" y="1214413"/>
                </a:cubicBezTo>
                <a:cubicBezTo>
                  <a:pt x="3586343" y="1268177"/>
                  <a:pt x="3672676" y="1170771"/>
                  <a:pt x="3413859" y="1214413"/>
                </a:cubicBezTo>
                <a:cubicBezTo>
                  <a:pt x="3169172" y="1207493"/>
                  <a:pt x="3073851" y="1182572"/>
                  <a:pt x="2743912" y="1214413"/>
                </a:cubicBezTo>
                <a:cubicBezTo>
                  <a:pt x="2410522" y="1213038"/>
                  <a:pt x="2107255" y="1167917"/>
                  <a:pt x="1960075" y="1214413"/>
                </a:cubicBezTo>
                <a:cubicBezTo>
                  <a:pt x="1786084" y="1267179"/>
                  <a:pt x="1530407" y="1195261"/>
                  <a:pt x="1404020" y="1214413"/>
                </a:cubicBezTo>
                <a:cubicBezTo>
                  <a:pt x="1138182" y="1121283"/>
                  <a:pt x="605332" y="1225896"/>
                  <a:pt x="37330" y="1214413"/>
                </a:cubicBezTo>
                <a:cubicBezTo>
                  <a:pt x="34628" y="965016"/>
                  <a:pt x="3801" y="854202"/>
                  <a:pt x="37330" y="651962"/>
                </a:cubicBezTo>
                <a:cubicBezTo>
                  <a:pt x="21996" y="454015"/>
                  <a:pt x="57280" y="361922"/>
                  <a:pt x="37330" y="66553"/>
                </a:cubicBezTo>
                <a:close/>
              </a:path>
              <a:path w="11446446" h="1249788" fill="none" stroke="0" extrusionOk="0">
                <a:moveTo>
                  <a:pt x="37330" y="66553"/>
                </a:moveTo>
                <a:cubicBezTo>
                  <a:pt x="193551" y="46893"/>
                  <a:pt x="370708" y="97363"/>
                  <a:pt x="479494" y="66553"/>
                </a:cubicBezTo>
                <a:cubicBezTo>
                  <a:pt x="534887" y="16240"/>
                  <a:pt x="834439" y="81927"/>
                  <a:pt x="921659" y="66553"/>
                </a:cubicBezTo>
                <a:cubicBezTo>
                  <a:pt x="913245" y="-60639"/>
                  <a:pt x="1423597" y="105410"/>
                  <a:pt x="1591605" y="66553"/>
                </a:cubicBezTo>
                <a:cubicBezTo>
                  <a:pt x="1893610" y="-38896"/>
                  <a:pt x="1993430" y="203037"/>
                  <a:pt x="2489333" y="66553"/>
                </a:cubicBezTo>
                <a:cubicBezTo>
                  <a:pt x="2785644" y="-41129"/>
                  <a:pt x="3136451" y="160549"/>
                  <a:pt x="3387061" y="66553"/>
                </a:cubicBezTo>
                <a:cubicBezTo>
                  <a:pt x="3548084" y="16379"/>
                  <a:pt x="3965537" y="75471"/>
                  <a:pt x="4057006" y="66553"/>
                </a:cubicBezTo>
                <a:cubicBezTo>
                  <a:pt x="4178957" y="7387"/>
                  <a:pt x="4512069" y="136041"/>
                  <a:pt x="4613061" y="66553"/>
                </a:cubicBezTo>
                <a:cubicBezTo>
                  <a:pt x="4797193" y="23626"/>
                  <a:pt x="5132638" y="101420"/>
                  <a:pt x="5396898" y="66553"/>
                </a:cubicBezTo>
                <a:cubicBezTo>
                  <a:pt x="5741428" y="62864"/>
                  <a:pt x="5744250" y="80730"/>
                  <a:pt x="5952953" y="66553"/>
                </a:cubicBezTo>
                <a:cubicBezTo>
                  <a:pt x="6190726" y="71392"/>
                  <a:pt x="6366844" y="124728"/>
                  <a:pt x="6395117" y="66553"/>
                </a:cubicBezTo>
                <a:cubicBezTo>
                  <a:pt x="6533744" y="-29572"/>
                  <a:pt x="6778190" y="168747"/>
                  <a:pt x="7178955" y="66553"/>
                </a:cubicBezTo>
                <a:cubicBezTo>
                  <a:pt x="7445134" y="136357"/>
                  <a:pt x="7925374" y="148618"/>
                  <a:pt x="8076683" y="66553"/>
                </a:cubicBezTo>
                <a:cubicBezTo>
                  <a:pt x="8447394" y="59672"/>
                  <a:pt x="8481947" y="127555"/>
                  <a:pt x="8632738" y="66553"/>
                </a:cubicBezTo>
                <a:cubicBezTo>
                  <a:pt x="8786264" y="3194"/>
                  <a:pt x="8832925" y="83238"/>
                  <a:pt x="9074902" y="66553"/>
                </a:cubicBezTo>
                <a:cubicBezTo>
                  <a:pt x="9185483" y="6869"/>
                  <a:pt x="9471948" y="188474"/>
                  <a:pt x="9858739" y="66553"/>
                </a:cubicBezTo>
                <a:cubicBezTo>
                  <a:pt x="10166213" y="29535"/>
                  <a:pt x="10272110" y="89451"/>
                  <a:pt x="10642577" y="66553"/>
                </a:cubicBezTo>
                <a:cubicBezTo>
                  <a:pt x="11052847" y="-124010"/>
                  <a:pt x="11232418" y="-17480"/>
                  <a:pt x="11426414" y="66553"/>
                </a:cubicBezTo>
                <a:cubicBezTo>
                  <a:pt x="11567489" y="94948"/>
                  <a:pt x="11524503" y="348863"/>
                  <a:pt x="11426414" y="629004"/>
                </a:cubicBezTo>
                <a:cubicBezTo>
                  <a:pt x="11435386" y="865006"/>
                  <a:pt x="11407804" y="981858"/>
                  <a:pt x="11426414" y="1214413"/>
                </a:cubicBezTo>
                <a:cubicBezTo>
                  <a:pt x="11225629" y="1230543"/>
                  <a:pt x="10971673" y="1199195"/>
                  <a:pt x="10756468" y="1214413"/>
                </a:cubicBezTo>
                <a:cubicBezTo>
                  <a:pt x="10622490" y="1225100"/>
                  <a:pt x="10109854" y="1123801"/>
                  <a:pt x="9972630" y="1214413"/>
                </a:cubicBezTo>
                <a:cubicBezTo>
                  <a:pt x="9834808" y="1274592"/>
                  <a:pt x="9806530" y="1136907"/>
                  <a:pt x="9530466" y="1214413"/>
                </a:cubicBezTo>
                <a:cubicBezTo>
                  <a:pt x="9364021" y="1294944"/>
                  <a:pt x="9243349" y="1262898"/>
                  <a:pt x="8974411" y="1214413"/>
                </a:cubicBezTo>
                <a:cubicBezTo>
                  <a:pt x="8731856" y="1211927"/>
                  <a:pt x="8669696" y="1131914"/>
                  <a:pt x="8304465" y="1214413"/>
                </a:cubicBezTo>
                <a:cubicBezTo>
                  <a:pt x="8047360" y="1378492"/>
                  <a:pt x="7721099" y="1132952"/>
                  <a:pt x="7520627" y="1214413"/>
                </a:cubicBezTo>
                <a:cubicBezTo>
                  <a:pt x="7266808" y="1226056"/>
                  <a:pt x="7206269" y="1223613"/>
                  <a:pt x="6964572" y="1214413"/>
                </a:cubicBezTo>
                <a:cubicBezTo>
                  <a:pt x="6667726" y="1203093"/>
                  <a:pt x="6767895" y="1147624"/>
                  <a:pt x="6636299" y="1214413"/>
                </a:cubicBezTo>
                <a:cubicBezTo>
                  <a:pt x="6464162" y="1293580"/>
                  <a:pt x="6255320" y="1161663"/>
                  <a:pt x="5966353" y="1214413"/>
                </a:cubicBezTo>
                <a:cubicBezTo>
                  <a:pt x="5788455" y="1276871"/>
                  <a:pt x="5543992" y="1096651"/>
                  <a:pt x="5410298" y="1214413"/>
                </a:cubicBezTo>
                <a:cubicBezTo>
                  <a:pt x="5323093" y="1261948"/>
                  <a:pt x="5170713" y="1219639"/>
                  <a:pt x="5082022" y="1214413"/>
                </a:cubicBezTo>
                <a:cubicBezTo>
                  <a:pt x="4968298" y="1226901"/>
                  <a:pt x="4939040" y="1180011"/>
                  <a:pt x="4753749" y="1214413"/>
                </a:cubicBezTo>
                <a:cubicBezTo>
                  <a:pt x="4490975" y="1231096"/>
                  <a:pt x="4337292" y="1212495"/>
                  <a:pt x="3969914" y="1214413"/>
                </a:cubicBezTo>
                <a:cubicBezTo>
                  <a:pt x="3621468" y="1265599"/>
                  <a:pt x="3655112" y="1200781"/>
                  <a:pt x="3413859" y="1214413"/>
                </a:cubicBezTo>
                <a:cubicBezTo>
                  <a:pt x="3152643" y="1201384"/>
                  <a:pt x="3096640" y="1165366"/>
                  <a:pt x="2743912" y="1214413"/>
                </a:cubicBezTo>
                <a:cubicBezTo>
                  <a:pt x="2348432" y="1204645"/>
                  <a:pt x="2136574" y="1094392"/>
                  <a:pt x="1960075" y="1214413"/>
                </a:cubicBezTo>
                <a:cubicBezTo>
                  <a:pt x="1768136" y="1237185"/>
                  <a:pt x="1601542" y="1213612"/>
                  <a:pt x="1404020" y="1214413"/>
                </a:cubicBezTo>
                <a:cubicBezTo>
                  <a:pt x="1243783" y="1142939"/>
                  <a:pt x="289125" y="1128846"/>
                  <a:pt x="37330" y="1214413"/>
                </a:cubicBezTo>
                <a:cubicBezTo>
                  <a:pt x="65377" y="1016018"/>
                  <a:pt x="-25128" y="845013"/>
                  <a:pt x="37330" y="651962"/>
                </a:cubicBezTo>
                <a:cubicBezTo>
                  <a:pt x="3099" y="433649"/>
                  <a:pt x="64227" y="359094"/>
                  <a:pt x="37330" y="66553"/>
                </a:cubicBezTo>
                <a:close/>
              </a:path>
              <a:path w="11446446" h="1249788" fill="none" stroke="0" extrusionOk="0">
                <a:moveTo>
                  <a:pt x="37330" y="66553"/>
                </a:moveTo>
                <a:cubicBezTo>
                  <a:pt x="219112" y="95975"/>
                  <a:pt x="312782" y="102122"/>
                  <a:pt x="479494" y="66553"/>
                </a:cubicBezTo>
                <a:cubicBezTo>
                  <a:pt x="515435" y="24328"/>
                  <a:pt x="859376" y="95694"/>
                  <a:pt x="921659" y="66553"/>
                </a:cubicBezTo>
                <a:cubicBezTo>
                  <a:pt x="870739" y="-46308"/>
                  <a:pt x="1341910" y="63512"/>
                  <a:pt x="1591605" y="66553"/>
                </a:cubicBezTo>
                <a:cubicBezTo>
                  <a:pt x="1878907" y="-45105"/>
                  <a:pt x="2069281" y="159385"/>
                  <a:pt x="2489333" y="66553"/>
                </a:cubicBezTo>
                <a:cubicBezTo>
                  <a:pt x="2822364" y="-67494"/>
                  <a:pt x="3200453" y="215563"/>
                  <a:pt x="3387061" y="66553"/>
                </a:cubicBezTo>
                <a:cubicBezTo>
                  <a:pt x="3570004" y="29369"/>
                  <a:pt x="3950097" y="61219"/>
                  <a:pt x="4057006" y="66553"/>
                </a:cubicBezTo>
                <a:cubicBezTo>
                  <a:pt x="4161621" y="28707"/>
                  <a:pt x="4490240" y="146585"/>
                  <a:pt x="4613061" y="66553"/>
                </a:cubicBezTo>
                <a:cubicBezTo>
                  <a:pt x="4789119" y="71655"/>
                  <a:pt x="5029354" y="131139"/>
                  <a:pt x="5396898" y="66553"/>
                </a:cubicBezTo>
                <a:cubicBezTo>
                  <a:pt x="5741142" y="67993"/>
                  <a:pt x="5745990" y="73501"/>
                  <a:pt x="5952953" y="66553"/>
                </a:cubicBezTo>
                <a:cubicBezTo>
                  <a:pt x="6195059" y="81299"/>
                  <a:pt x="6357534" y="133083"/>
                  <a:pt x="6395117" y="66553"/>
                </a:cubicBezTo>
                <a:cubicBezTo>
                  <a:pt x="6633535" y="-71967"/>
                  <a:pt x="6788398" y="125146"/>
                  <a:pt x="7178955" y="66553"/>
                </a:cubicBezTo>
                <a:cubicBezTo>
                  <a:pt x="7455545" y="104742"/>
                  <a:pt x="7939888" y="145166"/>
                  <a:pt x="8076683" y="66553"/>
                </a:cubicBezTo>
                <a:cubicBezTo>
                  <a:pt x="8492601" y="63217"/>
                  <a:pt x="8494706" y="144190"/>
                  <a:pt x="8632738" y="66553"/>
                </a:cubicBezTo>
                <a:cubicBezTo>
                  <a:pt x="8773983" y="10192"/>
                  <a:pt x="8802672" y="75456"/>
                  <a:pt x="9074902" y="66553"/>
                </a:cubicBezTo>
                <a:cubicBezTo>
                  <a:pt x="8998229" y="-142303"/>
                  <a:pt x="9460528" y="299475"/>
                  <a:pt x="9858739" y="66553"/>
                </a:cubicBezTo>
                <a:cubicBezTo>
                  <a:pt x="10191176" y="14843"/>
                  <a:pt x="10296589" y="37826"/>
                  <a:pt x="10642577" y="66553"/>
                </a:cubicBezTo>
                <a:cubicBezTo>
                  <a:pt x="11085222" y="-120556"/>
                  <a:pt x="11205851" y="-5327"/>
                  <a:pt x="11426414" y="66553"/>
                </a:cubicBezTo>
                <a:cubicBezTo>
                  <a:pt x="11561259" y="59831"/>
                  <a:pt x="11521783" y="306922"/>
                  <a:pt x="11426414" y="629004"/>
                </a:cubicBezTo>
                <a:cubicBezTo>
                  <a:pt x="11443192" y="907034"/>
                  <a:pt x="11388337" y="998745"/>
                  <a:pt x="11426414" y="1214413"/>
                </a:cubicBezTo>
                <a:cubicBezTo>
                  <a:pt x="11238256" y="1301754"/>
                  <a:pt x="10951926" y="1145413"/>
                  <a:pt x="10756468" y="1214413"/>
                </a:cubicBezTo>
                <a:cubicBezTo>
                  <a:pt x="10581905" y="1258548"/>
                  <a:pt x="10108260" y="1180082"/>
                  <a:pt x="9972630" y="1214413"/>
                </a:cubicBezTo>
                <a:cubicBezTo>
                  <a:pt x="9804665" y="1251786"/>
                  <a:pt x="9827120" y="1110215"/>
                  <a:pt x="9530466" y="1214413"/>
                </a:cubicBezTo>
                <a:cubicBezTo>
                  <a:pt x="9348312" y="1323078"/>
                  <a:pt x="9248542" y="1237450"/>
                  <a:pt x="8974411" y="1214413"/>
                </a:cubicBezTo>
                <a:cubicBezTo>
                  <a:pt x="8713397" y="1230788"/>
                  <a:pt x="8649570" y="1115909"/>
                  <a:pt x="8304465" y="1214413"/>
                </a:cubicBezTo>
                <a:cubicBezTo>
                  <a:pt x="8052611" y="1371138"/>
                  <a:pt x="7749907" y="1133591"/>
                  <a:pt x="7520627" y="1214413"/>
                </a:cubicBezTo>
                <a:cubicBezTo>
                  <a:pt x="7286334" y="1213211"/>
                  <a:pt x="7202301" y="1209545"/>
                  <a:pt x="6964572" y="1214413"/>
                </a:cubicBezTo>
                <a:cubicBezTo>
                  <a:pt x="6641896" y="1221700"/>
                  <a:pt x="6800883" y="1129173"/>
                  <a:pt x="6636299" y="1214413"/>
                </a:cubicBezTo>
                <a:cubicBezTo>
                  <a:pt x="6455292" y="1249840"/>
                  <a:pt x="6247558" y="1114509"/>
                  <a:pt x="5966353" y="1214413"/>
                </a:cubicBezTo>
                <a:cubicBezTo>
                  <a:pt x="5746183" y="1326694"/>
                  <a:pt x="5596150" y="1090121"/>
                  <a:pt x="5410298" y="1214413"/>
                </a:cubicBezTo>
                <a:cubicBezTo>
                  <a:pt x="5323519" y="1287264"/>
                  <a:pt x="5151451" y="1238760"/>
                  <a:pt x="5082022" y="1214413"/>
                </a:cubicBezTo>
                <a:cubicBezTo>
                  <a:pt x="4956405" y="1220606"/>
                  <a:pt x="4942820" y="1193070"/>
                  <a:pt x="4753749" y="1214413"/>
                </a:cubicBezTo>
                <a:cubicBezTo>
                  <a:pt x="4449948" y="1242966"/>
                  <a:pt x="4371255" y="1232568"/>
                  <a:pt x="3969914" y="1214413"/>
                </a:cubicBezTo>
                <a:cubicBezTo>
                  <a:pt x="3615535" y="1273336"/>
                  <a:pt x="3661785" y="1192241"/>
                  <a:pt x="3413859" y="1214413"/>
                </a:cubicBezTo>
                <a:cubicBezTo>
                  <a:pt x="3160539" y="1185195"/>
                  <a:pt x="3094331" y="1145123"/>
                  <a:pt x="2743912" y="1214413"/>
                </a:cubicBezTo>
                <a:cubicBezTo>
                  <a:pt x="2375077" y="1219946"/>
                  <a:pt x="2101683" y="1132483"/>
                  <a:pt x="1960075" y="1214413"/>
                </a:cubicBezTo>
                <a:cubicBezTo>
                  <a:pt x="1728370" y="1290295"/>
                  <a:pt x="1570163" y="1196643"/>
                  <a:pt x="1404020" y="1214413"/>
                </a:cubicBezTo>
                <a:cubicBezTo>
                  <a:pt x="1180172" y="1126867"/>
                  <a:pt x="293811" y="1175732"/>
                  <a:pt x="37330" y="1214413"/>
                </a:cubicBezTo>
                <a:cubicBezTo>
                  <a:pt x="56288" y="1014930"/>
                  <a:pt x="-16749" y="831046"/>
                  <a:pt x="37330" y="651962"/>
                </a:cubicBezTo>
                <a:cubicBezTo>
                  <a:pt x="18937" y="426892"/>
                  <a:pt x="64655" y="371299"/>
                  <a:pt x="37330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37330 w 11446446"/>
                      <a:gd name="connsiteY0" fmla="*/ 66553 h 1249788"/>
                      <a:gd name="connsiteX1" fmla="*/ 479494 w 11446446"/>
                      <a:gd name="connsiteY1" fmla="*/ 66553 h 1249788"/>
                      <a:gd name="connsiteX2" fmla="*/ 921659 w 11446446"/>
                      <a:gd name="connsiteY2" fmla="*/ 66553 h 1249788"/>
                      <a:gd name="connsiteX3" fmla="*/ 1591605 w 11446446"/>
                      <a:gd name="connsiteY3" fmla="*/ 66553 h 1249788"/>
                      <a:gd name="connsiteX4" fmla="*/ 2489333 w 11446446"/>
                      <a:gd name="connsiteY4" fmla="*/ 66553 h 1249788"/>
                      <a:gd name="connsiteX5" fmla="*/ 3387061 w 11446446"/>
                      <a:gd name="connsiteY5" fmla="*/ 66553 h 1249788"/>
                      <a:gd name="connsiteX6" fmla="*/ 4057006 w 11446446"/>
                      <a:gd name="connsiteY6" fmla="*/ 66553 h 1249788"/>
                      <a:gd name="connsiteX7" fmla="*/ 4613061 w 11446446"/>
                      <a:gd name="connsiteY7" fmla="*/ 66553 h 1249788"/>
                      <a:gd name="connsiteX8" fmla="*/ 5396898 w 11446446"/>
                      <a:gd name="connsiteY8" fmla="*/ 66553 h 1249788"/>
                      <a:gd name="connsiteX9" fmla="*/ 5952953 w 11446446"/>
                      <a:gd name="connsiteY9" fmla="*/ 66553 h 1249788"/>
                      <a:gd name="connsiteX10" fmla="*/ 6395117 w 11446446"/>
                      <a:gd name="connsiteY10" fmla="*/ 66553 h 1249788"/>
                      <a:gd name="connsiteX11" fmla="*/ 7178955 w 11446446"/>
                      <a:gd name="connsiteY11" fmla="*/ 66553 h 1249788"/>
                      <a:gd name="connsiteX12" fmla="*/ 8076683 w 11446446"/>
                      <a:gd name="connsiteY12" fmla="*/ 66553 h 1249788"/>
                      <a:gd name="connsiteX13" fmla="*/ 8632738 w 11446446"/>
                      <a:gd name="connsiteY13" fmla="*/ 66553 h 1249788"/>
                      <a:gd name="connsiteX14" fmla="*/ 9074902 w 11446446"/>
                      <a:gd name="connsiteY14" fmla="*/ 66553 h 1249788"/>
                      <a:gd name="connsiteX15" fmla="*/ 9858739 w 11446446"/>
                      <a:gd name="connsiteY15" fmla="*/ 66553 h 1249788"/>
                      <a:gd name="connsiteX16" fmla="*/ 10642577 w 11446446"/>
                      <a:gd name="connsiteY16" fmla="*/ 66553 h 1249788"/>
                      <a:gd name="connsiteX17" fmla="*/ 11426414 w 11446446"/>
                      <a:gd name="connsiteY17" fmla="*/ 66553 h 1249788"/>
                      <a:gd name="connsiteX18" fmla="*/ 11426414 w 11446446"/>
                      <a:gd name="connsiteY18" fmla="*/ 629004 h 1249788"/>
                      <a:gd name="connsiteX19" fmla="*/ 11426414 w 11446446"/>
                      <a:gd name="connsiteY19" fmla="*/ 1214413 h 1249788"/>
                      <a:gd name="connsiteX20" fmla="*/ 10756468 w 11446446"/>
                      <a:gd name="connsiteY20" fmla="*/ 1214413 h 1249788"/>
                      <a:gd name="connsiteX21" fmla="*/ 9972630 w 11446446"/>
                      <a:gd name="connsiteY21" fmla="*/ 1214413 h 1249788"/>
                      <a:gd name="connsiteX22" fmla="*/ 9530466 w 11446446"/>
                      <a:gd name="connsiteY22" fmla="*/ 1214413 h 1249788"/>
                      <a:gd name="connsiteX23" fmla="*/ 8974411 w 11446446"/>
                      <a:gd name="connsiteY23" fmla="*/ 1214413 h 1249788"/>
                      <a:gd name="connsiteX24" fmla="*/ 8304465 w 11446446"/>
                      <a:gd name="connsiteY24" fmla="*/ 1214413 h 1249788"/>
                      <a:gd name="connsiteX25" fmla="*/ 7520627 w 11446446"/>
                      <a:gd name="connsiteY25" fmla="*/ 1214413 h 1249788"/>
                      <a:gd name="connsiteX26" fmla="*/ 6964572 w 11446446"/>
                      <a:gd name="connsiteY26" fmla="*/ 1214413 h 1249788"/>
                      <a:gd name="connsiteX27" fmla="*/ 6636299 w 11446446"/>
                      <a:gd name="connsiteY27" fmla="*/ 1214413 h 1249788"/>
                      <a:gd name="connsiteX28" fmla="*/ 5966353 w 11446446"/>
                      <a:gd name="connsiteY28" fmla="*/ 1214413 h 1249788"/>
                      <a:gd name="connsiteX29" fmla="*/ 5410298 w 11446446"/>
                      <a:gd name="connsiteY29" fmla="*/ 1214413 h 1249788"/>
                      <a:gd name="connsiteX30" fmla="*/ 5082022 w 11446446"/>
                      <a:gd name="connsiteY30" fmla="*/ 1214413 h 1249788"/>
                      <a:gd name="connsiteX31" fmla="*/ 4753749 w 11446446"/>
                      <a:gd name="connsiteY31" fmla="*/ 1214413 h 1249788"/>
                      <a:gd name="connsiteX32" fmla="*/ 3969914 w 11446446"/>
                      <a:gd name="connsiteY32" fmla="*/ 1214413 h 1249788"/>
                      <a:gd name="connsiteX33" fmla="*/ 3413859 w 11446446"/>
                      <a:gd name="connsiteY33" fmla="*/ 1214413 h 1249788"/>
                      <a:gd name="connsiteX34" fmla="*/ 2743912 w 11446446"/>
                      <a:gd name="connsiteY34" fmla="*/ 1214413 h 1249788"/>
                      <a:gd name="connsiteX35" fmla="*/ 1960075 w 11446446"/>
                      <a:gd name="connsiteY35" fmla="*/ 1214413 h 1249788"/>
                      <a:gd name="connsiteX36" fmla="*/ 1404020 w 11446446"/>
                      <a:gd name="connsiteY36" fmla="*/ 1214413 h 1249788"/>
                      <a:gd name="connsiteX37" fmla="*/ 37330 w 11446446"/>
                      <a:gd name="connsiteY37" fmla="*/ 1214413 h 1249788"/>
                      <a:gd name="connsiteX38" fmla="*/ 37330 w 11446446"/>
                      <a:gd name="connsiteY38" fmla="*/ 651962 h 1249788"/>
                      <a:gd name="connsiteX39" fmla="*/ 37330 w 11446446"/>
                      <a:gd name="connsiteY39" fmla="*/ 66553 h 1249788"/>
                      <a:gd name="connsiteX0" fmla="*/ 215627 w 11446446"/>
                      <a:gd name="connsiteY0" fmla="*/ 888 h 1249788"/>
                      <a:gd name="connsiteX1" fmla="*/ 593385 w 11446446"/>
                      <a:gd name="connsiteY1" fmla="*/ 66553 h 1249788"/>
                      <a:gd name="connsiteX2" fmla="*/ 921659 w 11446446"/>
                      <a:gd name="connsiteY2" fmla="*/ 66553 h 1249788"/>
                      <a:gd name="connsiteX3" fmla="*/ 1591605 w 11446446"/>
                      <a:gd name="connsiteY3" fmla="*/ 66553 h 1249788"/>
                      <a:gd name="connsiteX4" fmla="*/ 2375442 w 11446446"/>
                      <a:gd name="connsiteY4" fmla="*/ 66553 h 1249788"/>
                      <a:gd name="connsiteX5" fmla="*/ 2817606 w 11446446"/>
                      <a:gd name="connsiteY5" fmla="*/ 66553 h 1249788"/>
                      <a:gd name="connsiteX6" fmla="*/ 3145880 w 11446446"/>
                      <a:gd name="connsiteY6" fmla="*/ 66553 h 1249788"/>
                      <a:gd name="connsiteX7" fmla="*/ 3815826 w 11446446"/>
                      <a:gd name="connsiteY7" fmla="*/ 66553 h 1249788"/>
                      <a:gd name="connsiteX8" fmla="*/ 4144099 w 11446446"/>
                      <a:gd name="connsiteY8" fmla="*/ 66553 h 1249788"/>
                      <a:gd name="connsiteX9" fmla="*/ 4586263 w 11446446"/>
                      <a:gd name="connsiteY9" fmla="*/ 66553 h 1249788"/>
                      <a:gd name="connsiteX10" fmla="*/ 5256210 w 11446446"/>
                      <a:gd name="connsiteY10" fmla="*/ 66553 h 1249788"/>
                      <a:gd name="connsiteX11" fmla="*/ 5926156 w 11446446"/>
                      <a:gd name="connsiteY11" fmla="*/ 66553 h 1249788"/>
                      <a:gd name="connsiteX12" fmla="*/ 6368320 w 11446446"/>
                      <a:gd name="connsiteY12" fmla="*/ 66553 h 1249788"/>
                      <a:gd name="connsiteX13" fmla="*/ 7152157 w 11446446"/>
                      <a:gd name="connsiteY13" fmla="*/ 66553 h 1249788"/>
                      <a:gd name="connsiteX14" fmla="*/ 8049885 w 11446446"/>
                      <a:gd name="connsiteY14" fmla="*/ 66553 h 1249788"/>
                      <a:gd name="connsiteX15" fmla="*/ 8719832 w 11446446"/>
                      <a:gd name="connsiteY15" fmla="*/ 66553 h 1249788"/>
                      <a:gd name="connsiteX16" fmla="*/ 9275885 w 11446446"/>
                      <a:gd name="connsiteY16" fmla="*/ 66553 h 1249788"/>
                      <a:gd name="connsiteX17" fmla="*/ 9945831 w 11446446"/>
                      <a:gd name="connsiteY17" fmla="*/ 66553 h 1249788"/>
                      <a:gd name="connsiteX18" fmla="*/ 10274106 w 11446446"/>
                      <a:gd name="connsiteY18" fmla="*/ 66553 h 1249788"/>
                      <a:gd name="connsiteX19" fmla="*/ 11426414 w 11446446"/>
                      <a:gd name="connsiteY19" fmla="*/ 66553 h 1249788"/>
                      <a:gd name="connsiteX20" fmla="*/ 11426414 w 11446446"/>
                      <a:gd name="connsiteY20" fmla="*/ 663439 h 1249788"/>
                      <a:gd name="connsiteX21" fmla="*/ 11426414 w 11446446"/>
                      <a:gd name="connsiteY21" fmla="*/ 1214413 h 1249788"/>
                      <a:gd name="connsiteX22" fmla="*/ 11098139 w 11446446"/>
                      <a:gd name="connsiteY22" fmla="*/ 1214413 h 1249788"/>
                      <a:gd name="connsiteX23" fmla="*/ 10200410 w 11446446"/>
                      <a:gd name="connsiteY23" fmla="*/ 1214413 h 1249788"/>
                      <a:gd name="connsiteX24" fmla="*/ 9758248 w 11446446"/>
                      <a:gd name="connsiteY24" fmla="*/ 1214413 h 1249788"/>
                      <a:gd name="connsiteX25" fmla="*/ 9316084 w 11446446"/>
                      <a:gd name="connsiteY25" fmla="*/ 1214413 h 1249788"/>
                      <a:gd name="connsiteX26" fmla="*/ 8646138 w 11446446"/>
                      <a:gd name="connsiteY26" fmla="*/ 1214413 h 1249788"/>
                      <a:gd name="connsiteX27" fmla="*/ 7862299 w 11446446"/>
                      <a:gd name="connsiteY27" fmla="*/ 1214413 h 1249788"/>
                      <a:gd name="connsiteX28" fmla="*/ 7534025 w 11446446"/>
                      <a:gd name="connsiteY28" fmla="*/ 1214413 h 1249788"/>
                      <a:gd name="connsiteX29" fmla="*/ 6636299 w 11446446"/>
                      <a:gd name="connsiteY29" fmla="*/ 1214413 h 1249788"/>
                      <a:gd name="connsiteX30" fmla="*/ 6194135 w 11446446"/>
                      <a:gd name="connsiteY30" fmla="*/ 1214413 h 1249788"/>
                      <a:gd name="connsiteX31" fmla="*/ 5638079 w 11446446"/>
                      <a:gd name="connsiteY31" fmla="*/ 1214413 h 1249788"/>
                      <a:gd name="connsiteX32" fmla="*/ 5082022 w 11446446"/>
                      <a:gd name="connsiteY32" fmla="*/ 1214413 h 1249788"/>
                      <a:gd name="connsiteX33" fmla="*/ 4525969 w 11446446"/>
                      <a:gd name="connsiteY33" fmla="*/ 1214413 h 1249788"/>
                      <a:gd name="connsiteX34" fmla="*/ 4197696 w 11446446"/>
                      <a:gd name="connsiteY34" fmla="*/ 1214413 h 1249788"/>
                      <a:gd name="connsiteX35" fmla="*/ 3755531 w 11446446"/>
                      <a:gd name="connsiteY35" fmla="*/ 1214413 h 1249788"/>
                      <a:gd name="connsiteX36" fmla="*/ 3085583 w 11446446"/>
                      <a:gd name="connsiteY36" fmla="*/ 1214413 h 1249788"/>
                      <a:gd name="connsiteX37" fmla="*/ 2643419 w 11446446"/>
                      <a:gd name="connsiteY37" fmla="*/ 1214413 h 1249788"/>
                      <a:gd name="connsiteX38" fmla="*/ 1973473 w 11446446"/>
                      <a:gd name="connsiteY38" fmla="*/ 1214413 h 1249788"/>
                      <a:gd name="connsiteX39" fmla="*/ 1417420 w 11446446"/>
                      <a:gd name="connsiteY39" fmla="*/ 1214413 h 1249788"/>
                      <a:gd name="connsiteX40" fmla="*/ 1089146 w 11446446"/>
                      <a:gd name="connsiteY40" fmla="*/ 1214413 h 1249788"/>
                      <a:gd name="connsiteX41" fmla="*/ 37330 w 11446446"/>
                      <a:gd name="connsiteY41" fmla="*/ 1214413 h 1249788"/>
                      <a:gd name="connsiteX42" fmla="*/ 37330 w 11446446"/>
                      <a:gd name="connsiteY42" fmla="*/ 617526 h 1249788"/>
                      <a:gd name="connsiteX43" fmla="*/ 215627 w 11446446"/>
                      <a:gd name="connsiteY43" fmla="*/ 888 h 1249788"/>
                      <a:gd name="connsiteX0" fmla="*/ 37330 w 11446446"/>
                      <a:gd name="connsiteY0" fmla="*/ 66553 h 1249788"/>
                      <a:gd name="connsiteX1" fmla="*/ 479494 w 11446446"/>
                      <a:gd name="connsiteY1" fmla="*/ 66553 h 1249788"/>
                      <a:gd name="connsiteX2" fmla="*/ 921659 w 11446446"/>
                      <a:gd name="connsiteY2" fmla="*/ 66553 h 1249788"/>
                      <a:gd name="connsiteX3" fmla="*/ 1591605 w 11446446"/>
                      <a:gd name="connsiteY3" fmla="*/ 66553 h 1249788"/>
                      <a:gd name="connsiteX4" fmla="*/ 2489333 w 11446446"/>
                      <a:gd name="connsiteY4" fmla="*/ 66553 h 1249788"/>
                      <a:gd name="connsiteX5" fmla="*/ 3387061 w 11446446"/>
                      <a:gd name="connsiteY5" fmla="*/ 66553 h 1249788"/>
                      <a:gd name="connsiteX6" fmla="*/ 4057006 w 11446446"/>
                      <a:gd name="connsiteY6" fmla="*/ 66553 h 1249788"/>
                      <a:gd name="connsiteX7" fmla="*/ 4613061 w 11446446"/>
                      <a:gd name="connsiteY7" fmla="*/ 66553 h 1249788"/>
                      <a:gd name="connsiteX8" fmla="*/ 5396898 w 11446446"/>
                      <a:gd name="connsiteY8" fmla="*/ 66553 h 1249788"/>
                      <a:gd name="connsiteX9" fmla="*/ 5952953 w 11446446"/>
                      <a:gd name="connsiteY9" fmla="*/ 66553 h 1249788"/>
                      <a:gd name="connsiteX10" fmla="*/ 6395117 w 11446446"/>
                      <a:gd name="connsiteY10" fmla="*/ 66553 h 1249788"/>
                      <a:gd name="connsiteX11" fmla="*/ 7178955 w 11446446"/>
                      <a:gd name="connsiteY11" fmla="*/ 66553 h 1249788"/>
                      <a:gd name="connsiteX12" fmla="*/ 8076683 w 11446446"/>
                      <a:gd name="connsiteY12" fmla="*/ 66553 h 1249788"/>
                      <a:gd name="connsiteX13" fmla="*/ 8632738 w 11446446"/>
                      <a:gd name="connsiteY13" fmla="*/ 66553 h 1249788"/>
                      <a:gd name="connsiteX14" fmla="*/ 9074902 w 11446446"/>
                      <a:gd name="connsiteY14" fmla="*/ 66553 h 1249788"/>
                      <a:gd name="connsiteX15" fmla="*/ 9858739 w 11446446"/>
                      <a:gd name="connsiteY15" fmla="*/ 66553 h 1249788"/>
                      <a:gd name="connsiteX16" fmla="*/ 10642577 w 11446446"/>
                      <a:gd name="connsiteY16" fmla="*/ 66553 h 1249788"/>
                      <a:gd name="connsiteX17" fmla="*/ 11426414 w 11446446"/>
                      <a:gd name="connsiteY17" fmla="*/ 66553 h 1249788"/>
                      <a:gd name="connsiteX18" fmla="*/ 11426414 w 11446446"/>
                      <a:gd name="connsiteY18" fmla="*/ 629004 h 1249788"/>
                      <a:gd name="connsiteX19" fmla="*/ 11426414 w 11446446"/>
                      <a:gd name="connsiteY19" fmla="*/ 1214413 h 1249788"/>
                      <a:gd name="connsiteX20" fmla="*/ 10756468 w 11446446"/>
                      <a:gd name="connsiteY20" fmla="*/ 1214413 h 1249788"/>
                      <a:gd name="connsiteX21" fmla="*/ 9972630 w 11446446"/>
                      <a:gd name="connsiteY21" fmla="*/ 1214413 h 1249788"/>
                      <a:gd name="connsiteX22" fmla="*/ 9530466 w 11446446"/>
                      <a:gd name="connsiteY22" fmla="*/ 1214413 h 1249788"/>
                      <a:gd name="connsiteX23" fmla="*/ 8974411 w 11446446"/>
                      <a:gd name="connsiteY23" fmla="*/ 1214413 h 1249788"/>
                      <a:gd name="connsiteX24" fmla="*/ 8304465 w 11446446"/>
                      <a:gd name="connsiteY24" fmla="*/ 1214413 h 1249788"/>
                      <a:gd name="connsiteX25" fmla="*/ 7520627 w 11446446"/>
                      <a:gd name="connsiteY25" fmla="*/ 1214413 h 1249788"/>
                      <a:gd name="connsiteX26" fmla="*/ 6964572 w 11446446"/>
                      <a:gd name="connsiteY26" fmla="*/ 1214413 h 1249788"/>
                      <a:gd name="connsiteX27" fmla="*/ 6636299 w 11446446"/>
                      <a:gd name="connsiteY27" fmla="*/ 1214413 h 1249788"/>
                      <a:gd name="connsiteX28" fmla="*/ 5966353 w 11446446"/>
                      <a:gd name="connsiteY28" fmla="*/ 1214413 h 1249788"/>
                      <a:gd name="connsiteX29" fmla="*/ 5410298 w 11446446"/>
                      <a:gd name="connsiteY29" fmla="*/ 1214413 h 1249788"/>
                      <a:gd name="connsiteX30" fmla="*/ 5082022 w 11446446"/>
                      <a:gd name="connsiteY30" fmla="*/ 1214413 h 1249788"/>
                      <a:gd name="connsiteX31" fmla="*/ 4753749 w 11446446"/>
                      <a:gd name="connsiteY31" fmla="*/ 1214413 h 1249788"/>
                      <a:gd name="connsiteX32" fmla="*/ 3969914 w 11446446"/>
                      <a:gd name="connsiteY32" fmla="*/ 1214413 h 1249788"/>
                      <a:gd name="connsiteX33" fmla="*/ 3413859 w 11446446"/>
                      <a:gd name="connsiteY33" fmla="*/ 1214413 h 1249788"/>
                      <a:gd name="connsiteX34" fmla="*/ 2743912 w 11446446"/>
                      <a:gd name="connsiteY34" fmla="*/ 1214413 h 1249788"/>
                      <a:gd name="connsiteX35" fmla="*/ 1960075 w 11446446"/>
                      <a:gd name="connsiteY35" fmla="*/ 1214413 h 1249788"/>
                      <a:gd name="connsiteX36" fmla="*/ 1404020 w 11446446"/>
                      <a:gd name="connsiteY36" fmla="*/ 1214413 h 1249788"/>
                      <a:gd name="connsiteX37" fmla="*/ 37330 w 11446446"/>
                      <a:gd name="connsiteY37" fmla="*/ 1214413 h 1249788"/>
                      <a:gd name="connsiteX38" fmla="*/ 37330 w 11446446"/>
                      <a:gd name="connsiteY38" fmla="*/ 651962 h 1249788"/>
                      <a:gd name="connsiteX39" fmla="*/ 37330 w 11446446"/>
                      <a:gd name="connsiteY39" fmla="*/ 66553 h 1249788"/>
                      <a:gd name="connsiteX0" fmla="*/ 37330 w 11446446"/>
                      <a:gd name="connsiteY0" fmla="*/ 66553 h 1249788"/>
                      <a:gd name="connsiteX1" fmla="*/ 479494 w 11446446"/>
                      <a:gd name="connsiteY1" fmla="*/ 66553 h 1249788"/>
                      <a:gd name="connsiteX2" fmla="*/ 921659 w 11446446"/>
                      <a:gd name="connsiteY2" fmla="*/ 66553 h 1249788"/>
                      <a:gd name="connsiteX3" fmla="*/ 1591605 w 11446446"/>
                      <a:gd name="connsiteY3" fmla="*/ 66553 h 1249788"/>
                      <a:gd name="connsiteX4" fmla="*/ 2489333 w 11446446"/>
                      <a:gd name="connsiteY4" fmla="*/ 66553 h 1249788"/>
                      <a:gd name="connsiteX5" fmla="*/ 3387061 w 11446446"/>
                      <a:gd name="connsiteY5" fmla="*/ 66553 h 1249788"/>
                      <a:gd name="connsiteX6" fmla="*/ 4057006 w 11446446"/>
                      <a:gd name="connsiteY6" fmla="*/ 66553 h 1249788"/>
                      <a:gd name="connsiteX7" fmla="*/ 4613061 w 11446446"/>
                      <a:gd name="connsiteY7" fmla="*/ 66553 h 1249788"/>
                      <a:gd name="connsiteX8" fmla="*/ 5396898 w 11446446"/>
                      <a:gd name="connsiteY8" fmla="*/ 66553 h 1249788"/>
                      <a:gd name="connsiteX9" fmla="*/ 5952953 w 11446446"/>
                      <a:gd name="connsiteY9" fmla="*/ 66553 h 1249788"/>
                      <a:gd name="connsiteX10" fmla="*/ 6395117 w 11446446"/>
                      <a:gd name="connsiteY10" fmla="*/ 66553 h 1249788"/>
                      <a:gd name="connsiteX11" fmla="*/ 7178955 w 11446446"/>
                      <a:gd name="connsiteY11" fmla="*/ 66553 h 1249788"/>
                      <a:gd name="connsiteX12" fmla="*/ 8076683 w 11446446"/>
                      <a:gd name="connsiteY12" fmla="*/ 66553 h 1249788"/>
                      <a:gd name="connsiteX13" fmla="*/ 8632738 w 11446446"/>
                      <a:gd name="connsiteY13" fmla="*/ 66553 h 1249788"/>
                      <a:gd name="connsiteX14" fmla="*/ 9074902 w 11446446"/>
                      <a:gd name="connsiteY14" fmla="*/ 66553 h 1249788"/>
                      <a:gd name="connsiteX15" fmla="*/ 9858739 w 11446446"/>
                      <a:gd name="connsiteY15" fmla="*/ 66553 h 1249788"/>
                      <a:gd name="connsiteX16" fmla="*/ 10642577 w 11446446"/>
                      <a:gd name="connsiteY16" fmla="*/ 66553 h 1249788"/>
                      <a:gd name="connsiteX17" fmla="*/ 11426414 w 11446446"/>
                      <a:gd name="connsiteY17" fmla="*/ 66553 h 1249788"/>
                      <a:gd name="connsiteX18" fmla="*/ 11426414 w 11446446"/>
                      <a:gd name="connsiteY18" fmla="*/ 629004 h 1249788"/>
                      <a:gd name="connsiteX19" fmla="*/ 11426414 w 11446446"/>
                      <a:gd name="connsiteY19" fmla="*/ 1214413 h 1249788"/>
                      <a:gd name="connsiteX20" fmla="*/ 10756468 w 11446446"/>
                      <a:gd name="connsiteY20" fmla="*/ 1214413 h 1249788"/>
                      <a:gd name="connsiteX21" fmla="*/ 9972630 w 11446446"/>
                      <a:gd name="connsiteY21" fmla="*/ 1214413 h 1249788"/>
                      <a:gd name="connsiteX22" fmla="*/ 9530466 w 11446446"/>
                      <a:gd name="connsiteY22" fmla="*/ 1214413 h 1249788"/>
                      <a:gd name="connsiteX23" fmla="*/ 8974411 w 11446446"/>
                      <a:gd name="connsiteY23" fmla="*/ 1214413 h 1249788"/>
                      <a:gd name="connsiteX24" fmla="*/ 8304465 w 11446446"/>
                      <a:gd name="connsiteY24" fmla="*/ 1214413 h 1249788"/>
                      <a:gd name="connsiteX25" fmla="*/ 7520627 w 11446446"/>
                      <a:gd name="connsiteY25" fmla="*/ 1214413 h 1249788"/>
                      <a:gd name="connsiteX26" fmla="*/ 6964572 w 11446446"/>
                      <a:gd name="connsiteY26" fmla="*/ 1214413 h 1249788"/>
                      <a:gd name="connsiteX27" fmla="*/ 6636299 w 11446446"/>
                      <a:gd name="connsiteY27" fmla="*/ 1214413 h 1249788"/>
                      <a:gd name="connsiteX28" fmla="*/ 5966353 w 11446446"/>
                      <a:gd name="connsiteY28" fmla="*/ 1214413 h 1249788"/>
                      <a:gd name="connsiteX29" fmla="*/ 5410298 w 11446446"/>
                      <a:gd name="connsiteY29" fmla="*/ 1214413 h 1249788"/>
                      <a:gd name="connsiteX30" fmla="*/ 5082022 w 11446446"/>
                      <a:gd name="connsiteY30" fmla="*/ 1214413 h 1249788"/>
                      <a:gd name="connsiteX31" fmla="*/ 4753749 w 11446446"/>
                      <a:gd name="connsiteY31" fmla="*/ 1214413 h 1249788"/>
                      <a:gd name="connsiteX32" fmla="*/ 3969914 w 11446446"/>
                      <a:gd name="connsiteY32" fmla="*/ 1214413 h 1249788"/>
                      <a:gd name="connsiteX33" fmla="*/ 3413859 w 11446446"/>
                      <a:gd name="connsiteY33" fmla="*/ 1214413 h 1249788"/>
                      <a:gd name="connsiteX34" fmla="*/ 2743912 w 11446446"/>
                      <a:gd name="connsiteY34" fmla="*/ 1214413 h 1249788"/>
                      <a:gd name="connsiteX35" fmla="*/ 1960075 w 11446446"/>
                      <a:gd name="connsiteY35" fmla="*/ 1214413 h 1249788"/>
                      <a:gd name="connsiteX36" fmla="*/ 1404020 w 11446446"/>
                      <a:gd name="connsiteY36" fmla="*/ 1214413 h 1249788"/>
                      <a:gd name="connsiteX37" fmla="*/ 37330 w 11446446"/>
                      <a:gd name="connsiteY37" fmla="*/ 1214413 h 1249788"/>
                      <a:gd name="connsiteX38" fmla="*/ 37330 w 11446446"/>
                      <a:gd name="connsiteY38" fmla="*/ 651962 h 1249788"/>
                      <a:gd name="connsiteX39" fmla="*/ 37330 w 11446446"/>
                      <a:gd name="connsiteY39" fmla="*/ 66553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1446446" h="1249788" fill="none" extrusionOk="0">
                        <a:moveTo>
                          <a:pt x="37330" y="66553"/>
                        </a:moveTo>
                        <a:cubicBezTo>
                          <a:pt x="185407" y="95187"/>
                          <a:pt x="341998" y="79481"/>
                          <a:pt x="479494" y="66553"/>
                        </a:cubicBezTo>
                        <a:cubicBezTo>
                          <a:pt x="500955" y="27704"/>
                          <a:pt x="837655" y="101267"/>
                          <a:pt x="921659" y="66553"/>
                        </a:cubicBezTo>
                        <a:cubicBezTo>
                          <a:pt x="937935" y="-36415"/>
                          <a:pt x="1255007" y="82284"/>
                          <a:pt x="1591605" y="66553"/>
                        </a:cubicBezTo>
                        <a:cubicBezTo>
                          <a:pt x="1882497" y="-34695"/>
                          <a:pt x="2111931" y="142253"/>
                          <a:pt x="2489333" y="66553"/>
                        </a:cubicBezTo>
                        <a:cubicBezTo>
                          <a:pt x="2831161" y="-61647"/>
                          <a:pt x="3206772" y="203979"/>
                          <a:pt x="3387061" y="66553"/>
                        </a:cubicBezTo>
                        <a:cubicBezTo>
                          <a:pt x="3576414" y="32239"/>
                          <a:pt x="3957378" y="75802"/>
                          <a:pt x="4057006" y="66553"/>
                        </a:cubicBezTo>
                        <a:cubicBezTo>
                          <a:pt x="4155857" y="64130"/>
                          <a:pt x="4493984" y="155428"/>
                          <a:pt x="4613061" y="66553"/>
                        </a:cubicBezTo>
                        <a:cubicBezTo>
                          <a:pt x="4751293" y="86642"/>
                          <a:pt x="5019077" y="122394"/>
                          <a:pt x="5396898" y="66553"/>
                        </a:cubicBezTo>
                        <a:cubicBezTo>
                          <a:pt x="5742630" y="67248"/>
                          <a:pt x="5745948" y="73162"/>
                          <a:pt x="5952953" y="66553"/>
                        </a:cubicBezTo>
                        <a:cubicBezTo>
                          <a:pt x="6208043" y="68741"/>
                          <a:pt x="6352764" y="137292"/>
                          <a:pt x="6395117" y="66553"/>
                        </a:cubicBezTo>
                        <a:cubicBezTo>
                          <a:pt x="6669339" y="-64533"/>
                          <a:pt x="6832969" y="104028"/>
                          <a:pt x="7178955" y="66553"/>
                        </a:cubicBezTo>
                        <a:cubicBezTo>
                          <a:pt x="7430501" y="101920"/>
                          <a:pt x="7924124" y="113452"/>
                          <a:pt x="8076683" y="66553"/>
                        </a:cubicBezTo>
                        <a:cubicBezTo>
                          <a:pt x="8456259" y="37338"/>
                          <a:pt x="8519997" y="177220"/>
                          <a:pt x="8632738" y="66553"/>
                        </a:cubicBezTo>
                        <a:cubicBezTo>
                          <a:pt x="8742680" y="5111"/>
                          <a:pt x="8815602" y="87460"/>
                          <a:pt x="9074902" y="66553"/>
                        </a:cubicBezTo>
                        <a:cubicBezTo>
                          <a:pt x="9022983" y="-108612"/>
                          <a:pt x="9448662" y="290875"/>
                          <a:pt x="9858739" y="66553"/>
                        </a:cubicBezTo>
                        <a:cubicBezTo>
                          <a:pt x="10193148" y="3120"/>
                          <a:pt x="10331648" y="49737"/>
                          <a:pt x="10642577" y="66553"/>
                        </a:cubicBezTo>
                        <a:cubicBezTo>
                          <a:pt x="11077729" y="-69154"/>
                          <a:pt x="11224183" y="43645"/>
                          <a:pt x="11426414" y="66553"/>
                        </a:cubicBezTo>
                        <a:cubicBezTo>
                          <a:pt x="11538172" y="92723"/>
                          <a:pt x="11580590" y="349222"/>
                          <a:pt x="11426414" y="629004"/>
                        </a:cubicBezTo>
                        <a:cubicBezTo>
                          <a:pt x="11472278" y="922979"/>
                          <a:pt x="11355925" y="997607"/>
                          <a:pt x="11426414" y="1214413"/>
                        </a:cubicBezTo>
                        <a:cubicBezTo>
                          <a:pt x="11236795" y="1306305"/>
                          <a:pt x="10952361" y="1121982"/>
                          <a:pt x="10756468" y="1214413"/>
                        </a:cubicBezTo>
                        <a:cubicBezTo>
                          <a:pt x="10547902" y="1257102"/>
                          <a:pt x="10124377" y="1181673"/>
                          <a:pt x="9972630" y="1214413"/>
                        </a:cubicBezTo>
                        <a:cubicBezTo>
                          <a:pt x="9813235" y="1221170"/>
                          <a:pt x="9847644" y="1118225"/>
                          <a:pt x="9530466" y="1214413"/>
                        </a:cubicBezTo>
                        <a:cubicBezTo>
                          <a:pt x="9352736" y="1333983"/>
                          <a:pt x="9259424" y="1231527"/>
                          <a:pt x="8974411" y="1214413"/>
                        </a:cubicBezTo>
                        <a:cubicBezTo>
                          <a:pt x="8698331" y="1268992"/>
                          <a:pt x="8642865" y="1113913"/>
                          <a:pt x="8304465" y="1214413"/>
                        </a:cubicBezTo>
                        <a:cubicBezTo>
                          <a:pt x="8051706" y="1357284"/>
                          <a:pt x="7806706" y="1160200"/>
                          <a:pt x="7520627" y="1214413"/>
                        </a:cubicBezTo>
                        <a:cubicBezTo>
                          <a:pt x="7292173" y="1211399"/>
                          <a:pt x="7206073" y="1205228"/>
                          <a:pt x="6964572" y="1214413"/>
                        </a:cubicBezTo>
                        <a:cubicBezTo>
                          <a:pt x="6649752" y="1212992"/>
                          <a:pt x="6803937" y="1137078"/>
                          <a:pt x="6636299" y="1214413"/>
                        </a:cubicBezTo>
                        <a:cubicBezTo>
                          <a:pt x="6402393" y="1296885"/>
                          <a:pt x="6207196" y="1117482"/>
                          <a:pt x="5966353" y="1214413"/>
                        </a:cubicBezTo>
                        <a:cubicBezTo>
                          <a:pt x="5717305" y="1310179"/>
                          <a:pt x="5592616" y="1072178"/>
                          <a:pt x="5410298" y="1214413"/>
                        </a:cubicBezTo>
                        <a:cubicBezTo>
                          <a:pt x="5312308" y="1287444"/>
                          <a:pt x="5137097" y="1231038"/>
                          <a:pt x="5082022" y="1214413"/>
                        </a:cubicBezTo>
                        <a:cubicBezTo>
                          <a:pt x="4952127" y="1218283"/>
                          <a:pt x="4942020" y="1194966"/>
                          <a:pt x="4753749" y="1214413"/>
                        </a:cubicBezTo>
                        <a:cubicBezTo>
                          <a:pt x="4448801" y="1253456"/>
                          <a:pt x="4379445" y="1242754"/>
                          <a:pt x="3969914" y="1214413"/>
                        </a:cubicBezTo>
                        <a:cubicBezTo>
                          <a:pt x="3611292" y="1263454"/>
                          <a:pt x="3659577" y="1209792"/>
                          <a:pt x="3413859" y="1214413"/>
                        </a:cubicBezTo>
                        <a:cubicBezTo>
                          <a:pt x="3145531" y="1202613"/>
                          <a:pt x="3083480" y="1147261"/>
                          <a:pt x="2743912" y="1214413"/>
                        </a:cubicBezTo>
                        <a:cubicBezTo>
                          <a:pt x="2366051" y="1192012"/>
                          <a:pt x="2086854" y="1161418"/>
                          <a:pt x="1960075" y="1214413"/>
                        </a:cubicBezTo>
                        <a:cubicBezTo>
                          <a:pt x="1721214" y="1278338"/>
                          <a:pt x="1585655" y="1172742"/>
                          <a:pt x="1404020" y="1214413"/>
                        </a:cubicBezTo>
                        <a:cubicBezTo>
                          <a:pt x="1207597" y="1181918"/>
                          <a:pt x="312736" y="1179389"/>
                          <a:pt x="37330" y="1214413"/>
                        </a:cubicBezTo>
                        <a:cubicBezTo>
                          <a:pt x="12832" y="1004609"/>
                          <a:pt x="16820" y="818324"/>
                          <a:pt x="37330" y="651962"/>
                        </a:cubicBezTo>
                        <a:cubicBezTo>
                          <a:pt x="13677" y="409312"/>
                          <a:pt x="66096" y="369429"/>
                          <a:pt x="37330" y="66553"/>
                        </a:cubicBezTo>
                        <a:close/>
                      </a:path>
                      <a:path w="11446446" h="1249788" stroke="0" extrusionOk="0">
                        <a:moveTo>
                          <a:pt x="215627" y="888"/>
                        </a:moveTo>
                        <a:cubicBezTo>
                          <a:pt x="394735" y="-51609"/>
                          <a:pt x="430100" y="75484"/>
                          <a:pt x="593385" y="66553"/>
                        </a:cubicBezTo>
                        <a:cubicBezTo>
                          <a:pt x="721595" y="66230"/>
                          <a:pt x="758584" y="104300"/>
                          <a:pt x="921659" y="66553"/>
                        </a:cubicBezTo>
                        <a:cubicBezTo>
                          <a:pt x="1058141" y="108064"/>
                          <a:pt x="1260391" y="76274"/>
                          <a:pt x="1591605" y="66553"/>
                        </a:cubicBezTo>
                        <a:cubicBezTo>
                          <a:pt x="1717932" y="-73851"/>
                          <a:pt x="1997791" y="195857"/>
                          <a:pt x="2375442" y="66553"/>
                        </a:cubicBezTo>
                        <a:cubicBezTo>
                          <a:pt x="2661996" y="5495"/>
                          <a:pt x="2669179" y="78561"/>
                          <a:pt x="2817606" y="66553"/>
                        </a:cubicBezTo>
                        <a:cubicBezTo>
                          <a:pt x="2901544" y="93843"/>
                          <a:pt x="3062132" y="109421"/>
                          <a:pt x="3145880" y="66553"/>
                        </a:cubicBezTo>
                        <a:cubicBezTo>
                          <a:pt x="3272976" y="-4250"/>
                          <a:pt x="3593406" y="121919"/>
                          <a:pt x="3815826" y="66553"/>
                        </a:cubicBezTo>
                        <a:cubicBezTo>
                          <a:pt x="3940390" y="-40929"/>
                          <a:pt x="4021236" y="121092"/>
                          <a:pt x="4144099" y="66553"/>
                        </a:cubicBezTo>
                        <a:cubicBezTo>
                          <a:pt x="4218891" y="101322"/>
                          <a:pt x="4434458" y="19923"/>
                          <a:pt x="4586263" y="66553"/>
                        </a:cubicBezTo>
                        <a:cubicBezTo>
                          <a:pt x="4762397" y="134004"/>
                          <a:pt x="5140101" y="33079"/>
                          <a:pt x="5256210" y="66553"/>
                        </a:cubicBezTo>
                        <a:cubicBezTo>
                          <a:pt x="5215100" y="65560"/>
                          <a:pt x="5582638" y="28906"/>
                          <a:pt x="5926156" y="66553"/>
                        </a:cubicBezTo>
                        <a:cubicBezTo>
                          <a:pt x="6236012" y="42955"/>
                          <a:pt x="6112120" y="82351"/>
                          <a:pt x="6368320" y="66553"/>
                        </a:cubicBezTo>
                        <a:cubicBezTo>
                          <a:pt x="6602715" y="556"/>
                          <a:pt x="6836557" y="141157"/>
                          <a:pt x="7152157" y="66553"/>
                        </a:cubicBezTo>
                        <a:cubicBezTo>
                          <a:pt x="7418276" y="-50378"/>
                          <a:pt x="7555758" y="60309"/>
                          <a:pt x="8049885" y="66553"/>
                        </a:cubicBezTo>
                        <a:cubicBezTo>
                          <a:pt x="8503245" y="105058"/>
                          <a:pt x="8561133" y="140592"/>
                          <a:pt x="8719832" y="66553"/>
                        </a:cubicBezTo>
                        <a:cubicBezTo>
                          <a:pt x="8882618" y="30393"/>
                          <a:pt x="9152084" y="65976"/>
                          <a:pt x="9275885" y="66553"/>
                        </a:cubicBezTo>
                        <a:cubicBezTo>
                          <a:pt x="9326623" y="32210"/>
                          <a:pt x="9514663" y="46640"/>
                          <a:pt x="9945831" y="66553"/>
                        </a:cubicBezTo>
                        <a:cubicBezTo>
                          <a:pt x="10224904" y="34858"/>
                          <a:pt x="10164054" y="63480"/>
                          <a:pt x="10274106" y="66553"/>
                        </a:cubicBezTo>
                        <a:cubicBezTo>
                          <a:pt x="10150486" y="129053"/>
                          <a:pt x="10924439" y="-82575"/>
                          <a:pt x="11426414" y="66553"/>
                        </a:cubicBezTo>
                        <a:cubicBezTo>
                          <a:pt x="11453240" y="373832"/>
                          <a:pt x="11334008" y="514439"/>
                          <a:pt x="11426414" y="663439"/>
                        </a:cubicBezTo>
                        <a:cubicBezTo>
                          <a:pt x="11601675" y="785949"/>
                          <a:pt x="11555867" y="1064515"/>
                          <a:pt x="11426414" y="1214413"/>
                        </a:cubicBezTo>
                        <a:cubicBezTo>
                          <a:pt x="11303394" y="1214896"/>
                          <a:pt x="11283186" y="1154568"/>
                          <a:pt x="11098139" y="1214413"/>
                        </a:cubicBezTo>
                        <a:cubicBezTo>
                          <a:pt x="10943133" y="1237287"/>
                          <a:pt x="10504722" y="1193506"/>
                          <a:pt x="10200410" y="1214413"/>
                        </a:cubicBezTo>
                        <a:cubicBezTo>
                          <a:pt x="10027586" y="1314111"/>
                          <a:pt x="9826871" y="1177327"/>
                          <a:pt x="9758248" y="1214413"/>
                        </a:cubicBezTo>
                        <a:cubicBezTo>
                          <a:pt x="9580799" y="1280584"/>
                          <a:pt x="9376409" y="1188237"/>
                          <a:pt x="9316084" y="1214413"/>
                        </a:cubicBezTo>
                        <a:cubicBezTo>
                          <a:pt x="9225105" y="1181561"/>
                          <a:pt x="8823162" y="1201057"/>
                          <a:pt x="8646138" y="1214413"/>
                        </a:cubicBezTo>
                        <a:cubicBezTo>
                          <a:pt x="8228671" y="1259315"/>
                          <a:pt x="8161535" y="1078678"/>
                          <a:pt x="7862299" y="1214413"/>
                        </a:cubicBezTo>
                        <a:cubicBezTo>
                          <a:pt x="7706916" y="1276536"/>
                          <a:pt x="7613096" y="1135740"/>
                          <a:pt x="7534025" y="1214413"/>
                        </a:cubicBezTo>
                        <a:cubicBezTo>
                          <a:pt x="7424323" y="1264859"/>
                          <a:pt x="7065254" y="1130565"/>
                          <a:pt x="6636299" y="1214413"/>
                        </a:cubicBezTo>
                        <a:cubicBezTo>
                          <a:pt x="6307886" y="1246199"/>
                          <a:pt x="6339931" y="1174176"/>
                          <a:pt x="6194135" y="1214413"/>
                        </a:cubicBezTo>
                        <a:cubicBezTo>
                          <a:pt x="6138137" y="1203242"/>
                          <a:pt x="5846150" y="1229831"/>
                          <a:pt x="5638079" y="1214413"/>
                        </a:cubicBezTo>
                        <a:cubicBezTo>
                          <a:pt x="5469151" y="1267500"/>
                          <a:pt x="5304566" y="1168744"/>
                          <a:pt x="5082022" y="1214413"/>
                        </a:cubicBezTo>
                        <a:cubicBezTo>
                          <a:pt x="4957964" y="1244641"/>
                          <a:pt x="4699378" y="1228280"/>
                          <a:pt x="4525969" y="1214413"/>
                        </a:cubicBezTo>
                        <a:cubicBezTo>
                          <a:pt x="4425516" y="1250769"/>
                          <a:pt x="4283945" y="1209183"/>
                          <a:pt x="4197696" y="1214413"/>
                        </a:cubicBezTo>
                        <a:cubicBezTo>
                          <a:pt x="4041134" y="1229290"/>
                          <a:pt x="3962131" y="1199489"/>
                          <a:pt x="3755531" y="1214413"/>
                        </a:cubicBezTo>
                        <a:cubicBezTo>
                          <a:pt x="3522762" y="1149830"/>
                          <a:pt x="3343864" y="1090149"/>
                          <a:pt x="3085583" y="1214413"/>
                        </a:cubicBezTo>
                        <a:cubicBezTo>
                          <a:pt x="2831269" y="1328087"/>
                          <a:pt x="2821093" y="1184656"/>
                          <a:pt x="2643419" y="1214413"/>
                        </a:cubicBezTo>
                        <a:cubicBezTo>
                          <a:pt x="2466376" y="1262700"/>
                          <a:pt x="2056409" y="1162214"/>
                          <a:pt x="1973473" y="1214413"/>
                        </a:cubicBezTo>
                        <a:cubicBezTo>
                          <a:pt x="1780191" y="1263710"/>
                          <a:pt x="1573339" y="1172044"/>
                          <a:pt x="1417420" y="1214413"/>
                        </a:cubicBezTo>
                        <a:cubicBezTo>
                          <a:pt x="1169084" y="1242749"/>
                          <a:pt x="1150292" y="1193889"/>
                          <a:pt x="1089146" y="1214413"/>
                        </a:cubicBezTo>
                        <a:cubicBezTo>
                          <a:pt x="1023325" y="1191716"/>
                          <a:pt x="226675" y="1155039"/>
                          <a:pt x="37330" y="1214413"/>
                        </a:cubicBezTo>
                        <a:cubicBezTo>
                          <a:pt x="-112284" y="1011405"/>
                          <a:pt x="2117" y="780879"/>
                          <a:pt x="37330" y="617526"/>
                        </a:cubicBezTo>
                        <a:cubicBezTo>
                          <a:pt x="-47217" y="507412"/>
                          <a:pt x="412552" y="237309"/>
                          <a:pt x="215627" y="888"/>
                        </a:cubicBezTo>
                        <a:close/>
                      </a:path>
                      <a:path w="11446446" h="1249788" fill="none" stroke="0" extrusionOk="0">
                        <a:moveTo>
                          <a:pt x="37330" y="66553"/>
                        </a:moveTo>
                        <a:cubicBezTo>
                          <a:pt x="160608" y="28237"/>
                          <a:pt x="385520" y="122661"/>
                          <a:pt x="479494" y="66553"/>
                        </a:cubicBezTo>
                        <a:cubicBezTo>
                          <a:pt x="608738" y="4666"/>
                          <a:pt x="838716" y="103010"/>
                          <a:pt x="921659" y="66553"/>
                        </a:cubicBezTo>
                        <a:cubicBezTo>
                          <a:pt x="930389" y="20882"/>
                          <a:pt x="1460906" y="128002"/>
                          <a:pt x="1591605" y="66553"/>
                        </a:cubicBezTo>
                        <a:cubicBezTo>
                          <a:pt x="1799160" y="-50424"/>
                          <a:pt x="2245043" y="156731"/>
                          <a:pt x="2489333" y="66553"/>
                        </a:cubicBezTo>
                        <a:cubicBezTo>
                          <a:pt x="2695876" y="13806"/>
                          <a:pt x="3223844" y="189770"/>
                          <a:pt x="3387061" y="66553"/>
                        </a:cubicBezTo>
                        <a:cubicBezTo>
                          <a:pt x="3525840" y="-25601"/>
                          <a:pt x="3908178" y="96907"/>
                          <a:pt x="4057006" y="66553"/>
                        </a:cubicBezTo>
                        <a:cubicBezTo>
                          <a:pt x="4193968" y="-6570"/>
                          <a:pt x="4479097" y="130478"/>
                          <a:pt x="4613061" y="66553"/>
                        </a:cubicBezTo>
                        <a:cubicBezTo>
                          <a:pt x="4776373" y="27358"/>
                          <a:pt x="5203989" y="98069"/>
                          <a:pt x="5396898" y="66553"/>
                        </a:cubicBezTo>
                        <a:cubicBezTo>
                          <a:pt x="5733401" y="73882"/>
                          <a:pt x="5742493" y="91222"/>
                          <a:pt x="5952953" y="66553"/>
                        </a:cubicBezTo>
                        <a:cubicBezTo>
                          <a:pt x="6149328" y="27687"/>
                          <a:pt x="6266964" y="118506"/>
                          <a:pt x="6395117" y="66553"/>
                        </a:cubicBezTo>
                        <a:cubicBezTo>
                          <a:pt x="6577805" y="-23161"/>
                          <a:pt x="6866150" y="67725"/>
                          <a:pt x="7178955" y="66553"/>
                        </a:cubicBezTo>
                        <a:cubicBezTo>
                          <a:pt x="7485691" y="38246"/>
                          <a:pt x="7841690" y="128745"/>
                          <a:pt x="8076683" y="66553"/>
                        </a:cubicBezTo>
                        <a:cubicBezTo>
                          <a:pt x="8435245" y="30084"/>
                          <a:pt x="8406821" y="102367"/>
                          <a:pt x="8632738" y="66553"/>
                        </a:cubicBezTo>
                        <a:cubicBezTo>
                          <a:pt x="8833941" y="-5357"/>
                          <a:pt x="8843225" y="116631"/>
                          <a:pt x="9074902" y="66553"/>
                        </a:cubicBezTo>
                        <a:cubicBezTo>
                          <a:pt x="9272595" y="-26251"/>
                          <a:pt x="9621773" y="263700"/>
                          <a:pt x="9858739" y="66553"/>
                        </a:cubicBezTo>
                        <a:cubicBezTo>
                          <a:pt x="10086636" y="34502"/>
                          <a:pt x="10308072" y="110393"/>
                          <a:pt x="10642577" y="66553"/>
                        </a:cubicBezTo>
                        <a:cubicBezTo>
                          <a:pt x="11036766" y="-16460"/>
                          <a:pt x="11195178" y="56519"/>
                          <a:pt x="11426414" y="66553"/>
                        </a:cubicBezTo>
                        <a:cubicBezTo>
                          <a:pt x="11531188" y="165120"/>
                          <a:pt x="11365249" y="395576"/>
                          <a:pt x="11426414" y="629004"/>
                        </a:cubicBezTo>
                        <a:cubicBezTo>
                          <a:pt x="11466330" y="835623"/>
                          <a:pt x="11430747" y="971437"/>
                          <a:pt x="11426414" y="1214413"/>
                        </a:cubicBezTo>
                        <a:cubicBezTo>
                          <a:pt x="11227887" y="1220790"/>
                          <a:pt x="10946603" y="1165016"/>
                          <a:pt x="10756468" y="1214413"/>
                        </a:cubicBezTo>
                        <a:cubicBezTo>
                          <a:pt x="10664014" y="1223551"/>
                          <a:pt x="10118273" y="1094100"/>
                          <a:pt x="9972630" y="1214413"/>
                        </a:cubicBezTo>
                        <a:cubicBezTo>
                          <a:pt x="9801652" y="1342067"/>
                          <a:pt x="9644551" y="1131452"/>
                          <a:pt x="9530466" y="1214413"/>
                        </a:cubicBezTo>
                        <a:cubicBezTo>
                          <a:pt x="9308887" y="1231213"/>
                          <a:pt x="9164656" y="1187649"/>
                          <a:pt x="8974411" y="1214413"/>
                        </a:cubicBezTo>
                        <a:cubicBezTo>
                          <a:pt x="8752225" y="1171048"/>
                          <a:pt x="8622346" y="1159798"/>
                          <a:pt x="8304465" y="1214413"/>
                        </a:cubicBezTo>
                        <a:cubicBezTo>
                          <a:pt x="8080042" y="1304877"/>
                          <a:pt x="7645311" y="1231973"/>
                          <a:pt x="7520627" y="1214413"/>
                        </a:cubicBezTo>
                        <a:cubicBezTo>
                          <a:pt x="7295157" y="1238674"/>
                          <a:pt x="7211221" y="1223376"/>
                          <a:pt x="6964572" y="1214413"/>
                        </a:cubicBezTo>
                        <a:cubicBezTo>
                          <a:pt x="6695147" y="1233040"/>
                          <a:pt x="6782303" y="1144135"/>
                          <a:pt x="6636299" y="1214413"/>
                        </a:cubicBezTo>
                        <a:cubicBezTo>
                          <a:pt x="6559048" y="1259891"/>
                          <a:pt x="6138423" y="1223250"/>
                          <a:pt x="5966353" y="1214413"/>
                        </a:cubicBezTo>
                        <a:cubicBezTo>
                          <a:pt x="5791419" y="1204854"/>
                          <a:pt x="5534761" y="1170377"/>
                          <a:pt x="5410298" y="1214413"/>
                        </a:cubicBezTo>
                        <a:cubicBezTo>
                          <a:pt x="5287194" y="1290887"/>
                          <a:pt x="5169074" y="1219821"/>
                          <a:pt x="5082022" y="1214413"/>
                        </a:cubicBezTo>
                        <a:cubicBezTo>
                          <a:pt x="5013175" y="1205905"/>
                          <a:pt x="4919732" y="1165949"/>
                          <a:pt x="4753749" y="1214413"/>
                        </a:cubicBezTo>
                        <a:cubicBezTo>
                          <a:pt x="4628722" y="1233391"/>
                          <a:pt x="4237993" y="1166087"/>
                          <a:pt x="3969914" y="1214413"/>
                        </a:cubicBezTo>
                        <a:cubicBezTo>
                          <a:pt x="3604281" y="1256081"/>
                          <a:pt x="3616917" y="1186622"/>
                          <a:pt x="3413859" y="1214413"/>
                        </a:cubicBezTo>
                        <a:cubicBezTo>
                          <a:pt x="3235829" y="1165239"/>
                          <a:pt x="3062604" y="1175518"/>
                          <a:pt x="2743912" y="1214413"/>
                        </a:cubicBezTo>
                        <a:cubicBezTo>
                          <a:pt x="2454995" y="1235355"/>
                          <a:pt x="2194197" y="1166952"/>
                          <a:pt x="1960075" y="1214413"/>
                        </a:cubicBezTo>
                        <a:cubicBezTo>
                          <a:pt x="1729956" y="1257167"/>
                          <a:pt x="1517847" y="1200504"/>
                          <a:pt x="1404020" y="1214413"/>
                        </a:cubicBezTo>
                        <a:cubicBezTo>
                          <a:pt x="1262450" y="1165343"/>
                          <a:pt x="420149" y="1247512"/>
                          <a:pt x="37330" y="1214413"/>
                        </a:cubicBezTo>
                        <a:cubicBezTo>
                          <a:pt x="44863" y="937518"/>
                          <a:pt x="64522" y="891900"/>
                          <a:pt x="37330" y="651962"/>
                        </a:cubicBezTo>
                        <a:cubicBezTo>
                          <a:pt x="2035" y="441817"/>
                          <a:pt x="47152" y="367287"/>
                          <a:pt x="37330" y="66553"/>
                        </a:cubicBezTo>
                        <a:close/>
                      </a:path>
                      <a:path w="11446446" h="1249788" fill="none" stroke="0" extrusionOk="0">
                        <a:moveTo>
                          <a:pt x="37330" y="66553"/>
                        </a:moveTo>
                        <a:cubicBezTo>
                          <a:pt x="155923" y="19456"/>
                          <a:pt x="370452" y="109678"/>
                          <a:pt x="479494" y="66553"/>
                        </a:cubicBezTo>
                        <a:cubicBezTo>
                          <a:pt x="574785" y="-5412"/>
                          <a:pt x="837517" y="108662"/>
                          <a:pt x="921659" y="66553"/>
                        </a:cubicBezTo>
                        <a:cubicBezTo>
                          <a:pt x="1012769" y="-22406"/>
                          <a:pt x="1436459" y="134370"/>
                          <a:pt x="1591605" y="66553"/>
                        </a:cubicBezTo>
                        <a:cubicBezTo>
                          <a:pt x="1815562" y="35920"/>
                          <a:pt x="2196549" y="98398"/>
                          <a:pt x="2489333" y="66553"/>
                        </a:cubicBezTo>
                        <a:cubicBezTo>
                          <a:pt x="2748822" y="-25971"/>
                          <a:pt x="3130622" y="210586"/>
                          <a:pt x="3387061" y="66553"/>
                        </a:cubicBezTo>
                        <a:cubicBezTo>
                          <a:pt x="3544238" y="-18718"/>
                          <a:pt x="3927600" y="60048"/>
                          <a:pt x="4057006" y="66553"/>
                        </a:cubicBezTo>
                        <a:cubicBezTo>
                          <a:pt x="4169559" y="31547"/>
                          <a:pt x="4459305" y="105584"/>
                          <a:pt x="4613061" y="66553"/>
                        </a:cubicBezTo>
                        <a:cubicBezTo>
                          <a:pt x="4793701" y="69324"/>
                          <a:pt x="5104181" y="110302"/>
                          <a:pt x="5396898" y="66553"/>
                        </a:cubicBezTo>
                        <a:cubicBezTo>
                          <a:pt x="5732773" y="63178"/>
                          <a:pt x="5746852" y="93511"/>
                          <a:pt x="5952953" y="66553"/>
                        </a:cubicBezTo>
                        <a:cubicBezTo>
                          <a:pt x="6155541" y="61653"/>
                          <a:pt x="6346558" y="116397"/>
                          <a:pt x="6395117" y="66553"/>
                        </a:cubicBezTo>
                        <a:cubicBezTo>
                          <a:pt x="6491087" y="21822"/>
                          <a:pt x="6892567" y="115154"/>
                          <a:pt x="7178955" y="66553"/>
                        </a:cubicBezTo>
                        <a:cubicBezTo>
                          <a:pt x="7478224" y="61089"/>
                          <a:pt x="7880093" y="127175"/>
                          <a:pt x="8076683" y="66553"/>
                        </a:cubicBezTo>
                        <a:cubicBezTo>
                          <a:pt x="8437417" y="27399"/>
                          <a:pt x="8450841" y="122267"/>
                          <a:pt x="8632738" y="66553"/>
                        </a:cubicBezTo>
                        <a:cubicBezTo>
                          <a:pt x="8835039" y="27963"/>
                          <a:pt x="8856159" y="93469"/>
                          <a:pt x="9074902" y="66553"/>
                        </a:cubicBezTo>
                        <a:cubicBezTo>
                          <a:pt x="9117599" y="-59755"/>
                          <a:pt x="9598745" y="143442"/>
                          <a:pt x="9858739" y="66553"/>
                        </a:cubicBezTo>
                        <a:cubicBezTo>
                          <a:pt x="10176357" y="-30227"/>
                          <a:pt x="10265183" y="116703"/>
                          <a:pt x="10642577" y="66553"/>
                        </a:cubicBezTo>
                        <a:cubicBezTo>
                          <a:pt x="11012789" y="-44148"/>
                          <a:pt x="11233123" y="27014"/>
                          <a:pt x="11426414" y="66553"/>
                        </a:cubicBezTo>
                        <a:cubicBezTo>
                          <a:pt x="11473309" y="96050"/>
                          <a:pt x="11337277" y="330164"/>
                          <a:pt x="11426414" y="629004"/>
                        </a:cubicBezTo>
                        <a:cubicBezTo>
                          <a:pt x="11437044" y="857682"/>
                          <a:pt x="11376433" y="959703"/>
                          <a:pt x="11426414" y="1214413"/>
                        </a:cubicBezTo>
                        <a:cubicBezTo>
                          <a:pt x="11221554" y="1260699"/>
                          <a:pt x="10974331" y="1180589"/>
                          <a:pt x="10756468" y="1214413"/>
                        </a:cubicBezTo>
                        <a:cubicBezTo>
                          <a:pt x="10646128" y="1271043"/>
                          <a:pt x="10090976" y="1136613"/>
                          <a:pt x="9972630" y="1214413"/>
                        </a:cubicBezTo>
                        <a:cubicBezTo>
                          <a:pt x="9803208" y="1293469"/>
                          <a:pt x="9702074" y="1132732"/>
                          <a:pt x="9530466" y="1214413"/>
                        </a:cubicBezTo>
                        <a:cubicBezTo>
                          <a:pt x="9386222" y="1251542"/>
                          <a:pt x="9165392" y="1196115"/>
                          <a:pt x="8974411" y="1214413"/>
                        </a:cubicBezTo>
                        <a:cubicBezTo>
                          <a:pt x="8731747" y="1274425"/>
                          <a:pt x="8664449" y="1130755"/>
                          <a:pt x="8304465" y="1214413"/>
                        </a:cubicBezTo>
                        <a:cubicBezTo>
                          <a:pt x="8036388" y="1357216"/>
                          <a:pt x="7690346" y="1210250"/>
                          <a:pt x="7520627" y="1214413"/>
                        </a:cubicBezTo>
                        <a:cubicBezTo>
                          <a:pt x="7288572" y="1236149"/>
                          <a:pt x="7222728" y="1213296"/>
                          <a:pt x="6964572" y="1214413"/>
                        </a:cubicBezTo>
                        <a:cubicBezTo>
                          <a:pt x="6677633" y="1205367"/>
                          <a:pt x="6756555" y="1176231"/>
                          <a:pt x="6636299" y="1214413"/>
                        </a:cubicBezTo>
                        <a:cubicBezTo>
                          <a:pt x="6530510" y="1191448"/>
                          <a:pt x="6217680" y="1159545"/>
                          <a:pt x="5966353" y="1214413"/>
                        </a:cubicBezTo>
                        <a:cubicBezTo>
                          <a:pt x="5804179" y="1242228"/>
                          <a:pt x="5535200" y="1161701"/>
                          <a:pt x="5410298" y="1214413"/>
                        </a:cubicBezTo>
                        <a:cubicBezTo>
                          <a:pt x="5309482" y="1265425"/>
                          <a:pt x="5157714" y="1210966"/>
                          <a:pt x="5082022" y="1214413"/>
                        </a:cubicBezTo>
                        <a:cubicBezTo>
                          <a:pt x="4974833" y="1208840"/>
                          <a:pt x="4945367" y="1174171"/>
                          <a:pt x="4753749" y="1214413"/>
                        </a:cubicBezTo>
                        <a:cubicBezTo>
                          <a:pt x="4499043" y="1233761"/>
                          <a:pt x="4362387" y="1185146"/>
                          <a:pt x="3969914" y="1214413"/>
                        </a:cubicBezTo>
                        <a:cubicBezTo>
                          <a:pt x="3595253" y="1272312"/>
                          <a:pt x="3654075" y="1192111"/>
                          <a:pt x="3413859" y="1214413"/>
                        </a:cubicBezTo>
                        <a:cubicBezTo>
                          <a:pt x="3182935" y="1214721"/>
                          <a:pt x="3094925" y="1174627"/>
                          <a:pt x="2743912" y="1214413"/>
                        </a:cubicBezTo>
                        <a:cubicBezTo>
                          <a:pt x="2433665" y="1235111"/>
                          <a:pt x="2138493" y="1173027"/>
                          <a:pt x="1960075" y="1214413"/>
                        </a:cubicBezTo>
                        <a:cubicBezTo>
                          <a:pt x="1753844" y="1278973"/>
                          <a:pt x="1554217" y="1158271"/>
                          <a:pt x="1404020" y="1214413"/>
                        </a:cubicBezTo>
                        <a:cubicBezTo>
                          <a:pt x="1168557" y="1181903"/>
                          <a:pt x="536750" y="1091687"/>
                          <a:pt x="37330" y="1214413"/>
                        </a:cubicBezTo>
                        <a:cubicBezTo>
                          <a:pt x="42992" y="984857"/>
                          <a:pt x="26744" y="865828"/>
                          <a:pt x="37330" y="651962"/>
                        </a:cubicBezTo>
                        <a:cubicBezTo>
                          <a:pt x="16625" y="445444"/>
                          <a:pt x="65606" y="358648"/>
                          <a:pt x="37330" y="66553"/>
                        </a:cubicBezTo>
                        <a:close/>
                      </a:path>
                      <a:path w="11446446" h="1249788" fill="none" stroke="0" extrusionOk="0">
                        <a:moveTo>
                          <a:pt x="37330" y="66553"/>
                        </a:moveTo>
                        <a:cubicBezTo>
                          <a:pt x="199326" y="60870"/>
                          <a:pt x="348780" y="96662"/>
                          <a:pt x="479494" y="66553"/>
                        </a:cubicBezTo>
                        <a:cubicBezTo>
                          <a:pt x="536440" y="20615"/>
                          <a:pt x="849671" y="98545"/>
                          <a:pt x="921659" y="66553"/>
                        </a:cubicBezTo>
                        <a:cubicBezTo>
                          <a:pt x="917340" y="-30565"/>
                          <a:pt x="1369173" y="91337"/>
                          <a:pt x="1591605" y="66553"/>
                        </a:cubicBezTo>
                        <a:cubicBezTo>
                          <a:pt x="1853188" y="-32099"/>
                          <a:pt x="2060556" y="165431"/>
                          <a:pt x="2489333" y="66553"/>
                        </a:cubicBezTo>
                        <a:cubicBezTo>
                          <a:pt x="2753316" y="-52198"/>
                          <a:pt x="3188396" y="188973"/>
                          <a:pt x="3387061" y="66553"/>
                        </a:cubicBezTo>
                        <a:cubicBezTo>
                          <a:pt x="3564510" y="2436"/>
                          <a:pt x="3940908" y="81455"/>
                          <a:pt x="4057006" y="66553"/>
                        </a:cubicBezTo>
                        <a:cubicBezTo>
                          <a:pt x="4174520" y="4396"/>
                          <a:pt x="4491820" y="132800"/>
                          <a:pt x="4613061" y="66553"/>
                        </a:cubicBezTo>
                        <a:cubicBezTo>
                          <a:pt x="4814301" y="28237"/>
                          <a:pt x="5058266" y="97885"/>
                          <a:pt x="5396898" y="66553"/>
                        </a:cubicBezTo>
                        <a:cubicBezTo>
                          <a:pt x="5739418" y="65439"/>
                          <a:pt x="5745411" y="78104"/>
                          <a:pt x="5952953" y="66553"/>
                        </a:cubicBezTo>
                        <a:cubicBezTo>
                          <a:pt x="6179024" y="67333"/>
                          <a:pt x="6363838" y="123015"/>
                          <a:pt x="6395117" y="66553"/>
                        </a:cubicBezTo>
                        <a:cubicBezTo>
                          <a:pt x="6522631" y="-41767"/>
                          <a:pt x="6783344" y="135101"/>
                          <a:pt x="7178955" y="66553"/>
                        </a:cubicBezTo>
                        <a:cubicBezTo>
                          <a:pt x="7463313" y="89558"/>
                          <a:pt x="7920476" y="146961"/>
                          <a:pt x="8076683" y="66553"/>
                        </a:cubicBezTo>
                        <a:cubicBezTo>
                          <a:pt x="8461541" y="55972"/>
                          <a:pt x="8489508" y="139314"/>
                          <a:pt x="8632738" y="66553"/>
                        </a:cubicBezTo>
                        <a:cubicBezTo>
                          <a:pt x="8785949" y="8751"/>
                          <a:pt x="8828445" y="85431"/>
                          <a:pt x="9074902" y="66553"/>
                        </a:cubicBezTo>
                        <a:cubicBezTo>
                          <a:pt x="9111512" y="-49721"/>
                          <a:pt x="9505402" y="261694"/>
                          <a:pt x="9858739" y="66553"/>
                        </a:cubicBezTo>
                        <a:cubicBezTo>
                          <a:pt x="10177080" y="45180"/>
                          <a:pt x="10274432" y="81938"/>
                          <a:pt x="10642577" y="66553"/>
                        </a:cubicBezTo>
                        <a:cubicBezTo>
                          <a:pt x="11054779" y="-86740"/>
                          <a:pt x="11216441" y="28522"/>
                          <a:pt x="11426414" y="66553"/>
                        </a:cubicBezTo>
                        <a:cubicBezTo>
                          <a:pt x="11549777" y="96093"/>
                          <a:pt x="11531951" y="367261"/>
                          <a:pt x="11426414" y="629004"/>
                        </a:cubicBezTo>
                        <a:cubicBezTo>
                          <a:pt x="11438780" y="872657"/>
                          <a:pt x="11408075" y="979073"/>
                          <a:pt x="11426414" y="1214413"/>
                        </a:cubicBezTo>
                        <a:cubicBezTo>
                          <a:pt x="11226184" y="1241846"/>
                          <a:pt x="10944890" y="1189429"/>
                          <a:pt x="10756468" y="1214413"/>
                        </a:cubicBezTo>
                        <a:cubicBezTo>
                          <a:pt x="10613840" y="1263555"/>
                          <a:pt x="10103431" y="1146971"/>
                          <a:pt x="9972630" y="1214413"/>
                        </a:cubicBezTo>
                        <a:cubicBezTo>
                          <a:pt x="9809285" y="1263332"/>
                          <a:pt x="9794562" y="1120494"/>
                          <a:pt x="9530466" y="1214413"/>
                        </a:cubicBezTo>
                        <a:cubicBezTo>
                          <a:pt x="9348574" y="1297954"/>
                          <a:pt x="9225051" y="1225800"/>
                          <a:pt x="8974411" y="1214413"/>
                        </a:cubicBezTo>
                        <a:cubicBezTo>
                          <a:pt x="8716510" y="1245736"/>
                          <a:pt x="8636614" y="1128903"/>
                          <a:pt x="8304465" y="1214413"/>
                        </a:cubicBezTo>
                        <a:cubicBezTo>
                          <a:pt x="8050581" y="1337472"/>
                          <a:pt x="7711418" y="1151353"/>
                          <a:pt x="7520627" y="1214413"/>
                        </a:cubicBezTo>
                        <a:cubicBezTo>
                          <a:pt x="7273925" y="1232370"/>
                          <a:pt x="7201797" y="1221147"/>
                          <a:pt x="6964572" y="1214413"/>
                        </a:cubicBezTo>
                        <a:cubicBezTo>
                          <a:pt x="6648313" y="1219874"/>
                          <a:pt x="6777940" y="1130017"/>
                          <a:pt x="6636299" y="1214413"/>
                        </a:cubicBezTo>
                        <a:cubicBezTo>
                          <a:pt x="6462009" y="1257887"/>
                          <a:pt x="6201831" y="1153115"/>
                          <a:pt x="5966353" y="1214413"/>
                        </a:cubicBezTo>
                        <a:cubicBezTo>
                          <a:pt x="5764515" y="1268599"/>
                          <a:pt x="5580576" y="1111045"/>
                          <a:pt x="5410298" y="1214413"/>
                        </a:cubicBezTo>
                        <a:cubicBezTo>
                          <a:pt x="5325861" y="1285289"/>
                          <a:pt x="5165745" y="1228495"/>
                          <a:pt x="5082022" y="1214413"/>
                        </a:cubicBezTo>
                        <a:cubicBezTo>
                          <a:pt x="4966594" y="1222450"/>
                          <a:pt x="4940455" y="1180801"/>
                          <a:pt x="4753749" y="1214413"/>
                        </a:cubicBezTo>
                        <a:cubicBezTo>
                          <a:pt x="4465649" y="1243938"/>
                          <a:pt x="4355581" y="1198271"/>
                          <a:pt x="3969914" y="1214413"/>
                        </a:cubicBezTo>
                        <a:cubicBezTo>
                          <a:pt x="3616792" y="1279545"/>
                          <a:pt x="3656336" y="1195688"/>
                          <a:pt x="3413859" y="1214413"/>
                        </a:cubicBezTo>
                        <a:cubicBezTo>
                          <a:pt x="3158931" y="1203636"/>
                          <a:pt x="3093670" y="1167691"/>
                          <a:pt x="2743912" y="1214413"/>
                        </a:cubicBezTo>
                        <a:cubicBezTo>
                          <a:pt x="2387822" y="1230791"/>
                          <a:pt x="2117504" y="1128699"/>
                          <a:pt x="1960075" y="1214413"/>
                        </a:cubicBezTo>
                        <a:cubicBezTo>
                          <a:pt x="1731006" y="1268156"/>
                          <a:pt x="1575160" y="1182103"/>
                          <a:pt x="1404020" y="1214413"/>
                        </a:cubicBezTo>
                        <a:cubicBezTo>
                          <a:pt x="1195811" y="1148907"/>
                          <a:pt x="310921" y="1156872"/>
                          <a:pt x="37330" y="1214413"/>
                        </a:cubicBezTo>
                        <a:cubicBezTo>
                          <a:pt x="37278" y="1003453"/>
                          <a:pt x="-7260" y="847075"/>
                          <a:pt x="37330" y="651962"/>
                        </a:cubicBezTo>
                        <a:cubicBezTo>
                          <a:pt x="16547" y="434811"/>
                          <a:pt x="63826" y="369864"/>
                          <a:pt x="37330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Diện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tích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xung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quanh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của</a:t>
            </a:r>
            <a:r>
              <a:rPr lang="en-US" sz="44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4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hình</a:t>
            </a:r>
            <a:r>
              <a:rPr lang="en-US" sz="44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4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lập</a:t>
            </a:r>
            <a:r>
              <a:rPr lang="en-US" sz="44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4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phương</a:t>
            </a:r>
            <a:r>
              <a:rPr lang="en-US" sz="44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bằng</a:t>
            </a:r>
            <a:r>
              <a:rPr lang="en-US" sz="44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4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diện</a:t>
            </a:r>
            <a:r>
              <a:rPr lang="en-US" sz="44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4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tích</a:t>
            </a:r>
            <a:r>
              <a:rPr lang="en-US" sz="44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4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một</a:t>
            </a:r>
            <a:r>
              <a:rPr lang="en-US" sz="44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4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mặt</a:t>
            </a:r>
            <a:r>
              <a:rPr lang="en-US" sz="44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4400" b="1" i="1" kern="0" err="1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nhân</a:t>
            </a:r>
            <a:r>
              <a:rPr lang="en-US" sz="4400" b="1" i="1" kern="0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 4.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C3F4EF-216C-AEC8-E3A7-B7667757E17C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6693920A-76F9-4DD4-6CAA-D15ECD742E15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3B375E-2122-2A53-24A2-2B695371BE25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AC8109-4EAB-F21D-F4CD-76A1A8EE9D30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7ECEC12-2424-C852-9EDF-59914F14F28C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7D7851-9DC2-84FA-E0A1-CE48C0020E51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941221B-1D2B-694B-5A97-6371DA279D9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10C56522-BA4A-ED16-D57C-0D3B65B3E96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8C797F-1242-ED64-C4E6-2BE10008C5F6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DDABF6-1BD3-CC3F-3677-6719288DA3ED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0A2F174A-5F17-0189-0E0B-DAFEB6EC654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7FAA6-5692-97FF-9F9D-CAD4DB5B7ED5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48D2BD-1C3F-C500-2FD1-96B6DFCD4CA9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FFBBED-8AE5-DD05-70FF-4AC5BC355986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5F2DBC-5EF1-9899-4907-808CEEDF115C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33E1F6-36F9-A2F7-EA1B-74FAA6E0249B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29E94033-DF66-9088-6214-4D24E8ADD3FE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B69DE5-5C8C-5108-3C28-AE2D1E32C64E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4B3EB6E-9C8E-97C6-93A7-393C79CB8EAB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21" name="AutoShape 20">
              <a:extLst>
                <a:ext uri="{FF2B5EF4-FFF2-40B4-BE49-F238E27FC236}">
                  <a16:creationId xmlns:a16="http://schemas.microsoft.com/office/drawing/2014/main" id="{22EBA761-4EC0-40EA-F302-57F6605EB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Line 21">
              <a:extLst>
                <a:ext uri="{FF2B5EF4-FFF2-40B4-BE49-F238E27FC236}">
                  <a16:creationId xmlns:a16="http://schemas.microsoft.com/office/drawing/2014/main" id="{124EFA88-6BA6-4157-03CC-7A2614C1C5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3" name="Line 22">
              <a:extLst>
                <a:ext uri="{FF2B5EF4-FFF2-40B4-BE49-F238E27FC236}">
                  <a16:creationId xmlns:a16="http://schemas.microsoft.com/office/drawing/2014/main" id="{A1E25889-6F89-2B73-03CB-60B975B487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0C29331B-FF46-A15E-E8CC-0D8CB63484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337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1" grpId="0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5" grpId="0" animBg="1"/>
      <p:bldP spid="106" grpId="0" animBg="1"/>
      <p:bldP spid="10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D7A74B2-12B8-47B9-B72A-41F2FC20D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9D4DD6-1378-15E9-2A08-E9D995E51DED}"/>
              </a:ext>
            </a:extLst>
          </p:cNvPr>
          <p:cNvSpPr/>
          <p:nvPr/>
        </p:nvSpPr>
        <p:spPr>
          <a:xfrm>
            <a:off x="348343" y="359229"/>
            <a:ext cx="11310257" cy="62592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7C438-2E73-C9B8-BF77-50C86E787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56" y="1083356"/>
            <a:ext cx="10493829" cy="494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DIỆN TÍCH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TOÀN PHẦN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 HÌNH LẬP PHƯƠNG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11446446" cy="1249788"/>
          </a:xfrm>
          <a:custGeom>
            <a:avLst/>
            <a:gdLst>
              <a:gd name="connsiteX0" fmla="*/ 37330 w 11446446"/>
              <a:gd name="connsiteY0" fmla="*/ 66553 h 1249788"/>
              <a:gd name="connsiteX1" fmla="*/ 479494 w 11446446"/>
              <a:gd name="connsiteY1" fmla="*/ 66553 h 1249788"/>
              <a:gd name="connsiteX2" fmla="*/ 921659 w 11446446"/>
              <a:gd name="connsiteY2" fmla="*/ 66553 h 1249788"/>
              <a:gd name="connsiteX3" fmla="*/ 1591605 w 11446446"/>
              <a:gd name="connsiteY3" fmla="*/ 66553 h 1249788"/>
              <a:gd name="connsiteX4" fmla="*/ 2489333 w 11446446"/>
              <a:gd name="connsiteY4" fmla="*/ 66553 h 1249788"/>
              <a:gd name="connsiteX5" fmla="*/ 3387061 w 11446446"/>
              <a:gd name="connsiteY5" fmla="*/ 66553 h 1249788"/>
              <a:gd name="connsiteX6" fmla="*/ 4057006 w 11446446"/>
              <a:gd name="connsiteY6" fmla="*/ 66553 h 1249788"/>
              <a:gd name="connsiteX7" fmla="*/ 4613061 w 11446446"/>
              <a:gd name="connsiteY7" fmla="*/ 66553 h 1249788"/>
              <a:gd name="connsiteX8" fmla="*/ 5396898 w 11446446"/>
              <a:gd name="connsiteY8" fmla="*/ 66553 h 1249788"/>
              <a:gd name="connsiteX9" fmla="*/ 5952953 w 11446446"/>
              <a:gd name="connsiteY9" fmla="*/ 66553 h 1249788"/>
              <a:gd name="connsiteX10" fmla="*/ 6395117 w 11446446"/>
              <a:gd name="connsiteY10" fmla="*/ 66553 h 1249788"/>
              <a:gd name="connsiteX11" fmla="*/ 7178955 w 11446446"/>
              <a:gd name="connsiteY11" fmla="*/ 66553 h 1249788"/>
              <a:gd name="connsiteX12" fmla="*/ 8076683 w 11446446"/>
              <a:gd name="connsiteY12" fmla="*/ 66553 h 1249788"/>
              <a:gd name="connsiteX13" fmla="*/ 8632738 w 11446446"/>
              <a:gd name="connsiteY13" fmla="*/ 66553 h 1249788"/>
              <a:gd name="connsiteX14" fmla="*/ 9074902 w 11446446"/>
              <a:gd name="connsiteY14" fmla="*/ 66553 h 1249788"/>
              <a:gd name="connsiteX15" fmla="*/ 9858739 w 11446446"/>
              <a:gd name="connsiteY15" fmla="*/ 66553 h 1249788"/>
              <a:gd name="connsiteX16" fmla="*/ 10642577 w 11446446"/>
              <a:gd name="connsiteY16" fmla="*/ 66553 h 1249788"/>
              <a:gd name="connsiteX17" fmla="*/ 11426414 w 11446446"/>
              <a:gd name="connsiteY17" fmla="*/ 66553 h 1249788"/>
              <a:gd name="connsiteX18" fmla="*/ 11426414 w 11446446"/>
              <a:gd name="connsiteY18" fmla="*/ 629004 h 1249788"/>
              <a:gd name="connsiteX19" fmla="*/ 11426414 w 11446446"/>
              <a:gd name="connsiteY19" fmla="*/ 1214413 h 1249788"/>
              <a:gd name="connsiteX20" fmla="*/ 10756468 w 11446446"/>
              <a:gd name="connsiteY20" fmla="*/ 1214413 h 1249788"/>
              <a:gd name="connsiteX21" fmla="*/ 9972630 w 11446446"/>
              <a:gd name="connsiteY21" fmla="*/ 1214413 h 1249788"/>
              <a:gd name="connsiteX22" fmla="*/ 9530466 w 11446446"/>
              <a:gd name="connsiteY22" fmla="*/ 1214413 h 1249788"/>
              <a:gd name="connsiteX23" fmla="*/ 8974411 w 11446446"/>
              <a:gd name="connsiteY23" fmla="*/ 1214413 h 1249788"/>
              <a:gd name="connsiteX24" fmla="*/ 8304465 w 11446446"/>
              <a:gd name="connsiteY24" fmla="*/ 1214413 h 1249788"/>
              <a:gd name="connsiteX25" fmla="*/ 7520627 w 11446446"/>
              <a:gd name="connsiteY25" fmla="*/ 1214413 h 1249788"/>
              <a:gd name="connsiteX26" fmla="*/ 6964572 w 11446446"/>
              <a:gd name="connsiteY26" fmla="*/ 1214413 h 1249788"/>
              <a:gd name="connsiteX27" fmla="*/ 6636299 w 11446446"/>
              <a:gd name="connsiteY27" fmla="*/ 1214413 h 1249788"/>
              <a:gd name="connsiteX28" fmla="*/ 5966353 w 11446446"/>
              <a:gd name="connsiteY28" fmla="*/ 1214413 h 1249788"/>
              <a:gd name="connsiteX29" fmla="*/ 5410298 w 11446446"/>
              <a:gd name="connsiteY29" fmla="*/ 1214413 h 1249788"/>
              <a:gd name="connsiteX30" fmla="*/ 5082022 w 11446446"/>
              <a:gd name="connsiteY30" fmla="*/ 1214413 h 1249788"/>
              <a:gd name="connsiteX31" fmla="*/ 4753749 w 11446446"/>
              <a:gd name="connsiteY31" fmla="*/ 1214413 h 1249788"/>
              <a:gd name="connsiteX32" fmla="*/ 3969914 w 11446446"/>
              <a:gd name="connsiteY32" fmla="*/ 1214413 h 1249788"/>
              <a:gd name="connsiteX33" fmla="*/ 3413859 w 11446446"/>
              <a:gd name="connsiteY33" fmla="*/ 1214413 h 1249788"/>
              <a:gd name="connsiteX34" fmla="*/ 2743912 w 11446446"/>
              <a:gd name="connsiteY34" fmla="*/ 1214413 h 1249788"/>
              <a:gd name="connsiteX35" fmla="*/ 1960075 w 11446446"/>
              <a:gd name="connsiteY35" fmla="*/ 1214413 h 1249788"/>
              <a:gd name="connsiteX36" fmla="*/ 1404020 w 11446446"/>
              <a:gd name="connsiteY36" fmla="*/ 1214413 h 1249788"/>
              <a:gd name="connsiteX37" fmla="*/ 37330 w 11446446"/>
              <a:gd name="connsiteY37" fmla="*/ 1214413 h 1249788"/>
              <a:gd name="connsiteX38" fmla="*/ 37330 w 11446446"/>
              <a:gd name="connsiteY38" fmla="*/ 651962 h 1249788"/>
              <a:gd name="connsiteX39" fmla="*/ 37330 w 11446446"/>
              <a:gd name="connsiteY39" fmla="*/ 66553 h 1249788"/>
              <a:gd name="connsiteX0" fmla="*/ 215627 w 11446446"/>
              <a:gd name="connsiteY0" fmla="*/ 888 h 1249788"/>
              <a:gd name="connsiteX1" fmla="*/ 593385 w 11446446"/>
              <a:gd name="connsiteY1" fmla="*/ 66553 h 1249788"/>
              <a:gd name="connsiteX2" fmla="*/ 921659 w 11446446"/>
              <a:gd name="connsiteY2" fmla="*/ 66553 h 1249788"/>
              <a:gd name="connsiteX3" fmla="*/ 1591605 w 11446446"/>
              <a:gd name="connsiteY3" fmla="*/ 66553 h 1249788"/>
              <a:gd name="connsiteX4" fmla="*/ 2375442 w 11446446"/>
              <a:gd name="connsiteY4" fmla="*/ 66553 h 1249788"/>
              <a:gd name="connsiteX5" fmla="*/ 2817606 w 11446446"/>
              <a:gd name="connsiteY5" fmla="*/ 66553 h 1249788"/>
              <a:gd name="connsiteX6" fmla="*/ 3145880 w 11446446"/>
              <a:gd name="connsiteY6" fmla="*/ 66553 h 1249788"/>
              <a:gd name="connsiteX7" fmla="*/ 3815826 w 11446446"/>
              <a:gd name="connsiteY7" fmla="*/ 66553 h 1249788"/>
              <a:gd name="connsiteX8" fmla="*/ 4144099 w 11446446"/>
              <a:gd name="connsiteY8" fmla="*/ 66553 h 1249788"/>
              <a:gd name="connsiteX9" fmla="*/ 4586263 w 11446446"/>
              <a:gd name="connsiteY9" fmla="*/ 66553 h 1249788"/>
              <a:gd name="connsiteX10" fmla="*/ 5256210 w 11446446"/>
              <a:gd name="connsiteY10" fmla="*/ 66553 h 1249788"/>
              <a:gd name="connsiteX11" fmla="*/ 5926156 w 11446446"/>
              <a:gd name="connsiteY11" fmla="*/ 66553 h 1249788"/>
              <a:gd name="connsiteX12" fmla="*/ 6368320 w 11446446"/>
              <a:gd name="connsiteY12" fmla="*/ 66553 h 1249788"/>
              <a:gd name="connsiteX13" fmla="*/ 7152157 w 11446446"/>
              <a:gd name="connsiteY13" fmla="*/ 66553 h 1249788"/>
              <a:gd name="connsiteX14" fmla="*/ 8049885 w 11446446"/>
              <a:gd name="connsiteY14" fmla="*/ 66553 h 1249788"/>
              <a:gd name="connsiteX15" fmla="*/ 8719832 w 11446446"/>
              <a:gd name="connsiteY15" fmla="*/ 66553 h 1249788"/>
              <a:gd name="connsiteX16" fmla="*/ 9275885 w 11446446"/>
              <a:gd name="connsiteY16" fmla="*/ 66553 h 1249788"/>
              <a:gd name="connsiteX17" fmla="*/ 9945831 w 11446446"/>
              <a:gd name="connsiteY17" fmla="*/ 66553 h 1249788"/>
              <a:gd name="connsiteX18" fmla="*/ 10274106 w 11446446"/>
              <a:gd name="connsiteY18" fmla="*/ 66553 h 1249788"/>
              <a:gd name="connsiteX19" fmla="*/ 11426414 w 11446446"/>
              <a:gd name="connsiteY19" fmla="*/ 66553 h 1249788"/>
              <a:gd name="connsiteX20" fmla="*/ 11426414 w 11446446"/>
              <a:gd name="connsiteY20" fmla="*/ 663439 h 1249788"/>
              <a:gd name="connsiteX21" fmla="*/ 11426414 w 11446446"/>
              <a:gd name="connsiteY21" fmla="*/ 1214413 h 1249788"/>
              <a:gd name="connsiteX22" fmla="*/ 11098139 w 11446446"/>
              <a:gd name="connsiteY22" fmla="*/ 1214413 h 1249788"/>
              <a:gd name="connsiteX23" fmla="*/ 10200410 w 11446446"/>
              <a:gd name="connsiteY23" fmla="*/ 1214413 h 1249788"/>
              <a:gd name="connsiteX24" fmla="*/ 9758248 w 11446446"/>
              <a:gd name="connsiteY24" fmla="*/ 1214413 h 1249788"/>
              <a:gd name="connsiteX25" fmla="*/ 9316084 w 11446446"/>
              <a:gd name="connsiteY25" fmla="*/ 1214413 h 1249788"/>
              <a:gd name="connsiteX26" fmla="*/ 8646138 w 11446446"/>
              <a:gd name="connsiteY26" fmla="*/ 1214413 h 1249788"/>
              <a:gd name="connsiteX27" fmla="*/ 7862299 w 11446446"/>
              <a:gd name="connsiteY27" fmla="*/ 1214413 h 1249788"/>
              <a:gd name="connsiteX28" fmla="*/ 7534025 w 11446446"/>
              <a:gd name="connsiteY28" fmla="*/ 1214413 h 1249788"/>
              <a:gd name="connsiteX29" fmla="*/ 6636299 w 11446446"/>
              <a:gd name="connsiteY29" fmla="*/ 1214413 h 1249788"/>
              <a:gd name="connsiteX30" fmla="*/ 6194135 w 11446446"/>
              <a:gd name="connsiteY30" fmla="*/ 1214413 h 1249788"/>
              <a:gd name="connsiteX31" fmla="*/ 5638079 w 11446446"/>
              <a:gd name="connsiteY31" fmla="*/ 1214413 h 1249788"/>
              <a:gd name="connsiteX32" fmla="*/ 5082022 w 11446446"/>
              <a:gd name="connsiteY32" fmla="*/ 1214413 h 1249788"/>
              <a:gd name="connsiteX33" fmla="*/ 4525969 w 11446446"/>
              <a:gd name="connsiteY33" fmla="*/ 1214413 h 1249788"/>
              <a:gd name="connsiteX34" fmla="*/ 4197696 w 11446446"/>
              <a:gd name="connsiteY34" fmla="*/ 1214413 h 1249788"/>
              <a:gd name="connsiteX35" fmla="*/ 3755531 w 11446446"/>
              <a:gd name="connsiteY35" fmla="*/ 1214413 h 1249788"/>
              <a:gd name="connsiteX36" fmla="*/ 3085583 w 11446446"/>
              <a:gd name="connsiteY36" fmla="*/ 1214413 h 1249788"/>
              <a:gd name="connsiteX37" fmla="*/ 2643419 w 11446446"/>
              <a:gd name="connsiteY37" fmla="*/ 1214413 h 1249788"/>
              <a:gd name="connsiteX38" fmla="*/ 1973473 w 11446446"/>
              <a:gd name="connsiteY38" fmla="*/ 1214413 h 1249788"/>
              <a:gd name="connsiteX39" fmla="*/ 1417420 w 11446446"/>
              <a:gd name="connsiteY39" fmla="*/ 1214413 h 1249788"/>
              <a:gd name="connsiteX40" fmla="*/ 1089146 w 11446446"/>
              <a:gd name="connsiteY40" fmla="*/ 1214413 h 1249788"/>
              <a:gd name="connsiteX41" fmla="*/ 37330 w 11446446"/>
              <a:gd name="connsiteY41" fmla="*/ 1214413 h 1249788"/>
              <a:gd name="connsiteX42" fmla="*/ 37330 w 11446446"/>
              <a:gd name="connsiteY42" fmla="*/ 617526 h 1249788"/>
              <a:gd name="connsiteX43" fmla="*/ 215627 w 11446446"/>
              <a:gd name="connsiteY43" fmla="*/ 888 h 1249788"/>
              <a:gd name="connsiteX0" fmla="*/ 37330 w 11446446"/>
              <a:gd name="connsiteY0" fmla="*/ 66553 h 1249788"/>
              <a:gd name="connsiteX1" fmla="*/ 479494 w 11446446"/>
              <a:gd name="connsiteY1" fmla="*/ 66553 h 1249788"/>
              <a:gd name="connsiteX2" fmla="*/ 921659 w 11446446"/>
              <a:gd name="connsiteY2" fmla="*/ 66553 h 1249788"/>
              <a:gd name="connsiteX3" fmla="*/ 1591605 w 11446446"/>
              <a:gd name="connsiteY3" fmla="*/ 66553 h 1249788"/>
              <a:gd name="connsiteX4" fmla="*/ 2489333 w 11446446"/>
              <a:gd name="connsiteY4" fmla="*/ 66553 h 1249788"/>
              <a:gd name="connsiteX5" fmla="*/ 3387061 w 11446446"/>
              <a:gd name="connsiteY5" fmla="*/ 66553 h 1249788"/>
              <a:gd name="connsiteX6" fmla="*/ 4057006 w 11446446"/>
              <a:gd name="connsiteY6" fmla="*/ 66553 h 1249788"/>
              <a:gd name="connsiteX7" fmla="*/ 4613061 w 11446446"/>
              <a:gd name="connsiteY7" fmla="*/ 66553 h 1249788"/>
              <a:gd name="connsiteX8" fmla="*/ 5396898 w 11446446"/>
              <a:gd name="connsiteY8" fmla="*/ 66553 h 1249788"/>
              <a:gd name="connsiteX9" fmla="*/ 5952953 w 11446446"/>
              <a:gd name="connsiteY9" fmla="*/ 66553 h 1249788"/>
              <a:gd name="connsiteX10" fmla="*/ 6395117 w 11446446"/>
              <a:gd name="connsiteY10" fmla="*/ 66553 h 1249788"/>
              <a:gd name="connsiteX11" fmla="*/ 7178955 w 11446446"/>
              <a:gd name="connsiteY11" fmla="*/ 66553 h 1249788"/>
              <a:gd name="connsiteX12" fmla="*/ 8076683 w 11446446"/>
              <a:gd name="connsiteY12" fmla="*/ 66553 h 1249788"/>
              <a:gd name="connsiteX13" fmla="*/ 8632738 w 11446446"/>
              <a:gd name="connsiteY13" fmla="*/ 66553 h 1249788"/>
              <a:gd name="connsiteX14" fmla="*/ 9074902 w 11446446"/>
              <a:gd name="connsiteY14" fmla="*/ 66553 h 1249788"/>
              <a:gd name="connsiteX15" fmla="*/ 9858739 w 11446446"/>
              <a:gd name="connsiteY15" fmla="*/ 66553 h 1249788"/>
              <a:gd name="connsiteX16" fmla="*/ 10642577 w 11446446"/>
              <a:gd name="connsiteY16" fmla="*/ 66553 h 1249788"/>
              <a:gd name="connsiteX17" fmla="*/ 11426414 w 11446446"/>
              <a:gd name="connsiteY17" fmla="*/ 66553 h 1249788"/>
              <a:gd name="connsiteX18" fmla="*/ 11426414 w 11446446"/>
              <a:gd name="connsiteY18" fmla="*/ 629004 h 1249788"/>
              <a:gd name="connsiteX19" fmla="*/ 11426414 w 11446446"/>
              <a:gd name="connsiteY19" fmla="*/ 1214413 h 1249788"/>
              <a:gd name="connsiteX20" fmla="*/ 10756468 w 11446446"/>
              <a:gd name="connsiteY20" fmla="*/ 1214413 h 1249788"/>
              <a:gd name="connsiteX21" fmla="*/ 9972630 w 11446446"/>
              <a:gd name="connsiteY21" fmla="*/ 1214413 h 1249788"/>
              <a:gd name="connsiteX22" fmla="*/ 9530466 w 11446446"/>
              <a:gd name="connsiteY22" fmla="*/ 1214413 h 1249788"/>
              <a:gd name="connsiteX23" fmla="*/ 8974411 w 11446446"/>
              <a:gd name="connsiteY23" fmla="*/ 1214413 h 1249788"/>
              <a:gd name="connsiteX24" fmla="*/ 8304465 w 11446446"/>
              <a:gd name="connsiteY24" fmla="*/ 1214413 h 1249788"/>
              <a:gd name="connsiteX25" fmla="*/ 7520627 w 11446446"/>
              <a:gd name="connsiteY25" fmla="*/ 1214413 h 1249788"/>
              <a:gd name="connsiteX26" fmla="*/ 6964572 w 11446446"/>
              <a:gd name="connsiteY26" fmla="*/ 1214413 h 1249788"/>
              <a:gd name="connsiteX27" fmla="*/ 6636299 w 11446446"/>
              <a:gd name="connsiteY27" fmla="*/ 1214413 h 1249788"/>
              <a:gd name="connsiteX28" fmla="*/ 5966353 w 11446446"/>
              <a:gd name="connsiteY28" fmla="*/ 1214413 h 1249788"/>
              <a:gd name="connsiteX29" fmla="*/ 5410298 w 11446446"/>
              <a:gd name="connsiteY29" fmla="*/ 1214413 h 1249788"/>
              <a:gd name="connsiteX30" fmla="*/ 5082022 w 11446446"/>
              <a:gd name="connsiteY30" fmla="*/ 1214413 h 1249788"/>
              <a:gd name="connsiteX31" fmla="*/ 4753749 w 11446446"/>
              <a:gd name="connsiteY31" fmla="*/ 1214413 h 1249788"/>
              <a:gd name="connsiteX32" fmla="*/ 3969914 w 11446446"/>
              <a:gd name="connsiteY32" fmla="*/ 1214413 h 1249788"/>
              <a:gd name="connsiteX33" fmla="*/ 3413859 w 11446446"/>
              <a:gd name="connsiteY33" fmla="*/ 1214413 h 1249788"/>
              <a:gd name="connsiteX34" fmla="*/ 2743912 w 11446446"/>
              <a:gd name="connsiteY34" fmla="*/ 1214413 h 1249788"/>
              <a:gd name="connsiteX35" fmla="*/ 1960075 w 11446446"/>
              <a:gd name="connsiteY35" fmla="*/ 1214413 h 1249788"/>
              <a:gd name="connsiteX36" fmla="*/ 1404020 w 11446446"/>
              <a:gd name="connsiteY36" fmla="*/ 1214413 h 1249788"/>
              <a:gd name="connsiteX37" fmla="*/ 37330 w 11446446"/>
              <a:gd name="connsiteY37" fmla="*/ 1214413 h 1249788"/>
              <a:gd name="connsiteX38" fmla="*/ 37330 w 11446446"/>
              <a:gd name="connsiteY38" fmla="*/ 651962 h 1249788"/>
              <a:gd name="connsiteX39" fmla="*/ 37330 w 11446446"/>
              <a:gd name="connsiteY39" fmla="*/ 66553 h 1249788"/>
              <a:gd name="connsiteX0" fmla="*/ 37330 w 11446446"/>
              <a:gd name="connsiteY0" fmla="*/ 66553 h 1249788"/>
              <a:gd name="connsiteX1" fmla="*/ 479494 w 11446446"/>
              <a:gd name="connsiteY1" fmla="*/ 66553 h 1249788"/>
              <a:gd name="connsiteX2" fmla="*/ 921659 w 11446446"/>
              <a:gd name="connsiteY2" fmla="*/ 66553 h 1249788"/>
              <a:gd name="connsiteX3" fmla="*/ 1591605 w 11446446"/>
              <a:gd name="connsiteY3" fmla="*/ 66553 h 1249788"/>
              <a:gd name="connsiteX4" fmla="*/ 2489333 w 11446446"/>
              <a:gd name="connsiteY4" fmla="*/ 66553 h 1249788"/>
              <a:gd name="connsiteX5" fmla="*/ 3387061 w 11446446"/>
              <a:gd name="connsiteY5" fmla="*/ 66553 h 1249788"/>
              <a:gd name="connsiteX6" fmla="*/ 4057006 w 11446446"/>
              <a:gd name="connsiteY6" fmla="*/ 66553 h 1249788"/>
              <a:gd name="connsiteX7" fmla="*/ 4613061 w 11446446"/>
              <a:gd name="connsiteY7" fmla="*/ 66553 h 1249788"/>
              <a:gd name="connsiteX8" fmla="*/ 5396898 w 11446446"/>
              <a:gd name="connsiteY8" fmla="*/ 66553 h 1249788"/>
              <a:gd name="connsiteX9" fmla="*/ 5952953 w 11446446"/>
              <a:gd name="connsiteY9" fmla="*/ 66553 h 1249788"/>
              <a:gd name="connsiteX10" fmla="*/ 6395117 w 11446446"/>
              <a:gd name="connsiteY10" fmla="*/ 66553 h 1249788"/>
              <a:gd name="connsiteX11" fmla="*/ 7178955 w 11446446"/>
              <a:gd name="connsiteY11" fmla="*/ 66553 h 1249788"/>
              <a:gd name="connsiteX12" fmla="*/ 8076683 w 11446446"/>
              <a:gd name="connsiteY12" fmla="*/ 66553 h 1249788"/>
              <a:gd name="connsiteX13" fmla="*/ 8632738 w 11446446"/>
              <a:gd name="connsiteY13" fmla="*/ 66553 h 1249788"/>
              <a:gd name="connsiteX14" fmla="*/ 9074902 w 11446446"/>
              <a:gd name="connsiteY14" fmla="*/ 66553 h 1249788"/>
              <a:gd name="connsiteX15" fmla="*/ 9858739 w 11446446"/>
              <a:gd name="connsiteY15" fmla="*/ 66553 h 1249788"/>
              <a:gd name="connsiteX16" fmla="*/ 10642577 w 11446446"/>
              <a:gd name="connsiteY16" fmla="*/ 66553 h 1249788"/>
              <a:gd name="connsiteX17" fmla="*/ 11426414 w 11446446"/>
              <a:gd name="connsiteY17" fmla="*/ 66553 h 1249788"/>
              <a:gd name="connsiteX18" fmla="*/ 11426414 w 11446446"/>
              <a:gd name="connsiteY18" fmla="*/ 629004 h 1249788"/>
              <a:gd name="connsiteX19" fmla="*/ 11426414 w 11446446"/>
              <a:gd name="connsiteY19" fmla="*/ 1214413 h 1249788"/>
              <a:gd name="connsiteX20" fmla="*/ 10756468 w 11446446"/>
              <a:gd name="connsiteY20" fmla="*/ 1214413 h 1249788"/>
              <a:gd name="connsiteX21" fmla="*/ 9972630 w 11446446"/>
              <a:gd name="connsiteY21" fmla="*/ 1214413 h 1249788"/>
              <a:gd name="connsiteX22" fmla="*/ 9530466 w 11446446"/>
              <a:gd name="connsiteY22" fmla="*/ 1214413 h 1249788"/>
              <a:gd name="connsiteX23" fmla="*/ 8974411 w 11446446"/>
              <a:gd name="connsiteY23" fmla="*/ 1214413 h 1249788"/>
              <a:gd name="connsiteX24" fmla="*/ 8304465 w 11446446"/>
              <a:gd name="connsiteY24" fmla="*/ 1214413 h 1249788"/>
              <a:gd name="connsiteX25" fmla="*/ 7520627 w 11446446"/>
              <a:gd name="connsiteY25" fmla="*/ 1214413 h 1249788"/>
              <a:gd name="connsiteX26" fmla="*/ 6964572 w 11446446"/>
              <a:gd name="connsiteY26" fmla="*/ 1214413 h 1249788"/>
              <a:gd name="connsiteX27" fmla="*/ 6636299 w 11446446"/>
              <a:gd name="connsiteY27" fmla="*/ 1214413 h 1249788"/>
              <a:gd name="connsiteX28" fmla="*/ 5966353 w 11446446"/>
              <a:gd name="connsiteY28" fmla="*/ 1214413 h 1249788"/>
              <a:gd name="connsiteX29" fmla="*/ 5410298 w 11446446"/>
              <a:gd name="connsiteY29" fmla="*/ 1214413 h 1249788"/>
              <a:gd name="connsiteX30" fmla="*/ 5082022 w 11446446"/>
              <a:gd name="connsiteY30" fmla="*/ 1214413 h 1249788"/>
              <a:gd name="connsiteX31" fmla="*/ 4753749 w 11446446"/>
              <a:gd name="connsiteY31" fmla="*/ 1214413 h 1249788"/>
              <a:gd name="connsiteX32" fmla="*/ 3969914 w 11446446"/>
              <a:gd name="connsiteY32" fmla="*/ 1214413 h 1249788"/>
              <a:gd name="connsiteX33" fmla="*/ 3413859 w 11446446"/>
              <a:gd name="connsiteY33" fmla="*/ 1214413 h 1249788"/>
              <a:gd name="connsiteX34" fmla="*/ 2743912 w 11446446"/>
              <a:gd name="connsiteY34" fmla="*/ 1214413 h 1249788"/>
              <a:gd name="connsiteX35" fmla="*/ 1960075 w 11446446"/>
              <a:gd name="connsiteY35" fmla="*/ 1214413 h 1249788"/>
              <a:gd name="connsiteX36" fmla="*/ 1404020 w 11446446"/>
              <a:gd name="connsiteY36" fmla="*/ 1214413 h 1249788"/>
              <a:gd name="connsiteX37" fmla="*/ 37330 w 11446446"/>
              <a:gd name="connsiteY37" fmla="*/ 1214413 h 1249788"/>
              <a:gd name="connsiteX38" fmla="*/ 37330 w 11446446"/>
              <a:gd name="connsiteY38" fmla="*/ 651962 h 1249788"/>
              <a:gd name="connsiteX39" fmla="*/ 37330 w 11446446"/>
              <a:gd name="connsiteY39" fmla="*/ 66553 h 1249788"/>
              <a:gd name="connsiteX0" fmla="*/ 37330 w 11446446"/>
              <a:gd name="connsiteY0" fmla="*/ 66553 h 1249788"/>
              <a:gd name="connsiteX1" fmla="*/ 479494 w 11446446"/>
              <a:gd name="connsiteY1" fmla="*/ 66553 h 1249788"/>
              <a:gd name="connsiteX2" fmla="*/ 921659 w 11446446"/>
              <a:gd name="connsiteY2" fmla="*/ 66553 h 1249788"/>
              <a:gd name="connsiteX3" fmla="*/ 1591605 w 11446446"/>
              <a:gd name="connsiteY3" fmla="*/ 66553 h 1249788"/>
              <a:gd name="connsiteX4" fmla="*/ 2489333 w 11446446"/>
              <a:gd name="connsiteY4" fmla="*/ 66553 h 1249788"/>
              <a:gd name="connsiteX5" fmla="*/ 3387061 w 11446446"/>
              <a:gd name="connsiteY5" fmla="*/ 66553 h 1249788"/>
              <a:gd name="connsiteX6" fmla="*/ 4057006 w 11446446"/>
              <a:gd name="connsiteY6" fmla="*/ 66553 h 1249788"/>
              <a:gd name="connsiteX7" fmla="*/ 4613061 w 11446446"/>
              <a:gd name="connsiteY7" fmla="*/ 66553 h 1249788"/>
              <a:gd name="connsiteX8" fmla="*/ 5396898 w 11446446"/>
              <a:gd name="connsiteY8" fmla="*/ 66553 h 1249788"/>
              <a:gd name="connsiteX9" fmla="*/ 5952953 w 11446446"/>
              <a:gd name="connsiteY9" fmla="*/ 66553 h 1249788"/>
              <a:gd name="connsiteX10" fmla="*/ 6395117 w 11446446"/>
              <a:gd name="connsiteY10" fmla="*/ 66553 h 1249788"/>
              <a:gd name="connsiteX11" fmla="*/ 7178955 w 11446446"/>
              <a:gd name="connsiteY11" fmla="*/ 66553 h 1249788"/>
              <a:gd name="connsiteX12" fmla="*/ 8076683 w 11446446"/>
              <a:gd name="connsiteY12" fmla="*/ 66553 h 1249788"/>
              <a:gd name="connsiteX13" fmla="*/ 8632738 w 11446446"/>
              <a:gd name="connsiteY13" fmla="*/ 66553 h 1249788"/>
              <a:gd name="connsiteX14" fmla="*/ 9074902 w 11446446"/>
              <a:gd name="connsiteY14" fmla="*/ 66553 h 1249788"/>
              <a:gd name="connsiteX15" fmla="*/ 9858739 w 11446446"/>
              <a:gd name="connsiteY15" fmla="*/ 66553 h 1249788"/>
              <a:gd name="connsiteX16" fmla="*/ 10642577 w 11446446"/>
              <a:gd name="connsiteY16" fmla="*/ 66553 h 1249788"/>
              <a:gd name="connsiteX17" fmla="*/ 11426414 w 11446446"/>
              <a:gd name="connsiteY17" fmla="*/ 66553 h 1249788"/>
              <a:gd name="connsiteX18" fmla="*/ 11426414 w 11446446"/>
              <a:gd name="connsiteY18" fmla="*/ 629004 h 1249788"/>
              <a:gd name="connsiteX19" fmla="*/ 11426414 w 11446446"/>
              <a:gd name="connsiteY19" fmla="*/ 1214413 h 1249788"/>
              <a:gd name="connsiteX20" fmla="*/ 10756468 w 11446446"/>
              <a:gd name="connsiteY20" fmla="*/ 1214413 h 1249788"/>
              <a:gd name="connsiteX21" fmla="*/ 9972630 w 11446446"/>
              <a:gd name="connsiteY21" fmla="*/ 1214413 h 1249788"/>
              <a:gd name="connsiteX22" fmla="*/ 9530466 w 11446446"/>
              <a:gd name="connsiteY22" fmla="*/ 1214413 h 1249788"/>
              <a:gd name="connsiteX23" fmla="*/ 8974411 w 11446446"/>
              <a:gd name="connsiteY23" fmla="*/ 1214413 h 1249788"/>
              <a:gd name="connsiteX24" fmla="*/ 8304465 w 11446446"/>
              <a:gd name="connsiteY24" fmla="*/ 1214413 h 1249788"/>
              <a:gd name="connsiteX25" fmla="*/ 7520627 w 11446446"/>
              <a:gd name="connsiteY25" fmla="*/ 1214413 h 1249788"/>
              <a:gd name="connsiteX26" fmla="*/ 6964572 w 11446446"/>
              <a:gd name="connsiteY26" fmla="*/ 1214413 h 1249788"/>
              <a:gd name="connsiteX27" fmla="*/ 6636299 w 11446446"/>
              <a:gd name="connsiteY27" fmla="*/ 1214413 h 1249788"/>
              <a:gd name="connsiteX28" fmla="*/ 5966353 w 11446446"/>
              <a:gd name="connsiteY28" fmla="*/ 1214413 h 1249788"/>
              <a:gd name="connsiteX29" fmla="*/ 5410298 w 11446446"/>
              <a:gd name="connsiteY29" fmla="*/ 1214413 h 1249788"/>
              <a:gd name="connsiteX30" fmla="*/ 5082022 w 11446446"/>
              <a:gd name="connsiteY30" fmla="*/ 1214413 h 1249788"/>
              <a:gd name="connsiteX31" fmla="*/ 4753749 w 11446446"/>
              <a:gd name="connsiteY31" fmla="*/ 1214413 h 1249788"/>
              <a:gd name="connsiteX32" fmla="*/ 3969914 w 11446446"/>
              <a:gd name="connsiteY32" fmla="*/ 1214413 h 1249788"/>
              <a:gd name="connsiteX33" fmla="*/ 3413859 w 11446446"/>
              <a:gd name="connsiteY33" fmla="*/ 1214413 h 1249788"/>
              <a:gd name="connsiteX34" fmla="*/ 2743912 w 11446446"/>
              <a:gd name="connsiteY34" fmla="*/ 1214413 h 1249788"/>
              <a:gd name="connsiteX35" fmla="*/ 1960075 w 11446446"/>
              <a:gd name="connsiteY35" fmla="*/ 1214413 h 1249788"/>
              <a:gd name="connsiteX36" fmla="*/ 1404020 w 11446446"/>
              <a:gd name="connsiteY36" fmla="*/ 1214413 h 1249788"/>
              <a:gd name="connsiteX37" fmla="*/ 37330 w 11446446"/>
              <a:gd name="connsiteY37" fmla="*/ 1214413 h 1249788"/>
              <a:gd name="connsiteX38" fmla="*/ 37330 w 11446446"/>
              <a:gd name="connsiteY38" fmla="*/ 651962 h 1249788"/>
              <a:gd name="connsiteX39" fmla="*/ 37330 w 11446446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446446" h="1249788" fill="none" extrusionOk="0">
                <a:moveTo>
                  <a:pt x="37330" y="66553"/>
                </a:moveTo>
                <a:cubicBezTo>
                  <a:pt x="201000" y="133511"/>
                  <a:pt x="330399" y="66693"/>
                  <a:pt x="479494" y="66553"/>
                </a:cubicBezTo>
                <a:cubicBezTo>
                  <a:pt x="481124" y="30599"/>
                  <a:pt x="858026" y="93269"/>
                  <a:pt x="921659" y="66553"/>
                </a:cubicBezTo>
                <a:cubicBezTo>
                  <a:pt x="916652" y="-52614"/>
                  <a:pt x="1231974" y="65006"/>
                  <a:pt x="1591605" y="66553"/>
                </a:cubicBezTo>
                <a:cubicBezTo>
                  <a:pt x="1919919" y="-51956"/>
                  <a:pt x="2033719" y="158656"/>
                  <a:pt x="2489333" y="66553"/>
                </a:cubicBezTo>
                <a:cubicBezTo>
                  <a:pt x="2875537" y="-109160"/>
                  <a:pt x="3207687" y="242073"/>
                  <a:pt x="3387061" y="66553"/>
                </a:cubicBezTo>
                <a:cubicBezTo>
                  <a:pt x="3578331" y="49191"/>
                  <a:pt x="3959760" y="71561"/>
                  <a:pt x="4057006" y="66553"/>
                </a:cubicBezTo>
                <a:cubicBezTo>
                  <a:pt x="4152290" y="70974"/>
                  <a:pt x="4492960" y="176305"/>
                  <a:pt x="4613061" y="66553"/>
                </a:cubicBezTo>
                <a:cubicBezTo>
                  <a:pt x="4762370" y="125404"/>
                  <a:pt x="5005087" y="146088"/>
                  <a:pt x="5396898" y="66553"/>
                </a:cubicBezTo>
                <a:cubicBezTo>
                  <a:pt x="5743010" y="67870"/>
                  <a:pt x="5746037" y="72737"/>
                  <a:pt x="5952953" y="66553"/>
                </a:cubicBezTo>
                <a:cubicBezTo>
                  <a:pt x="6217707" y="75292"/>
                  <a:pt x="6374875" y="146757"/>
                  <a:pt x="6395117" y="66553"/>
                </a:cubicBezTo>
                <a:cubicBezTo>
                  <a:pt x="6696455" y="-81079"/>
                  <a:pt x="6812249" y="107558"/>
                  <a:pt x="7178955" y="66553"/>
                </a:cubicBezTo>
                <a:cubicBezTo>
                  <a:pt x="7433670" y="131276"/>
                  <a:pt x="7955676" y="113896"/>
                  <a:pt x="8076683" y="66553"/>
                </a:cubicBezTo>
                <a:cubicBezTo>
                  <a:pt x="8492845" y="46390"/>
                  <a:pt x="8534084" y="193651"/>
                  <a:pt x="8632738" y="66553"/>
                </a:cubicBezTo>
                <a:cubicBezTo>
                  <a:pt x="8733797" y="5556"/>
                  <a:pt x="8811593" y="85275"/>
                  <a:pt x="9074902" y="66553"/>
                </a:cubicBezTo>
                <a:cubicBezTo>
                  <a:pt x="8919056" y="-183432"/>
                  <a:pt x="9383183" y="395166"/>
                  <a:pt x="9858739" y="66553"/>
                </a:cubicBezTo>
                <a:cubicBezTo>
                  <a:pt x="10196725" y="5679"/>
                  <a:pt x="10334467" y="41830"/>
                  <a:pt x="10642577" y="66553"/>
                </a:cubicBezTo>
                <a:cubicBezTo>
                  <a:pt x="11091790" y="-84523"/>
                  <a:pt x="11215599" y="-661"/>
                  <a:pt x="11426414" y="66553"/>
                </a:cubicBezTo>
                <a:cubicBezTo>
                  <a:pt x="11554338" y="47982"/>
                  <a:pt x="11598662" y="339279"/>
                  <a:pt x="11426414" y="629004"/>
                </a:cubicBezTo>
                <a:cubicBezTo>
                  <a:pt x="11477797" y="950355"/>
                  <a:pt x="11326234" y="1024881"/>
                  <a:pt x="11426414" y="1214413"/>
                </a:cubicBezTo>
                <a:cubicBezTo>
                  <a:pt x="11261937" y="1338106"/>
                  <a:pt x="10963069" y="1106109"/>
                  <a:pt x="10756468" y="1214413"/>
                </a:cubicBezTo>
                <a:cubicBezTo>
                  <a:pt x="10517249" y="1252373"/>
                  <a:pt x="10116550" y="1213423"/>
                  <a:pt x="9972630" y="1214413"/>
                </a:cubicBezTo>
                <a:cubicBezTo>
                  <a:pt x="9814984" y="1197546"/>
                  <a:pt x="9875094" y="1102902"/>
                  <a:pt x="9530466" y="1214413"/>
                </a:cubicBezTo>
                <a:cubicBezTo>
                  <a:pt x="9354171" y="1359960"/>
                  <a:pt x="9275562" y="1248368"/>
                  <a:pt x="8974411" y="1214413"/>
                </a:cubicBezTo>
                <a:cubicBezTo>
                  <a:pt x="8691179" y="1275625"/>
                  <a:pt x="8670349" y="1097361"/>
                  <a:pt x="8304465" y="1214413"/>
                </a:cubicBezTo>
                <a:cubicBezTo>
                  <a:pt x="8056818" y="1439584"/>
                  <a:pt x="7866785" y="1121304"/>
                  <a:pt x="7520627" y="1214413"/>
                </a:cubicBezTo>
                <a:cubicBezTo>
                  <a:pt x="7289394" y="1204789"/>
                  <a:pt x="7193011" y="1202031"/>
                  <a:pt x="6964572" y="1214413"/>
                </a:cubicBezTo>
                <a:cubicBezTo>
                  <a:pt x="6608530" y="1203417"/>
                  <a:pt x="6826189" y="1109255"/>
                  <a:pt x="6636299" y="1214413"/>
                </a:cubicBezTo>
                <a:cubicBezTo>
                  <a:pt x="6357965" y="1320852"/>
                  <a:pt x="6213882" y="1094890"/>
                  <a:pt x="5966353" y="1214413"/>
                </a:cubicBezTo>
                <a:cubicBezTo>
                  <a:pt x="5688786" y="1371984"/>
                  <a:pt x="5616614" y="1020237"/>
                  <a:pt x="5410298" y="1214413"/>
                </a:cubicBezTo>
                <a:cubicBezTo>
                  <a:pt x="5319760" y="1290043"/>
                  <a:pt x="5128838" y="1239474"/>
                  <a:pt x="5082022" y="1214413"/>
                </a:cubicBezTo>
                <a:cubicBezTo>
                  <a:pt x="4945497" y="1217143"/>
                  <a:pt x="4943774" y="1197542"/>
                  <a:pt x="4753749" y="1214413"/>
                </a:cubicBezTo>
                <a:cubicBezTo>
                  <a:pt x="4435419" y="1253026"/>
                  <a:pt x="4383460" y="1256717"/>
                  <a:pt x="3969914" y="1214413"/>
                </a:cubicBezTo>
                <a:cubicBezTo>
                  <a:pt x="3619420" y="1269707"/>
                  <a:pt x="3665073" y="1210137"/>
                  <a:pt x="3413859" y="1214413"/>
                </a:cubicBezTo>
                <a:cubicBezTo>
                  <a:pt x="3132461" y="1195383"/>
                  <a:pt x="3087890" y="1131121"/>
                  <a:pt x="2743912" y="1214413"/>
                </a:cubicBezTo>
                <a:cubicBezTo>
                  <a:pt x="2340854" y="1164017"/>
                  <a:pt x="2062990" y="1150962"/>
                  <a:pt x="1960075" y="1214413"/>
                </a:cubicBezTo>
                <a:cubicBezTo>
                  <a:pt x="1717441" y="1295444"/>
                  <a:pt x="1618803" y="1150699"/>
                  <a:pt x="1404020" y="1214413"/>
                </a:cubicBezTo>
                <a:cubicBezTo>
                  <a:pt x="1159862" y="1125686"/>
                  <a:pt x="265417" y="1180826"/>
                  <a:pt x="37330" y="1214413"/>
                </a:cubicBezTo>
                <a:cubicBezTo>
                  <a:pt x="13642" y="1016040"/>
                  <a:pt x="-1400" y="785947"/>
                  <a:pt x="37330" y="651962"/>
                </a:cubicBezTo>
                <a:cubicBezTo>
                  <a:pt x="15109" y="406814"/>
                  <a:pt x="66176" y="374353"/>
                  <a:pt x="37330" y="66553"/>
                </a:cubicBezTo>
                <a:close/>
              </a:path>
              <a:path w="11446446" h="1249788" stroke="0" extrusionOk="0">
                <a:moveTo>
                  <a:pt x="215627" y="888"/>
                </a:moveTo>
                <a:cubicBezTo>
                  <a:pt x="396945" y="-61544"/>
                  <a:pt x="427049" y="77789"/>
                  <a:pt x="593385" y="66553"/>
                </a:cubicBezTo>
                <a:cubicBezTo>
                  <a:pt x="729797" y="52865"/>
                  <a:pt x="757506" y="112761"/>
                  <a:pt x="921659" y="66553"/>
                </a:cubicBezTo>
                <a:cubicBezTo>
                  <a:pt x="1055690" y="117321"/>
                  <a:pt x="1236266" y="58067"/>
                  <a:pt x="1591605" y="66553"/>
                </a:cubicBezTo>
                <a:cubicBezTo>
                  <a:pt x="1634665" y="-141721"/>
                  <a:pt x="1904405" y="245894"/>
                  <a:pt x="2375442" y="66553"/>
                </a:cubicBezTo>
                <a:cubicBezTo>
                  <a:pt x="2674605" y="14661"/>
                  <a:pt x="2651707" y="74566"/>
                  <a:pt x="2817606" y="66553"/>
                </a:cubicBezTo>
                <a:cubicBezTo>
                  <a:pt x="2898593" y="113452"/>
                  <a:pt x="3063918" y="110473"/>
                  <a:pt x="3145880" y="66553"/>
                </a:cubicBezTo>
                <a:cubicBezTo>
                  <a:pt x="3272564" y="-59710"/>
                  <a:pt x="3539109" y="103354"/>
                  <a:pt x="3815826" y="66553"/>
                </a:cubicBezTo>
                <a:cubicBezTo>
                  <a:pt x="3933403" y="-57364"/>
                  <a:pt x="4019047" y="146105"/>
                  <a:pt x="4144099" y="66553"/>
                </a:cubicBezTo>
                <a:cubicBezTo>
                  <a:pt x="4203398" y="125326"/>
                  <a:pt x="4440077" y="-1312"/>
                  <a:pt x="4586263" y="66553"/>
                </a:cubicBezTo>
                <a:cubicBezTo>
                  <a:pt x="4764040" y="154951"/>
                  <a:pt x="5152388" y="22628"/>
                  <a:pt x="5256210" y="66553"/>
                </a:cubicBezTo>
                <a:cubicBezTo>
                  <a:pt x="5136890" y="69635"/>
                  <a:pt x="5574623" y="6926"/>
                  <a:pt x="5926156" y="66553"/>
                </a:cubicBezTo>
                <a:cubicBezTo>
                  <a:pt x="6246506" y="77991"/>
                  <a:pt x="6106397" y="79052"/>
                  <a:pt x="6368320" y="66553"/>
                </a:cubicBezTo>
                <a:cubicBezTo>
                  <a:pt x="6607840" y="-3166"/>
                  <a:pt x="6768037" y="184833"/>
                  <a:pt x="7152157" y="66553"/>
                </a:cubicBezTo>
                <a:cubicBezTo>
                  <a:pt x="7423377" y="-71087"/>
                  <a:pt x="7538155" y="53781"/>
                  <a:pt x="8049885" y="66553"/>
                </a:cubicBezTo>
                <a:cubicBezTo>
                  <a:pt x="8513431" y="121168"/>
                  <a:pt x="8562542" y="144970"/>
                  <a:pt x="8719832" y="66553"/>
                </a:cubicBezTo>
                <a:cubicBezTo>
                  <a:pt x="8881598" y="57633"/>
                  <a:pt x="9154558" y="54717"/>
                  <a:pt x="9275885" y="66553"/>
                </a:cubicBezTo>
                <a:cubicBezTo>
                  <a:pt x="9313834" y="33092"/>
                  <a:pt x="9475540" y="36536"/>
                  <a:pt x="9945831" y="66553"/>
                </a:cubicBezTo>
                <a:cubicBezTo>
                  <a:pt x="10217017" y="24311"/>
                  <a:pt x="10170879" y="56423"/>
                  <a:pt x="10274106" y="66553"/>
                </a:cubicBezTo>
                <a:cubicBezTo>
                  <a:pt x="10138376" y="133678"/>
                  <a:pt x="10921921" y="-216158"/>
                  <a:pt x="11426414" y="66553"/>
                </a:cubicBezTo>
                <a:cubicBezTo>
                  <a:pt x="11482756" y="399685"/>
                  <a:pt x="11321814" y="501685"/>
                  <a:pt x="11426414" y="663439"/>
                </a:cubicBezTo>
                <a:cubicBezTo>
                  <a:pt x="11615969" y="784524"/>
                  <a:pt x="11586384" y="1067752"/>
                  <a:pt x="11426414" y="1214413"/>
                </a:cubicBezTo>
                <a:cubicBezTo>
                  <a:pt x="11290790" y="1215131"/>
                  <a:pt x="11292141" y="1143244"/>
                  <a:pt x="11098139" y="1214413"/>
                </a:cubicBezTo>
                <a:cubicBezTo>
                  <a:pt x="10959339" y="1163538"/>
                  <a:pt x="10509782" y="1204457"/>
                  <a:pt x="10200410" y="1214413"/>
                </a:cubicBezTo>
                <a:cubicBezTo>
                  <a:pt x="10046309" y="1315120"/>
                  <a:pt x="9809293" y="1178488"/>
                  <a:pt x="9758248" y="1214413"/>
                </a:cubicBezTo>
                <a:cubicBezTo>
                  <a:pt x="9579670" y="1288397"/>
                  <a:pt x="9372912" y="1190410"/>
                  <a:pt x="9316084" y="1214413"/>
                </a:cubicBezTo>
                <a:cubicBezTo>
                  <a:pt x="9225808" y="1165308"/>
                  <a:pt x="8794300" y="1204893"/>
                  <a:pt x="8646138" y="1214413"/>
                </a:cubicBezTo>
                <a:cubicBezTo>
                  <a:pt x="8209908" y="1265405"/>
                  <a:pt x="8169412" y="1073910"/>
                  <a:pt x="7862299" y="1214413"/>
                </a:cubicBezTo>
                <a:cubicBezTo>
                  <a:pt x="7709021" y="1273971"/>
                  <a:pt x="7611994" y="1132223"/>
                  <a:pt x="7534025" y="1214413"/>
                </a:cubicBezTo>
                <a:cubicBezTo>
                  <a:pt x="7422798" y="1275500"/>
                  <a:pt x="7102668" y="1114168"/>
                  <a:pt x="6636299" y="1214413"/>
                </a:cubicBezTo>
                <a:cubicBezTo>
                  <a:pt x="6290123" y="1241164"/>
                  <a:pt x="6341904" y="1165744"/>
                  <a:pt x="6194135" y="1214413"/>
                </a:cubicBezTo>
                <a:cubicBezTo>
                  <a:pt x="6188640" y="1189029"/>
                  <a:pt x="5898776" y="1253398"/>
                  <a:pt x="5638079" y="1214413"/>
                </a:cubicBezTo>
                <a:cubicBezTo>
                  <a:pt x="5524807" y="1265208"/>
                  <a:pt x="5307948" y="1179796"/>
                  <a:pt x="5082022" y="1214413"/>
                </a:cubicBezTo>
                <a:cubicBezTo>
                  <a:pt x="4950684" y="1292910"/>
                  <a:pt x="4722195" y="1266333"/>
                  <a:pt x="4525969" y="1214413"/>
                </a:cubicBezTo>
                <a:cubicBezTo>
                  <a:pt x="4428945" y="1249697"/>
                  <a:pt x="4280848" y="1208937"/>
                  <a:pt x="4197696" y="1214413"/>
                </a:cubicBezTo>
                <a:cubicBezTo>
                  <a:pt x="4036006" y="1232968"/>
                  <a:pt x="3961760" y="1194948"/>
                  <a:pt x="3755531" y="1214413"/>
                </a:cubicBezTo>
                <a:cubicBezTo>
                  <a:pt x="3516979" y="1132290"/>
                  <a:pt x="3312571" y="1078907"/>
                  <a:pt x="3085583" y="1214413"/>
                </a:cubicBezTo>
                <a:cubicBezTo>
                  <a:pt x="2832309" y="1344025"/>
                  <a:pt x="2849433" y="1182550"/>
                  <a:pt x="2643419" y="1214413"/>
                </a:cubicBezTo>
                <a:cubicBezTo>
                  <a:pt x="2454345" y="1275963"/>
                  <a:pt x="2040354" y="1167253"/>
                  <a:pt x="1973473" y="1214413"/>
                </a:cubicBezTo>
                <a:cubicBezTo>
                  <a:pt x="1772568" y="1257099"/>
                  <a:pt x="1533147" y="1175691"/>
                  <a:pt x="1417420" y="1214413"/>
                </a:cubicBezTo>
                <a:cubicBezTo>
                  <a:pt x="1159579" y="1235820"/>
                  <a:pt x="1145448" y="1195031"/>
                  <a:pt x="1089146" y="1214413"/>
                </a:cubicBezTo>
                <a:cubicBezTo>
                  <a:pt x="1014529" y="1152277"/>
                  <a:pt x="200588" y="1189824"/>
                  <a:pt x="37330" y="1214413"/>
                </a:cubicBezTo>
                <a:cubicBezTo>
                  <a:pt x="-145625" y="975554"/>
                  <a:pt x="-2183" y="775137"/>
                  <a:pt x="37330" y="617526"/>
                </a:cubicBezTo>
                <a:cubicBezTo>
                  <a:pt x="-75759" y="511230"/>
                  <a:pt x="503291" y="251262"/>
                  <a:pt x="215627" y="888"/>
                </a:cubicBezTo>
                <a:close/>
              </a:path>
              <a:path w="11446446" h="1249788" fill="none" stroke="0" extrusionOk="0">
                <a:moveTo>
                  <a:pt x="37330" y="66553"/>
                </a:moveTo>
                <a:cubicBezTo>
                  <a:pt x="143555" y="4178"/>
                  <a:pt x="363413" y="121802"/>
                  <a:pt x="479494" y="66553"/>
                </a:cubicBezTo>
                <a:cubicBezTo>
                  <a:pt x="622333" y="15212"/>
                  <a:pt x="852365" y="98612"/>
                  <a:pt x="921659" y="66553"/>
                </a:cubicBezTo>
                <a:cubicBezTo>
                  <a:pt x="926351" y="17452"/>
                  <a:pt x="1471477" y="128536"/>
                  <a:pt x="1591605" y="66553"/>
                </a:cubicBezTo>
                <a:cubicBezTo>
                  <a:pt x="1865250" y="-84792"/>
                  <a:pt x="2254213" y="137602"/>
                  <a:pt x="2489333" y="66553"/>
                </a:cubicBezTo>
                <a:cubicBezTo>
                  <a:pt x="2733289" y="57226"/>
                  <a:pt x="3234918" y="197583"/>
                  <a:pt x="3387061" y="66553"/>
                </a:cubicBezTo>
                <a:cubicBezTo>
                  <a:pt x="3547456" y="-19615"/>
                  <a:pt x="3921692" y="137787"/>
                  <a:pt x="4057006" y="66553"/>
                </a:cubicBezTo>
                <a:cubicBezTo>
                  <a:pt x="4158919" y="-32067"/>
                  <a:pt x="4464312" y="153762"/>
                  <a:pt x="4613061" y="66553"/>
                </a:cubicBezTo>
                <a:cubicBezTo>
                  <a:pt x="4770514" y="76874"/>
                  <a:pt x="5226092" y="115366"/>
                  <a:pt x="5396898" y="66553"/>
                </a:cubicBezTo>
                <a:cubicBezTo>
                  <a:pt x="5733205" y="74958"/>
                  <a:pt x="5741598" y="93051"/>
                  <a:pt x="5952953" y="66553"/>
                </a:cubicBezTo>
                <a:cubicBezTo>
                  <a:pt x="6147963" y="31086"/>
                  <a:pt x="6241746" y="121144"/>
                  <a:pt x="6395117" y="66553"/>
                </a:cubicBezTo>
                <a:cubicBezTo>
                  <a:pt x="6593386" y="-58977"/>
                  <a:pt x="6868815" y="133898"/>
                  <a:pt x="7178955" y="66553"/>
                </a:cubicBezTo>
                <a:cubicBezTo>
                  <a:pt x="7463759" y="-14917"/>
                  <a:pt x="7832274" y="96146"/>
                  <a:pt x="8076683" y="66553"/>
                </a:cubicBezTo>
                <a:cubicBezTo>
                  <a:pt x="8447041" y="29016"/>
                  <a:pt x="8399013" y="94601"/>
                  <a:pt x="8632738" y="66553"/>
                </a:cubicBezTo>
                <a:cubicBezTo>
                  <a:pt x="8834888" y="-11147"/>
                  <a:pt x="8821663" y="111824"/>
                  <a:pt x="9074902" y="66553"/>
                </a:cubicBezTo>
                <a:cubicBezTo>
                  <a:pt x="9342558" y="-50891"/>
                  <a:pt x="9667617" y="328491"/>
                  <a:pt x="9858739" y="66553"/>
                </a:cubicBezTo>
                <a:cubicBezTo>
                  <a:pt x="10070877" y="32125"/>
                  <a:pt x="10333045" y="73293"/>
                  <a:pt x="10642577" y="66553"/>
                </a:cubicBezTo>
                <a:cubicBezTo>
                  <a:pt x="11070616" y="-16964"/>
                  <a:pt x="11165356" y="28780"/>
                  <a:pt x="11426414" y="66553"/>
                </a:cubicBezTo>
                <a:cubicBezTo>
                  <a:pt x="11520974" y="162444"/>
                  <a:pt x="11370682" y="399207"/>
                  <a:pt x="11426414" y="629004"/>
                </a:cubicBezTo>
                <a:cubicBezTo>
                  <a:pt x="11485444" y="843390"/>
                  <a:pt x="11441286" y="996759"/>
                  <a:pt x="11426414" y="1214413"/>
                </a:cubicBezTo>
                <a:cubicBezTo>
                  <a:pt x="11244696" y="1227116"/>
                  <a:pt x="10991143" y="1144748"/>
                  <a:pt x="10756468" y="1214413"/>
                </a:cubicBezTo>
                <a:cubicBezTo>
                  <a:pt x="10636699" y="1259955"/>
                  <a:pt x="10145025" y="1080523"/>
                  <a:pt x="9972630" y="1214413"/>
                </a:cubicBezTo>
                <a:cubicBezTo>
                  <a:pt x="9809729" y="1336085"/>
                  <a:pt x="9635561" y="1118115"/>
                  <a:pt x="9530466" y="1214413"/>
                </a:cubicBezTo>
                <a:cubicBezTo>
                  <a:pt x="9310787" y="1234008"/>
                  <a:pt x="9171421" y="1163889"/>
                  <a:pt x="8974411" y="1214413"/>
                </a:cubicBezTo>
                <a:cubicBezTo>
                  <a:pt x="8735737" y="1176799"/>
                  <a:pt x="8616894" y="1166771"/>
                  <a:pt x="8304465" y="1214413"/>
                </a:cubicBezTo>
                <a:cubicBezTo>
                  <a:pt x="8098816" y="1333918"/>
                  <a:pt x="7617865" y="1251340"/>
                  <a:pt x="7520627" y="1214413"/>
                </a:cubicBezTo>
                <a:cubicBezTo>
                  <a:pt x="7280077" y="1251912"/>
                  <a:pt x="7187630" y="1223908"/>
                  <a:pt x="6964572" y="1214413"/>
                </a:cubicBezTo>
                <a:cubicBezTo>
                  <a:pt x="6694990" y="1242163"/>
                  <a:pt x="6784804" y="1126865"/>
                  <a:pt x="6636299" y="1214413"/>
                </a:cubicBezTo>
                <a:cubicBezTo>
                  <a:pt x="6559031" y="1265283"/>
                  <a:pt x="6099779" y="1238103"/>
                  <a:pt x="5966353" y="1214413"/>
                </a:cubicBezTo>
                <a:cubicBezTo>
                  <a:pt x="5788487" y="1201387"/>
                  <a:pt x="5534318" y="1166477"/>
                  <a:pt x="5410298" y="1214413"/>
                </a:cubicBezTo>
                <a:cubicBezTo>
                  <a:pt x="5288112" y="1294939"/>
                  <a:pt x="5166213" y="1218207"/>
                  <a:pt x="5082022" y="1214413"/>
                </a:cubicBezTo>
                <a:cubicBezTo>
                  <a:pt x="5035773" y="1213161"/>
                  <a:pt x="4921170" y="1188603"/>
                  <a:pt x="4753749" y="1214413"/>
                </a:cubicBezTo>
                <a:cubicBezTo>
                  <a:pt x="4670632" y="1244057"/>
                  <a:pt x="4223413" y="1158394"/>
                  <a:pt x="3969914" y="1214413"/>
                </a:cubicBezTo>
                <a:cubicBezTo>
                  <a:pt x="3602063" y="1257832"/>
                  <a:pt x="3616474" y="1184792"/>
                  <a:pt x="3413859" y="1214413"/>
                </a:cubicBezTo>
                <a:cubicBezTo>
                  <a:pt x="3254753" y="1145029"/>
                  <a:pt x="3062343" y="1149386"/>
                  <a:pt x="2743912" y="1214413"/>
                </a:cubicBezTo>
                <a:cubicBezTo>
                  <a:pt x="2458361" y="1285298"/>
                  <a:pt x="2190624" y="1171291"/>
                  <a:pt x="1960075" y="1214413"/>
                </a:cubicBezTo>
                <a:cubicBezTo>
                  <a:pt x="1713601" y="1270115"/>
                  <a:pt x="1501835" y="1214416"/>
                  <a:pt x="1404020" y="1214413"/>
                </a:cubicBezTo>
                <a:cubicBezTo>
                  <a:pt x="1320940" y="1125920"/>
                  <a:pt x="372708" y="1287699"/>
                  <a:pt x="37330" y="1214413"/>
                </a:cubicBezTo>
                <a:cubicBezTo>
                  <a:pt x="52352" y="929692"/>
                  <a:pt x="78616" y="894991"/>
                  <a:pt x="37330" y="651962"/>
                </a:cubicBezTo>
                <a:cubicBezTo>
                  <a:pt x="1010" y="461149"/>
                  <a:pt x="48252" y="391533"/>
                  <a:pt x="37330" y="66553"/>
                </a:cubicBezTo>
                <a:close/>
              </a:path>
              <a:path w="11446446" h="1249788" fill="none" stroke="0" extrusionOk="0">
                <a:moveTo>
                  <a:pt x="37330" y="66553"/>
                </a:moveTo>
                <a:cubicBezTo>
                  <a:pt x="187687" y="16448"/>
                  <a:pt x="367367" y="80077"/>
                  <a:pt x="479494" y="66553"/>
                </a:cubicBezTo>
                <a:cubicBezTo>
                  <a:pt x="572928" y="1232"/>
                  <a:pt x="834481" y="111066"/>
                  <a:pt x="921659" y="66553"/>
                </a:cubicBezTo>
                <a:cubicBezTo>
                  <a:pt x="1001707" y="498"/>
                  <a:pt x="1417639" y="161552"/>
                  <a:pt x="1591605" y="66553"/>
                </a:cubicBezTo>
                <a:cubicBezTo>
                  <a:pt x="1829663" y="21946"/>
                  <a:pt x="2197342" y="114362"/>
                  <a:pt x="2489333" y="66553"/>
                </a:cubicBezTo>
                <a:cubicBezTo>
                  <a:pt x="2799840" y="-60265"/>
                  <a:pt x="3071237" y="220930"/>
                  <a:pt x="3387061" y="66553"/>
                </a:cubicBezTo>
                <a:cubicBezTo>
                  <a:pt x="3541448" y="9126"/>
                  <a:pt x="3944523" y="77647"/>
                  <a:pt x="4057006" y="66553"/>
                </a:cubicBezTo>
                <a:cubicBezTo>
                  <a:pt x="4147253" y="30119"/>
                  <a:pt x="4469434" y="144090"/>
                  <a:pt x="4613061" y="66553"/>
                </a:cubicBezTo>
                <a:cubicBezTo>
                  <a:pt x="4786355" y="74059"/>
                  <a:pt x="5054229" y="121570"/>
                  <a:pt x="5396898" y="66553"/>
                </a:cubicBezTo>
                <a:cubicBezTo>
                  <a:pt x="5735308" y="62331"/>
                  <a:pt x="5749034" y="92944"/>
                  <a:pt x="5952953" y="66553"/>
                </a:cubicBezTo>
                <a:cubicBezTo>
                  <a:pt x="6146721" y="75399"/>
                  <a:pt x="6347234" y="126715"/>
                  <a:pt x="6395117" y="66553"/>
                </a:cubicBezTo>
                <a:cubicBezTo>
                  <a:pt x="6478259" y="47684"/>
                  <a:pt x="6898285" y="117329"/>
                  <a:pt x="7178955" y="66553"/>
                </a:cubicBezTo>
                <a:cubicBezTo>
                  <a:pt x="7501773" y="80187"/>
                  <a:pt x="7884757" y="121651"/>
                  <a:pt x="8076683" y="66553"/>
                </a:cubicBezTo>
                <a:cubicBezTo>
                  <a:pt x="8438417" y="35211"/>
                  <a:pt x="8457401" y="112885"/>
                  <a:pt x="8632738" y="66553"/>
                </a:cubicBezTo>
                <a:cubicBezTo>
                  <a:pt x="8840522" y="36752"/>
                  <a:pt x="8849535" y="96503"/>
                  <a:pt x="9074902" y="66553"/>
                </a:cubicBezTo>
                <a:cubicBezTo>
                  <a:pt x="9120143" y="-88649"/>
                  <a:pt x="9575599" y="139599"/>
                  <a:pt x="9858739" y="66553"/>
                </a:cubicBezTo>
                <a:cubicBezTo>
                  <a:pt x="10178318" y="-36830"/>
                  <a:pt x="10299959" y="142763"/>
                  <a:pt x="10642577" y="66553"/>
                </a:cubicBezTo>
                <a:cubicBezTo>
                  <a:pt x="11022856" y="-47197"/>
                  <a:pt x="11252131" y="44143"/>
                  <a:pt x="11426414" y="66553"/>
                </a:cubicBezTo>
                <a:cubicBezTo>
                  <a:pt x="11463019" y="91341"/>
                  <a:pt x="11385478" y="360068"/>
                  <a:pt x="11426414" y="629004"/>
                </a:cubicBezTo>
                <a:cubicBezTo>
                  <a:pt x="11433649" y="853479"/>
                  <a:pt x="11388471" y="965428"/>
                  <a:pt x="11426414" y="1214413"/>
                </a:cubicBezTo>
                <a:cubicBezTo>
                  <a:pt x="11232446" y="1299642"/>
                  <a:pt x="10980245" y="1196346"/>
                  <a:pt x="10756468" y="1214413"/>
                </a:cubicBezTo>
                <a:cubicBezTo>
                  <a:pt x="10637742" y="1278231"/>
                  <a:pt x="10096596" y="1147452"/>
                  <a:pt x="9972630" y="1214413"/>
                </a:cubicBezTo>
                <a:cubicBezTo>
                  <a:pt x="9837074" y="1263373"/>
                  <a:pt x="9719882" y="1124776"/>
                  <a:pt x="9530466" y="1214413"/>
                </a:cubicBezTo>
                <a:cubicBezTo>
                  <a:pt x="9353362" y="1265438"/>
                  <a:pt x="9173429" y="1213833"/>
                  <a:pt x="8974411" y="1214413"/>
                </a:cubicBezTo>
                <a:cubicBezTo>
                  <a:pt x="8735941" y="1276330"/>
                  <a:pt x="8661993" y="1150427"/>
                  <a:pt x="8304465" y="1214413"/>
                </a:cubicBezTo>
                <a:cubicBezTo>
                  <a:pt x="8069174" y="1370797"/>
                  <a:pt x="7677683" y="1211098"/>
                  <a:pt x="7520627" y="1214413"/>
                </a:cubicBezTo>
                <a:cubicBezTo>
                  <a:pt x="7286167" y="1240810"/>
                  <a:pt x="7228066" y="1208469"/>
                  <a:pt x="6964572" y="1214413"/>
                </a:cubicBezTo>
                <a:cubicBezTo>
                  <a:pt x="6677349" y="1195541"/>
                  <a:pt x="6766781" y="1157004"/>
                  <a:pt x="6636299" y="1214413"/>
                </a:cubicBezTo>
                <a:cubicBezTo>
                  <a:pt x="6516588" y="1204465"/>
                  <a:pt x="6292782" y="1170377"/>
                  <a:pt x="5966353" y="1214413"/>
                </a:cubicBezTo>
                <a:cubicBezTo>
                  <a:pt x="5797117" y="1229775"/>
                  <a:pt x="5567257" y="1166431"/>
                  <a:pt x="5410298" y="1214413"/>
                </a:cubicBezTo>
                <a:cubicBezTo>
                  <a:pt x="5326303" y="1276349"/>
                  <a:pt x="5149733" y="1199343"/>
                  <a:pt x="5082022" y="1214413"/>
                </a:cubicBezTo>
                <a:cubicBezTo>
                  <a:pt x="4982697" y="1201755"/>
                  <a:pt x="4956938" y="1175051"/>
                  <a:pt x="4753749" y="1214413"/>
                </a:cubicBezTo>
                <a:cubicBezTo>
                  <a:pt x="4523751" y="1255880"/>
                  <a:pt x="4382894" y="1203603"/>
                  <a:pt x="3969914" y="1214413"/>
                </a:cubicBezTo>
                <a:cubicBezTo>
                  <a:pt x="3586343" y="1268177"/>
                  <a:pt x="3672676" y="1170771"/>
                  <a:pt x="3413859" y="1214413"/>
                </a:cubicBezTo>
                <a:cubicBezTo>
                  <a:pt x="3169172" y="1207493"/>
                  <a:pt x="3073851" y="1182572"/>
                  <a:pt x="2743912" y="1214413"/>
                </a:cubicBezTo>
                <a:cubicBezTo>
                  <a:pt x="2410522" y="1213038"/>
                  <a:pt x="2107255" y="1167917"/>
                  <a:pt x="1960075" y="1214413"/>
                </a:cubicBezTo>
                <a:cubicBezTo>
                  <a:pt x="1786084" y="1267179"/>
                  <a:pt x="1530407" y="1195261"/>
                  <a:pt x="1404020" y="1214413"/>
                </a:cubicBezTo>
                <a:cubicBezTo>
                  <a:pt x="1138182" y="1121283"/>
                  <a:pt x="605332" y="1225896"/>
                  <a:pt x="37330" y="1214413"/>
                </a:cubicBezTo>
                <a:cubicBezTo>
                  <a:pt x="34628" y="965016"/>
                  <a:pt x="3801" y="854202"/>
                  <a:pt x="37330" y="651962"/>
                </a:cubicBezTo>
                <a:cubicBezTo>
                  <a:pt x="21996" y="454015"/>
                  <a:pt x="57280" y="361922"/>
                  <a:pt x="37330" y="66553"/>
                </a:cubicBezTo>
                <a:close/>
              </a:path>
              <a:path w="11446446" h="1249788" fill="none" stroke="0" extrusionOk="0">
                <a:moveTo>
                  <a:pt x="37330" y="66553"/>
                </a:moveTo>
                <a:cubicBezTo>
                  <a:pt x="193551" y="46893"/>
                  <a:pt x="370708" y="97363"/>
                  <a:pt x="479494" y="66553"/>
                </a:cubicBezTo>
                <a:cubicBezTo>
                  <a:pt x="534887" y="16240"/>
                  <a:pt x="834439" y="81927"/>
                  <a:pt x="921659" y="66553"/>
                </a:cubicBezTo>
                <a:cubicBezTo>
                  <a:pt x="913245" y="-60639"/>
                  <a:pt x="1423597" y="105410"/>
                  <a:pt x="1591605" y="66553"/>
                </a:cubicBezTo>
                <a:cubicBezTo>
                  <a:pt x="1893610" y="-38896"/>
                  <a:pt x="1993430" y="203037"/>
                  <a:pt x="2489333" y="66553"/>
                </a:cubicBezTo>
                <a:cubicBezTo>
                  <a:pt x="2785644" y="-41129"/>
                  <a:pt x="3136451" y="160549"/>
                  <a:pt x="3387061" y="66553"/>
                </a:cubicBezTo>
                <a:cubicBezTo>
                  <a:pt x="3548084" y="16379"/>
                  <a:pt x="3965537" y="75471"/>
                  <a:pt x="4057006" y="66553"/>
                </a:cubicBezTo>
                <a:cubicBezTo>
                  <a:pt x="4178957" y="7387"/>
                  <a:pt x="4512069" y="136041"/>
                  <a:pt x="4613061" y="66553"/>
                </a:cubicBezTo>
                <a:cubicBezTo>
                  <a:pt x="4797193" y="23626"/>
                  <a:pt x="5132638" y="101420"/>
                  <a:pt x="5396898" y="66553"/>
                </a:cubicBezTo>
                <a:cubicBezTo>
                  <a:pt x="5741428" y="62864"/>
                  <a:pt x="5744250" y="80730"/>
                  <a:pt x="5952953" y="66553"/>
                </a:cubicBezTo>
                <a:cubicBezTo>
                  <a:pt x="6190726" y="71392"/>
                  <a:pt x="6366844" y="124728"/>
                  <a:pt x="6395117" y="66553"/>
                </a:cubicBezTo>
                <a:cubicBezTo>
                  <a:pt x="6533744" y="-29572"/>
                  <a:pt x="6778190" y="168747"/>
                  <a:pt x="7178955" y="66553"/>
                </a:cubicBezTo>
                <a:cubicBezTo>
                  <a:pt x="7445134" y="136357"/>
                  <a:pt x="7925374" y="148618"/>
                  <a:pt x="8076683" y="66553"/>
                </a:cubicBezTo>
                <a:cubicBezTo>
                  <a:pt x="8447394" y="59672"/>
                  <a:pt x="8481947" y="127555"/>
                  <a:pt x="8632738" y="66553"/>
                </a:cubicBezTo>
                <a:cubicBezTo>
                  <a:pt x="8786264" y="3194"/>
                  <a:pt x="8832925" y="83238"/>
                  <a:pt x="9074902" y="66553"/>
                </a:cubicBezTo>
                <a:cubicBezTo>
                  <a:pt x="9185483" y="6869"/>
                  <a:pt x="9471948" y="188474"/>
                  <a:pt x="9858739" y="66553"/>
                </a:cubicBezTo>
                <a:cubicBezTo>
                  <a:pt x="10166213" y="29535"/>
                  <a:pt x="10272110" y="89451"/>
                  <a:pt x="10642577" y="66553"/>
                </a:cubicBezTo>
                <a:cubicBezTo>
                  <a:pt x="11052847" y="-124010"/>
                  <a:pt x="11232418" y="-17480"/>
                  <a:pt x="11426414" y="66553"/>
                </a:cubicBezTo>
                <a:cubicBezTo>
                  <a:pt x="11567489" y="94948"/>
                  <a:pt x="11524503" y="348863"/>
                  <a:pt x="11426414" y="629004"/>
                </a:cubicBezTo>
                <a:cubicBezTo>
                  <a:pt x="11435386" y="865006"/>
                  <a:pt x="11407804" y="981858"/>
                  <a:pt x="11426414" y="1214413"/>
                </a:cubicBezTo>
                <a:cubicBezTo>
                  <a:pt x="11225629" y="1230543"/>
                  <a:pt x="10971673" y="1199195"/>
                  <a:pt x="10756468" y="1214413"/>
                </a:cubicBezTo>
                <a:cubicBezTo>
                  <a:pt x="10622490" y="1225100"/>
                  <a:pt x="10109854" y="1123801"/>
                  <a:pt x="9972630" y="1214413"/>
                </a:cubicBezTo>
                <a:cubicBezTo>
                  <a:pt x="9834808" y="1274592"/>
                  <a:pt x="9806530" y="1136907"/>
                  <a:pt x="9530466" y="1214413"/>
                </a:cubicBezTo>
                <a:cubicBezTo>
                  <a:pt x="9364021" y="1294944"/>
                  <a:pt x="9243349" y="1262898"/>
                  <a:pt x="8974411" y="1214413"/>
                </a:cubicBezTo>
                <a:cubicBezTo>
                  <a:pt x="8731856" y="1211927"/>
                  <a:pt x="8669696" y="1131914"/>
                  <a:pt x="8304465" y="1214413"/>
                </a:cubicBezTo>
                <a:cubicBezTo>
                  <a:pt x="8047360" y="1378492"/>
                  <a:pt x="7721099" y="1132952"/>
                  <a:pt x="7520627" y="1214413"/>
                </a:cubicBezTo>
                <a:cubicBezTo>
                  <a:pt x="7266808" y="1226056"/>
                  <a:pt x="7206269" y="1223613"/>
                  <a:pt x="6964572" y="1214413"/>
                </a:cubicBezTo>
                <a:cubicBezTo>
                  <a:pt x="6667726" y="1203093"/>
                  <a:pt x="6767895" y="1147624"/>
                  <a:pt x="6636299" y="1214413"/>
                </a:cubicBezTo>
                <a:cubicBezTo>
                  <a:pt x="6464162" y="1293580"/>
                  <a:pt x="6255320" y="1161663"/>
                  <a:pt x="5966353" y="1214413"/>
                </a:cubicBezTo>
                <a:cubicBezTo>
                  <a:pt x="5788455" y="1276871"/>
                  <a:pt x="5543992" y="1096651"/>
                  <a:pt x="5410298" y="1214413"/>
                </a:cubicBezTo>
                <a:cubicBezTo>
                  <a:pt x="5323093" y="1261948"/>
                  <a:pt x="5170713" y="1219639"/>
                  <a:pt x="5082022" y="1214413"/>
                </a:cubicBezTo>
                <a:cubicBezTo>
                  <a:pt x="4968298" y="1226901"/>
                  <a:pt x="4939040" y="1180011"/>
                  <a:pt x="4753749" y="1214413"/>
                </a:cubicBezTo>
                <a:cubicBezTo>
                  <a:pt x="4490975" y="1231096"/>
                  <a:pt x="4337292" y="1212495"/>
                  <a:pt x="3969914" y="1214413"/>
                </a:cubicBezTo>
                <a:cubicBezTo>
                  <a:pt x="3621468" y="1265599"/>
                  <a:pt x="3655112" y="1200781"/>
                  <a:pt x="3413859" y="1214413"/>
                </a:cubicBezTo>
                <a:cubicBezTo>
                  <a:pt x="3152643" y="1201384"/>
                  <a:pt x="3096640" y="1165366"/>
                  <a:pt x="2743912" y="1214413"/>
                </a:cubicBezTo>
                <a:cubicBezTo>
                  <a:pt x="2348432" y="1204645"/>
                  <a:pt x="2136574" y="1094392"/>
                  <a:pt x="1960075" y="1214413"/>
                </a:cubicBezTo>
                <a:cubicBezTo>
                  <a:pt x="1768136" y="1237185"/>
                  <a:pt x="1601542" y="1213612"/>
                  <a:pt x="1404020" y="1214413"/>
                </a:cubicBezTo>
                <a:cubicBezTo>
                  <a:pt x="1243783" y="1142939"/>
                  <a:pt x="289125" y="1128846"/>
                  <a:pt x="37330" y="1214413"/>
                </a:cubicBezTo>
                <a:cubicBezTo>
                  <a:pt x="65377" y="1016018"/>
                  <a:pt x="-25128" y="845013"/>
                  <a:pt x="37330" y="651962"/>
                </a:cubicBezTo>
                <a:cubicBezTo>
                  <a:pt x="3099" y="433649"/>
                  <a:pt x="64227" y="359094"/>
                  <a:pt x="37330" y="66553"/>
                </a:cubicBezTo>
                <a:close/>
              </a:path>
              <a:path w="11446446" h="1249788" fill="none" stroke="0" extrusionOk="0">
                <a:moveTo>
                  <a:pt x="37330" y="66553"/>
                </a:moveTo>
                <a:cubicBezTo>
                  <a:pt x="219112" y="95975"/>
                  <a:pt x="312782" y="102122"/>
                  <a:pt x="479494" y="66553"/>
                </a:cubicBezTo>
                <a:cubicBezTo>
                  <a:pt x="515435" y="24328"/>
                  <a:pt x="859376" y="95694"/>
                  <a:pt x="921659" y="66553"/>
                </a:cubicBezTo>
                <a:cubicBezTo>
                  <a:pt x="870739" y="-46308"/>
                  <a:pt x="1341910" y="63512"/>
                  <a:pt x="1591605" y="66553"/>
                </a:cubicBezTo>
                <a:cubicBezTo>
                  <a:pt x="1878907" y="-45105"/>
                  <a:pt x="2069281" y="159385"/>
                  <a:pt x="2489333" y="66553"/>
                </a:cubicBezTo>
                <a:cubicBezTo>
                  <a:pt x="2822364" y="-67494"/>
                  <a:pt x="3200453" y="215563"/>
                  <a:pt x="3387061" y="66553"/>
                </a:cubicBezTo>
                <a:cubicBezTo>
                  <a:pt x="3570004" y="29369"/>
                  <a:pt x="3950097" y="61219"/>
                  <a:pt x="4057006" y="66553"/>
                </a:cubicBezTo>
                <a:cubicBezTo>
                  <a:pt x="4161621" y="28707"/>
                  <a:pt x="4490240" y="146585"/>
                  <a:pt x="4613061" y="66553"/>
                </a:cubicBezTo>
                <a:cubicBezTo>
                  <a:pt x="4789119" y="71655"/>
                  <a:pt x="5029354" y="131139"/>
                  <a:pt x="5396898" y="66553"/>
                </a:cubicBezTo>
                <a:cubicBezTo>
                  <a:pt x="5741142" y="67993"/>
                  <a:pt x="5745990" y="73501"/>
                  <a:pt x="5952953" y="66553"/>
                </a:cubicBezTo>
                <a:cubicBezTo>
                  <a:pt x="6195059" y="81299"/>
                  <a:pt x="6357534" y="133083"/>
                  <a:pt x="6395117" y="66553"/>
                </a:cubicBezTo>
                <a:cubicBezTo>
                  <a:pt x="6633535" y="-71967"/>
                  <a:pt x="6788398" y="125146"/>
                  <a:pt x="7178955" y="66553"/>
                </a:cubicBezTo>
                <a:cubicBezTo>
                  <a:pt x="7455545" y="104742"/>
                  <a:pt x="7939888" y="145166"/>
                  <a:pt x="8076683" y="66553"/>
                </a:cubicBezTo>
                <a:cubicBezTo>
                  <a:pt x="8492601" y="63217"/>
                  <a:pt x="8494706" y="144190"/>
                  <a:pt x="8632738" y="66553"/>
                </a:cubicBezTo>
                <a:cubicBezTo>
                  <a:pt x="8773983" y="10192"/>
                  <a:pt x="8802672" y="75456"/>
                  <a:pt x="9074902" y="66553"/>
                </a:cubicBezTo>
                <a:cubicBezTo>
                  <a:pt x="8998229" y="-142303"/>
                  <a:pt x="9460528" y="299475"/>
                  <a:pt x="9858739" y="66553"/>
                </a:cubicBezTo>
                <a:cubicBezTo>
                  <a:pt x="10191176" y="14843"/>
                  <a:pt x="10296589" y="37826"/>
                  <a:pt x="10642577" y="66553"/>
                </a:cubicBezTo>
                <a:cubicBezTo>
                  <a:pt x="11085222" y="-120556"/>
                  <a:pt x="11205851" y="-5327"/>
                  <a:pt x="11426414" y="66553"/>
                </a:cubicBezTo>
                <a:cubicBezTo>
                  <a:pt x="11561259" y="59831"/>
                  <a:pt x="11521783" y="306922"/>
                  <a:pt x="11426414" y="629004"/>
                </a:cubicBezTo>
                <a:cubicBezTo>
                  <a:pt x="11443192" y="907034"/>
                  <a:pt x="11388337" y="998745"/>
                  <a:pt x="11426414" y="1214413"/>
                </a:cubicBezTo>
                <a:cubicBezTo>
                  <a:pt x="11238256" y="1301754"/>
                  <a:pt x="10951926" y="1145413"/>
                  <a:pt x="10756468" y="1214413"/>
                </a:cubicBezTo>
                <a:cubicBezTo>
                  <a:pt x="10581905" y="1258548"/>
                  <a:pt x="10108260" y="1180082"/>
                  <a:pt x="9972630" y="1214413"/>
                </a:cubicBezTo>
                <a:cubicBezTo>
                  <a:pt x="9804665" y="1251786"/>
                  <a:pt x="9827120" y="1110215"/>
                  <a:pt x="9530466" y="1214413"/>
                </a:cubicBezTo>
                <a:cubicBezTo>
                  <a:pt x="9348312" y="1323078"/>
                  <a:pt x="9248542" y="1237450"/>
                  <a:pt x="8974411" y="1214413"/>
                </a:cubicBezTo>
                <a:cubicBezTo>
                  <a:pt x="8713397" y="1230788"/>
                  <a:pt x="8649570" y="1115909"/>
                  <a:pt x="8304465" y="1214413"/>
                </a:cubicBezTo>
                <a:cubicBezTo>
                  <a:pt x="8052611" y="1371138"/>
                  <a:pt x="7749907" y="1133591"/>
                  <a:pt x="7520627" y="1214413"/>
                </a:cubicBezTo>
                <a:cubicBezTo>
                  <a:pt x="7286334" y="1213211"/>
                  <a:pt x="7202301" y="1209545"/>
                  <a:pt x="6964572" y="1214413"/>
                </a:cubicBezTo>
                <a:cubicBezTo>
                  <a:pt x="6641896" y="1221700"/>
                  <a:pt x="6800883" y="1129173"/>
                  <a:pt x="6636299" y="1214413"/>
                </a:cubicBezTo>
                <a:cubicBezTo>
                  <a:pt x="6455292" y="1249840"/>
                  <a:pt x="6247558" y="1114509"/>
                  <a:pt x="5966353" y="1214413"/>
                </a:cubicBezTo>
                <a:cubicBezTo>
                  <a:pt x="5746183" y="1326694"/>
                  <a:pt x="5596150" y="1090121"/>
                  <a:pt x="5410298" y="1214413"/>
                </a:cubicBezTo>
                <a:cubicBezTo>
                  <a:pt x="5323519" y="1287264"/>
                  <a:pt x="5151451" y="1238760"/>
                  <a:pt x="5082022" y="1214413"/>
                </a:cubicBezTo>
                <a:cubicBezTo>
                  <a:pt x="4956405" y="1220606"/>
                  <a:pt x="4942820" y="1193070"/>
                  <a:pt x="4753749" y="1214413"/>
                </a:cubicBezTo>
                <a:cubicBezTo>
                  <a:pt x="4449948" y="1242966"/>
                  <a:pt x="4371255" y="1232568"/>
                  <a:pt x="3969914" y="1214413"/>
                </a:cubicBezTo>
                <a:cubicBezTo>
                  <a:pt x="3615535" y="1273336"/>
                  <a:pt x="3661785" y="1192241"/>
                  <a:pt x="3413859" y="1214413"/>
                </a:cubicBezTo>
                <a:cubicBezTo>
                  <a:pt x="3160539" y="1185195"/>
                  <a:pt x="3094331" y="1145123"/>
                  <a:pt x="2743912" y="1214413"/>
                </a:cubicBezTo>
                <a:cubicBezTo>
                  <a:pt x="2375077" y="1219946"/>
                  <a:pt x="2101683" y="1132483"/>
                  <a:pt x="1960075" y="1214413"/>
                </a:cubicBezTo>
                <a:cubicBezTo>
                  <a:pt x="1728370" y="1290295"/>
                  <a:pt x="1570163" y="1196643"/>
                  <a:pt x="1404020" y="1214413"/>
                </a:cubicBezTo>
                <a:cubicBezTo>
                  <a:pt x="1180172" y="1126867"/>
                  <a:pt x="293811" y="1175732"/>
                  <a:pt x="37330" y="1214413"/>
                </a:cubicBezTo>
                <a:cubicBezTo>
                  <a:pt x="56288" y="1014930"/>
                  <a:pt x="-16749" y="831046"/>
                  <a:pt x="37330" y="651962"/>
                </a:cubicBezTo>
                <a:cubicBezTo>
                  <a:pt x="18937" y="426892"/>
                  <a:pt x="64655" y="371299"/>
                  <a:pt x="37330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37330 w 11446446"/>
                      <a:gd name="connsiteY0" fmla="*/ 66553 h 1249788"/>
                      <a:gd name="connsiteX1" fmla="*/ 479494 w 11446446"/>
                      <a:gd name="connsiteY1" fmla="*/ 66553 h 1249788"/>
                      <a:gd name="connsiteX2" fmla="*/ 921659 w 11446446"/>
                      <a:gd name="connsiteY2" fmla="*/ 66553 h 1249788"/>
                      <a:gd name="connsiteX3" fmla="*/ 1591605 w 11446446"/>
                      <a:gd name="connsiteY3" fmla="*/ 66553 h 1249788"/>
                      <a:gd name="connsiteX4" fmla="*/ 2489333 w 11446446"/>
                      <a:gd name="connsiteY4" fmla="*/ 66553 h 1249788"/>
                      <a:gd name="connsiteX5" fmla="*/ 3387061 w 11446446"/>
                      <a:gd name="connsiteY5" fmla="*/ 66553 h 1249788"/>
                      <a:gd name="connsiteX6" fmla="*/ 4057006 w 11446446"/>
                      <a:gd name="connsiteY6" fmla="*/ 66553 h 1249788"/>
                      <a:gd name="connsiteX7" fmla="*/ 4613061 w 11446446"/>
                      <a:gd name="connsiteY7" fmla="*/ 66553 h 1249788"/>
                      <a:gd name="connsiteX8" fmla="*/ 5396898 w 11446446"/>
                      <a:gd name="connsiteY8" fmla="*/ 66553 h 1249788"/>
                      <a:gd name="connsiteX9" fmla="*/ 5952953 w 11446446"/>
                      <a:gd name="connsiteY9" fmla="*/ 66553 h 1249788"/>
                      <a:gd name="connsiteX10" fmla="*/ 6395117 w 11446446"/>
                      <a:gd name="connsiteY10" fmla="*/ 66553 h 1249788"/>
                      <a:gd name="connsiteX11" fmla="*/ 7178955 w 11446446"/>
                      <a:gd name="connsiteY11" fmla="*/ 66553 h 1249788"/>
                      <a:gd name="connsiteX12" fmla="*/ 8076683 w 11446446"/>
                      <a:gd name="connsiteY12" fmla="*/ 66553 h 1249788"/>
                      <a:gd name="connsiteX13" fmla="*/ 8632738 w 11446446"/>
                      <a:gd name="connsiteY13" fmla="*/ 66553 h 1249788"/>
                      <a:gd name="connsiteX14" fmla="*/ 9074902 w 11446446"/>
                      <a:gd name="connsiteY14" fmla="*/ 66553 h 1249788"/>
                      <a:gd name="connsiteX15" fmla="*/ 9858739 w 11446446"/>
                      <a:gd name="connsiteY15" fmla="*/ 66553 h 1249788"/>
                      <a:gd name="connsiteX16" fmla="*/ 10642577 w 11446446"/>
                      <a:gd name="connsiteY16" fmla="*/ 66553 h 1249788"/>
                      <a:gd name="connsiteX17" fmla="*/ 11426414 w 11446446"/>
                      <a:gd name="connsiteY17" fmla="*/ 66553 h 1249788"/>
                      <a:gd name="connsiteX18" fmla="*/ 11426414 w 11446446"/>
                      <a:gd name="connsiteY18" fmla="*/ 629004 h 1249788"/>
                      <a:gd name="connsiteX19" fmla="*/ 11426414 w 11446446"/>
                      <a:gd name="connsiteY19" fmla="*/ 1214413 h 1249788"/>
                      <a:gd name="connsiteX20" fmla="*/ 10756468 w 11446446"/>
                      <a:gd name="connsiteY20" fmla="*/ 1214413 h 1249788"/>
                      <a:gd name="connsiteX21" fmla="*/ 9972630 w 11446446"/>
                      <a:gd name="connsiteY21" fmla="*/ 1214413 h 1249788"/>
                      <a:gd name="connsiteX22" fmla="*/ 9530466 w 11446446"/>
                      <a:gd name="connsiteY22" fmla="*/ 1214413 h 1249788"/>
                      <a:gd name="connsiteX23" fmla="*/ 8974411 w 11446446"/>
                      <a:gd name="connsiteY23" fmla="*/ 1214413 h 1249788"/>
                      <a:gd name="connsiteX24" fmla="*/ 8304465 w 11446446"/>
                      <a:gd name="connsiteY24" fmla="*/ 1214413 h 1249788"/>
                      <a:gd name="connsiteX25" fmla="*/ 7520627 w 11446446"/>
                      <a:gd name="connsiteY25" fmla="*/ 1214413 h 1249788"/>
                      <a:gd name="connsiteX26" fmla="*/ 6964572 w 11446446"/>
                      <a:gd name="connsiteY26" fmla="*/ 1214413 h 1249788"/>
                      <a:gd name="connsiteX27" fmla="*/ 6636299 w 11446446"/>
                      <a:gd name="connsiteY27" fmla="*/ 1214413 h 1249788"/>
                      <a:gd name="connsiteX28" fmla="*/ 5966353 w 11446446"/>
                      <a:gd name="connsiteY28" fmla="*/ 1214413 h 1249788"/>
                      <a:gd name="connsiteX29" fmla="*/ 5410298 w 11446446"/>
                      <a:gd name="connsiteY29" fmla="*/ 1214413 h 1249788"/>
                      <a:gd name="connsiteX30" fmla="*/ 5082022 w 11446446"/>
                      <a:gd name="connsiteY30" fmla="*/ 1214413 h 1249788"/>
                      <a:gd name="connsiteX31" fmla="*/ 4753749 w 11446446"/>
                      <a:gd name="connsiteY31" fmla="*/ 1214413 h 1249788"/>
                      <a:gd name="connsiteX32" fmla="*/ 3969914 w 11446446"/>
                      <a:gd name="connsiteY32" fmla="*/ 1214413 h 1249788"/>
                      <a:gd name="connsiteX33" fmla="*/ 3413859 w 11446446"/>
                      <a:gd name="connsiteY33" fmla="*/ 1214413 h 1249788"/>
                      <a:gd name="connsiteX34" fmla="*/ 2743912 w 11446446"/>
                      <a:gd name="connsiteY34" fmla="*/ 1214413 h 1249788"/>
                      <a:gd name="connsiteX35" fmla="*/ 1960075 w 11446446"/>
                      <a:gd name="connsiteY35" fmla="*/ 1214413 h 1249788"/>
                      <a:gd name="connsiteX36" fmla="*/ 1404020 w 11446446"/>
                      <a:gd name="connsiteY36" fmla="*/ 1214413 h 1249788"/>
                      <a:gd name="connsiteX37" fmla="*/ 37330 w 11446446"/>
                      <a:gd name="connsiteY37" fmla="*/ 1214413 h 1249788"/>
                      <a:gd name="connsiteX38" fmla="*/ 37330 w 11446446"/>
                      <a:gd name="connsiteY38" fmla="*/ 651962 h 1249788"/>
                      <a:gd name="connsiteX39" fmla="*/ 37330 w 11446446"/>
                      <a:gd name="connsiteY39" fmla="*/ 66553 h 1249788"/>
                      <a:gd name="connsiteX0" fmla="*/ 215627 w 11446446"/>
                      <a:gd name="connsiteY0" fmla="*/ 888 h 1249788"/>
                      <a:gd name="connsiteX1" fmla="*/ 593385 w 11446446"/>
                      <a:gd name="connsiteY1" fmla="*/ 66553 h 1249788"/>
                      <a:gd name="connsiteX2" fmla="*/ 921659 w 11446446"/>
                      <a:gd name="connsiteY2" fmla="*/ 66553 h 1249788"/>
                      <a:gd name="connsiteX3" fmla="*/ 1591605 w 11446446"/>
                      <a:gd name="connsiteY3" fmla="*/ 66553 h 1249788"/>
                      <a:gd name="connsiteX4" fmla="*/ 2375442 w 11446446"/>
                      <a:gd name="connsiteY4" fmla="*/ 66553 h 1249788"/>
                      <a:gd name="connsiteX5" fmla="*/ 2817606 w 11446446"/>
                      <a:gd name="connsiteY5" fmla="*/ 66553 h 1249788"/>
                      <a:gd name="connsiteX6" fmla="*/ 3145880 w 11446446"/>
                      <a:gd name="connsiteY6" fmla="*/ 66553 h 1249788"/>
                      <a:gd name="connsiteX7" fmla="*/ 3815826 w 11446446"/>
                      <a:gd name="connsiteY7" fmla="*/ 66553 h 1249788"/>
                      <a:gd name="connsiteX8" fmla="*/ 4144099 w 11446446"/>
                      <a:gd name="connsiteY8" fmla="*/ 66553 h 1249788"/>
                      <a:gd name="connsiteX9" fmla="*/ 4586263 w 11446446"/>
                      <a:gd name="connsiteY9" fmla="*/ 66553 h 1249788"/>
                      <a:gd name="connsiteX10" fmla="*/ 5256210 w 11446446"/>
                      <a:gd name="connsiteY10" fmla="*/ 66553 h 1249788"/>
                      <a:gd name="connsiteX11" fmla="*/ 5926156 w 11446446"/>
                      <a:gd name="connsiteY11" fmla="*/ 66553 h 1249788"/>
                      <a:gd name="connsiteX12" fmla="*/ 6368320 w 11446446"/>
                      <a:gd name="connsiteY12" fmla="*/ 66553 h 1249788"/>
                      <a:gd name="connsiteX13" fmla="*/ 7152157 w 11446446"/>
                      <a:gd name="connsiteY13" fmla="*/ 66553 h 1249788"/>
                      <a:gd name="connsiteX14" fmla="*/ 8049885 w 11446446"/>
                      <a:gd name="connsiteY14" fmla="*/ 66553 h 1249788"/>
                      <a:gd name="connsiteX15" fmla="*/ 8719832 w 11446446"/>
                      <a:gd name="connsiteY15" fmla="*/ 66553 h 1249788"/>
                      <a:gd name="connsiteX16" fmla="*/ 9275885 w 11446446"/>
                      <a:gd name="connsiteY16" fmla="*/ 66553 h 1249788"/>
                      <a:gd name="connsiteX17" fmla="*/ 9945831 w 11446446"/>
                      <a:gd name="connsiteY17" fmla="*/ 66553 h 1249788"/>
                      <a:gd name="connsiteX18" fmla="*/ 10274106 w 11446446"/>
                      <a:gd name="connsiteY18" fmla="*/ 66553 h 1249788"/>
                      <a:gd name="connsiteX19" fmla="*/ 11426414 w 11446446"/>
                      <a:gd name="connsiteY19" fmla="*/ 66553 h 1249788"/>
                      <a:gd name="connsiteX20" fmla="*/ 11426414 w 11446446"/>
                      <a:gd name="connsiteY20" fmla="*/ 663439 h 1249788"/>
                      <a:gd name="connsiteX21" fmla="*/ 11426414 w 11446446"/>
                      <a:gd name="connsiteY21" fmla="*/ 1214413 h 1249788"/>
                      <a:gd name="connsiteX22" fmla="*/ 11098139 w 11446446"/>
                      <a:gd name="connsiteY22" fmla="*/ 1214413 h 1249788"/>
                      <a:gd name="connsiteX23" fmla="*/ 10200410 w 11446446"/>
                      <a:gd name="connsiteY23" fmla="*/ 1214413 h 1249788"/>
                      <a:gd name="connsiteX24" fmla="*/ 9758248 w 11446446"/>
                      <a:gd name="connsiteY24" fmla="*/ 1214413 h 1249788"/>
                      <a:gd name="connsiteX25" fmla="*/ 9316084 w 11446446"/>
                      <a:gd name="connsiteY25" fmla="*/ 1214413 h 1249788"/>
                      <a:gd name="connsiteX26" fmla="*/ 8646138 w 11446446"/>
                      <a:gd name="connsiteY26" fmla="*/ 1214413 h 1249788"/>
                      <a:gd name="connsiteX27" fmla="*/ 7862299 w 11446446"/>
                      <a:gd name="connsiteY27" fmla="*/ 1214413 h 1249788"/>
                      <a:gd name="connsiteX28" fmla="*/ 7534025 w 11446446"/>
                      <a:gd name="connsiteY28" fmla="*/ 1214413 h 1249788"/>
                      <a:gd name="connsiteX29" fmla="*/ 6636299 w 11446446"/>
                      <a:gd name="connsiteY29" fmla="*/ 1214413 h 1249788"/>
                      <a:gd name="connsiteX30" fmla="*/ 6194135 w 11446446"/>
                      <a:gd name="connsiteY30" fmla="*/ 1214413 h 1249788"/>
                      <a:gd name="connsiteX31" fmla="*/ 5638079 w 11446446"/>
                      <a:gd name="connsiteY31" fmla="*/ 1214413 h 1249788"/>
                      <a:gd name="connsiteX32" fmla="*/ 5082022 w 11446446"/>
                      <a:gd name="connsiteY32" fmla="*/ 1214413 h 1249788"/>
                      <a:gd name="connsiteX33" fmla="*/ 4525969 w 11446446"/>
                      <a:gd name="connsiteY33" fmla="*/ 1214413 h 1249788"/>
                      <a:gd name="connsiteX34" fmla="*/ 4197696 w 11446446"/>
                      <a:gd name="connsiteY34" fmla="*/ 1214413 h 1249788"/>
                      <a:gd name="connsiteX35" fmla="*/ 3755531 w 11446446"/>
                      <a:gd name="connsiteY35" fmla="*/ 1214413 h 1249788"/>
                      <a:gd name="connsiteX36" fmla="*/ 3085583 w 11446446"/>
                      <a:gd name="connsiteY36" fmla="*/ 1214413 h 1249788"/>
                      <a:gd name="connsiteX37" fmla="*/ 2643419 w 11446446"/>
                      <a:gd name="connsiteY37" fmla="*/ 1214413 h 1249788"/>
                      <a:gd name="connsiteX38" fmla="*/ 1973473 w 11446446"/>
                      <a:gd name="connsiteY38" fmla="*/ 1214413 h 1249788"/>
                      <a:gd name="connsiteX39" fmla="*/ 1417420 w 11446446"/>
                      <a:gd name="connsiteY39" fmla="*/ 1214413 h 1249788"/>
                      <a:gd name="connsiteX40" fmla="*/ 1089146 w 11446446"/>
                      <a:gd name="connsiteY40" fmla="*/ 1214413 h 1249788"/>
                      <a:gd name="connsiteX41" fmla="*/ 37330 w 11446446"/>
                      <a:gd name="connsiteY41" fmla="*/ 1214413 h 1249788"/>
                      <a:gd name="connsiteX42" fmla="*/ 37330 w 11446446"/>
                      <a:gd name="connsiteY42" fmla="*/ 617526 h 1249788"/>
                      <a:gd name="connsiteX43" fmla="*/ 215627 w 11446446"/>
                      <a:gd name="connsiteY43" fmla="*/ 888 h 1249788"/>
                      <a:gd name="connsiteX0" fmla="*/ 37330 w 11446446"/>
                      <a:gd name="connsiteY0" fmla="*/ 66553 h 1249788"/>
                      <a:gd name="connsiteX1" fmla="*/ 479494 w 11446446"/>
                      <a:gd name="connsiteY1" fmla="*/ 66553 h 1249788"/>
                      <a:gd name="connsiteX2" fmla="*/ 921659 w 11446446"/>
                      <a:gd name="connsiteY2" fmla="*/ 66553 h 1249788"/>
                      <a:gd name="connsiteX3" fmla="*/ 1591605 w 11446446"/>
                      <a:gd name="connsiteY3" fmla="*/ 66553 h 1249788"/>
                      <a:gd name="connsiteX4" fmla="*/ 2489333 w 11446446"/>
                      <a:gd name="connsiteY4" fmla="*/ 66553 h 1249788"/>
                      <a:gd name="connsiteX5" fmla="*/ 3387061 w 11446446"/>
                      <a:gd name="connsiteY5" fmla="*/ 66553 h 1249788"/>
                      <a:gd name="connsiteX6" fmla="*/ 4057006 w 11446446"/>
                      <a:gd name="connsiteY6" fmla="*/ 66553 h 1249788"/>
                      <a:gd name="connsiteX7" fmla="*/ 4613061 w 11446446"/>
                      <a:gd name="connsiteY7" fmla="*/ 66553 h 1249788"/>
                      <a:gd name="connsiteX8" fmla="*/ 5396898 w 11446446"/>
                      <a:gd name="connsiteY8" fmla="*/ 66553 h 1249788"/>
                      <a:gd name="connsiteX9" fmla="*/ 5952953 w 11446446"/>
                      <a:gd name="connsiteY9" fmla="*/ 66553 h 1249788"/>
                      <a:gd name="connsiteX10" fmla="*/ 6395117 w 11446446"/>
                      <a:gd name="connsiteY10" fmla="*/ 66553 h 1249788"/>
                      <a:gd name="connsiteX11" fmla="*/ 7178955 w 11446446"/>
                      <a:gd name="connsiteY11" fmla="*/ 66553 h 1249788"/>
                      <a:gd name="connsiteX12" fmla="*/ 8076683 w 11446446"/>
                      <a:gd name="connsiteY12" fmla="*/ 66553 h 1249788"/>
                      <a:gd name="connsiteX13" fmla="*/ 8632738 w 11446446"/>
                      <a:gd name="connsiteY13" fmla="*/ 66553 h 1249788"/>
                      <a:gd name="connsiteX14" fmla="*/ 9074902 w 11446446"/>
                      <a:gd name="connsiteY14" fmla="*/ 66553 h 1249788"/>
                      <a:gd name="connsiteX15" fmla="*/ 9858739 w 11446446"/>
                      <a:gd name="connsiteY15" fmla="*/ 66553 h 1249788"/>
                      <a:gd name="connsiteX16" fmla="*/ 10642577 w 11446446"/>
                      <a:gd name="connsiteY16" fmla="*/ 66553 h 1249788"/>
                      <a:gd name="connsiteX17" fmla="*/ 11426414 w 11446446"/>
                      <a:gd name="connsiteY17" fmla="*/ 66553 h 1249788"/>
                      <a:gd name="connsiteX18" fmla="*/ 11426414 w 11446446"/>
                      <a:gd name="connsiteY18" fmla="*/ 629004 h 1249788"/>
                      <a:gd name="connsiteX19" fmla="*/ 11426414 w 11446446"/>
                      <a:gd name="connsiteY19" fmla="*/ 1214413 h 1249788"/>
                      <a:gd name="connsiteX20" fmla="*/ 10756468 w 11446446"/>
                      <a:gd name="connsiteY20" fmla="*/ 1214413 h 1249788"/>
                      <a:gd name="connsiteX21" fmla="*/ 9972630 w 11446446"/>
                      <a:gd name="connsiteY21" fmla="*/ 1214413 h 1249788"/>
                      <a:gd name="connsiteX22" fmla="*/ 9530466 w 11446446"/>
                      <a:gd name="connsiteY22" fmla="*/ 1214413 h 1249788"/>
                      <a:gd name="connsiteX23" fmla="*/ 8974411 w 11446446"/>
                      <a:gd name="connsiteY23" fmla="*/ 1214413 h 1249788"/>
                      <a:gd name="connsiteX24" fmla="*/ 8304465 w 11446446"/>
                      <a:gd name="connsiteY24" fmla="*/ 1214413 h 1249788"/>
                      <a:gd name="connsiteX25" fmla="*/ 7520627 w 11446446"/>
                      <a:gd name="connsiteY25" fmla="*/ 1214413 h 1249788"/>
                      <a:gd name="connsiteX26" fmla="*/ 6964572 w 11446446"/>
                      <a:gd name="connsiteY26" fmla="*/ 1214413 h 1249788"/>
                      <a:gd name="connsiteX27" fmla="*/ 6636299 w 11446446"/>
                      <a:gd name="connsiteY27" fmla="*/ 1214413 h 1249788"/>
                      <a:gd name="connsiteX28" fmla="*/ 5966353 w 11446446"/>
                      <a:gd name="connsiteY28" fmla="*/ 1214413 h 1249788"/>
                      <a:gd name="connsiteX29" fmla="*/ 5410298 w 11446446"/>
                      <a:gd name="connsiteY29" fmla="*/ 1214413 h 1249788"/>
                      <a:gd name="connsiteX30" fmla="*/ 5082022 w 11446446"/>
                      <a:gd name="connsiteY30" fmla="*/ 1214413 h 1249788"/>
                      <a:gd name="connsiteX31" fmla="*/ 4753749 w 11446446"/>
                      <a:gd name="connsiteY31" fmla="*/ 1214413 h 1249788"/>
                      <a:gd name="connsiteX32" fmla="*/ 3969914 w 11446446"/>
                      <a:gd name="connsiteY32" fmla="*/ 1214413 h 1249788"/>
                      <a:gd name="connsiteX33" fmla="*/ 3413859 w 11446446"/>
                      <a:gd name="connsiteY33" fmla="*/ 1214413 h 1249788"/>
                      <a:gd name="connsiteX34" fmla="*/ 2743912 w 11446446"/>
                      <a:gd name="connsiteY34" fmla="*/ 1214413 h 1249788"/>
                      <a:gd name="connsiteX35" fmla="*/ 1960075 w 11446446"/>
                      <a:gd name="connsiteY35" fmla="*/ 1214413 h 1249788"/>
                      <a:gd name="connsiteX36" fmla="*/ 1404020 w 11446446"/>
                      <a:gd name="connsiteY36" fmla="*/ 1214413 h 1249788"/>
                      <a:gd name="connsiteX37" fmla="*/ 37330 w 11446446"/>
                      <a:gd name="connsiteY37" fmla="*/ 1214413 h 1249788"/>
                      <a:gd name="connsiteX38" fmla="*/ 37330 w 11446446"/>
                      <a:gd name="connsiteY38" fmla="*/ 651962 h 1249788"/>
                      <a:gd name="connsiteX39" fmla="*/ 37330 w 11446446"/>
                      <a:gd name="connsiteY39" fmla="*/ 66553 h 1249788"/>
                      <a:gd name="connsiteX0" fmla="*/ 37330 w 11446446"/>
                      <a:gd name="connsiteY0" fmla="*/ 66553 h 1249788"/>
                      <a:gd name="connsiteX1" fmla="*/ 479494 w 11446446"/>
                      <a:gd name="connsiteY1" fmla="*/ 66553 h 1249788"/>
                      <a:gd name="connsiteX2" fmla="*/ 921659 w 11446446"/>
                      <a:gd name="connsiteY2" fmla="*/ 66553 h 1249788"/>
                      <a:gd name="connsiteX3" fmla="*/ 1591605 w 11446446"/>
                      <a:gd name="connsiteY3" fmla="*/ 66553 h 1249788"/>
                      <a:gd name="connsiteX4" fmla="*/ 2489333 w 11446446"/>
                      <a:gd name="connsiteY4" fmla="*/ 66553 h 1249788"/>
                      <a:gd name="connsiteX5" fmla="*/ 3387061 w 11446446"/>
                      <a:gd name="connsiteY5" fmla="*/ 66553 h 1249788"/>
                      <a:gd name="connsiteX6" fmla="*/ 4057006 w 11446446"/>
                      <a:gd name="connsiteY6" fmla="*/ 66553 h 1249788"/>
                      <a:gd name="connsiteX7" fmla="*/ 4613061 w 11446446"/>
                      <a:gd name="connsiteY7" fmla="*/ 66553 h 1249788"/>
                      <a:gd name="connsiteX8" fmla="*/ 5396898 w 11446446"/>
                      <a:gd name="connsiteY8" fmla="*/ 66553 h 1249788"/>
                      <a:gd name="connsiteX9" fmla="*/ 5952953 w 11446446"/>
                      <a:gd name="connsiteY9" fmla="*/ 66553 h 1249788"/>
                      <a:gd name="connsiteX10" fmla="*/ 6395117 w 11446446"/>
                      <a:gd name="connsiteY10" fmla="*/ 66553 h 1249788"/>
                      <a:gd name="connsiteX11" fmla="*/ 7178955 w 11446446"/>
                      <a:gd name="connsiteY11" fmla="*/ 66553 h 1249788"/>
                      <a:gd name="connsiteX12" fmla="*/ 8076683 w 11446446"/>
                      <a:gd name="connsiteY12" fmla="*/ 66553 h 1249788"/>
                      <a:gd name="connsiteX13" fmla="*/ 8632738 w 11446446"/>
                      <a:gd name="connsiteY13" fmla="*/ 66553 h 1249788"/>
                      <a:gd name="connsiteX14" fmla="*/ 9074902 w 11446446"/>
                      <a:gd name="connsiteY14" fmla="*/ 66553 h 1249788"/>
                      <a:gd name="connsiteX15" fmla="*/ 9858739 w 11446446"/>
                      <a:gd name="connsiteY15" fmla="*/ 66553 h 1249788"/>
                      <a:gd name="connsiteX16" fmla="*/ 10642577 w 11446446"/>
                      <a:gd name="connsiteY16" fmla="*/ 66553 h 1249788"/>
                      <a:gd name="connsiteX17" fmla="*/ 11426414 w 11446446"/>
                      <a:gd name="connsiteY17" fmla="*/ 66553 h 1249788"/>
                      <a:gd name="connsiteX18" fmla="*/ 11426414 w 11446446"/>
                      <a:gd name="connsiteY18" fmla="*/ 629004 h 1249788"/>
                      <a:gd name="connsiteX19" fmla="*/ 11426414 w 11446446"/>
                      <a:gd name="connsiteY19" fmla="*/ 1214413 h 1249788"/>
                      <a:gd name="connsiteX20" fmla="*/ 10756468 w 11446446"/>
                      <a:gd name="connsiteY20" fmla="*/ 1214413 h 1249788"/>
                      <a:gd name="connsiteX21" fmla="*/ 9972630 w 11446446"/>
                      <a:gd name="connsiteY21" fmla="*/ 1214413 h 1249788"/>
                      <a:gd name="connsiteX22" fmla="*/ 9530466 w 11446446"/>
                      <a:gd name="connsiteY22" fmla="*/ 1214413 h 1249788"/>
                      <a:gd name="connsiteX23" fmla="*/ 8974411 w 11446446"/>
                      <a:gd name="connsiteY23" fmla="*/ 1214413 h 1249788"/>
                      <a:gd name="connsiteX24" fmla="*/ 8304465 w 11446446"/>
                      <a:gd name="connsiteY24" fmla="*/ 1214413 h 1249788"/>
                      <a:gd name="connsiteX25" fmla="*/ 7520627 w 11446446"/>
                      <a:gd name="connsiteY25" fmla="*/ 1214413 h 1249788"/>
                      <a:gd name="connsiteX26" fmla="*/ 6964572 w 11446446"/>
                      <a:gd name="connsiteY26" fmla="*/ 1214413 h 1249788"/>
                      <a:gd name="connsiteX27" fmla="*/ 6636299 w 11446446"/>
                      <a:gd name="connsiteY27" fmla="*/ 1214413 h 1249788"/>
                      <a:gd name="connsiteX28" fmla="*/ 5966353 w 11446446"/>
                      <a:gd name="connsiteY28" fmla="*/ 1214413 h 1249788"/>
                      <a:gd name="connsiteX29" fmla="*/ 5410298 w 11446446"/>
                      <a:gd name="connsiteY29" fmla="*/ 1214413 h 1249788"/>
                      <a:gd name="connsiteX30" fmla="*/ 5082022 w 11446446"/>
                      <a:gd name="connsiteY30" fmla="*/ 1214413 h 1249788"/>
                      <a:gd name="connsiteX31" fmla="*/ 4753749 w 11446446"/>
                      <a:gd name="connsiteY31" fmla="*/ 1214413 h 1249788"/>
                      <a:gd name="connsiteX32" fmla="*/ 3969914 w 11446446"/>
                      <a:gd name="connsiteY32" fmla="*/ 1214413 h 1249788"/>
                      <a:gd name="connsiteX33" fmla="*/ 3413859 w 11446446"/>
                      <a:gd name="connsiteY33" fmla="*/ 1214413 h 1249788"/>
                      <a:gd name="connsiteX34" fmla="*/ 2743912 w 11446446"/>
                      <a:gd name="connsiteY34" fmla="*/ 1214413 h 1249788"/>
                      <a:gd name="connsiteX35" fmla="*/ 1960075 w 11446446"/>
                      <a:gd name="connsiteY35" fmla="*/ 1214413 h 1249788"/>
                      <a:gd name="connsiteX36" fmla="*/ 1404020 w 11446446"/>
                      <a:gd name="connsiteY36" fmla="*/ 1214413 h 1249788"/>
                      <a:gd name="connsiteX37" fmla="*/ 37330 w 11446446"/>
                      <a:gd name="connsiteY37" fmla="*/ 1214413 h 1249788"/>
                      <a:gd name="connsiteX38" fmla="*/ 37330 w 11446446"/>
                      <a:gd name="connsiteY38" fmla="*/ 651962 h 1249788"/>
                      <a:gd name="connsiteX39" fmla="*/ 37330 w 11446446"/>
                      <a:gd name="connsiteY39" fmla="*/ 66553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1446446" h="1249788" fill="none" extrusionOk="0">
                        <a:moveTo>
                          <a:pt x="37330" y="66553"/>
                        </a:moveTo>
                        <a:cubicBezTo>
                          <a:pt x="185407" y="95187"/>
                          <a:pt x="341998" y="79481"/>
                          <a:pt x="479494" y="66553"/>
                        </a:cubicBezTo>
                        <a:cubicBezTo>
                          <a:pt x="500955" y="27704"/>
                          <a:pt x="837655" y="101267"/>
                          <a:pt x="921659" y="66553"/>
                        </a:cubicBezTo>
                        <a:cubicBezTo>
                          <a:pt x="937935" y="-36415"/>
                          <a:pt x="1255007" y="82284"/>
                          <a:pt x="1591605" y="66553"/>
                        </a:cubicBezTo>
                        <a:cubicBezTo>
                          <a:pt x="1882497" y="-34695"/>
                          <a:pt x="2111931" y="142253"/>
                          <a:pt x="2489333" y="66553"/>
                        </a:cubicBezTo>
                        <a:cubicBezTo>
                          <a:pt x="2831161" y="-61647"/>
                          <a:pt x="3206772" y="203979"/>
                          <a:pt x="3387061" y="66553"/>
                        </a:cubicBezTo>
                        <a:cubicBezTo>
                          <a:pt x="3576414" y="32239"/>
                          <a:pt x="3957378" y="75802"/>
                          <a:pt x="4057006" y="66553"/>
                        </a:cubicBezTo>
                        <a:cubicBezTo>
                          <a:pt x="4155857" y="64130"/>
                          <a:pt x="4493984" y="155428"/>
                          <a:pt x="4613061" y="66553"/>
                        </a:cubicBezTo>
                        <a:cubicBezTo>
                          <a:pt x="4751293" y="86642"/>
                          <a:pt x="5019077" y="122394"/>
                          <a:pt x="5396898" y="66553"/>
                        </a:cubicBezTo>
                        <a:cubicBezTo>
                          <a:pt x="5742630" y="67248"/>
                          <a:pt x="5745948" y="73162"/>
                          <a:pt x="5952953" y="66553"/>
                        </a:cubicBezTo>
                        <a:cubicBezTo>
                          <a:pt x="6208043" y="68741"/>
                          <a:pt x="6352764" y="137292"/>
                          <a:pt x="6395117" y="66553"/>
                        </a:cubicBezTo>
                        <a:cubicBezTo>
                          <a:pt x="6669339" y="-64533"/>
                          <a:pt x="6832969" y="104028"/>
                          <a:pt x="7178955" y="66553"/>
                        </a:cubicBezTo>
                        <a:cubicBezTo>
                          <a:pt x="7430501" y="101920"/>
                          <a:pt x="7924124" y="113452"/>
                          <a:pt x="8076683" y="66553"/>
                        </a:cubicBezTo>
                        <a:cubicBezTo>
                          <a:pt x="8456259" y="37338"/>
                          <a:pt x="8519997" y="177220"/>
                          <a:pt x="8632738" y="66553"/>
                        </a:cubicBezTo>
                        <a:cubicBezTo>
                          <a:pt x="8742680" y="5111"/>
                          <a:pt x="8815602" y="87460"/>
                          <a:pt x="9074902" y="66553"/>
                        </a:cubicBezTo>
                        <a:cubicBezTo>
                          <a:pt x="9022983" y="-108612"/>
                          <a:pt x="9448662" y="290875"/>
                          <a:pt x="9858739" y="66553"/>
                        </a:cubicBezTo>
                        <a:cubicBezTo>
                          <a:pt x="10193148" y="3120"/>
                          <a:pt x="10331648" y="49737"/>
                          <a:pt x="10642577" y="66553"/>
                        </a:cubicBezTo>
                        <a:cubicBezTo>
                          <a:pt x="11077729" y="-69154"/>
                          <a:pt x="11224183" y="43645"/>
                          <a:pt x="11426414" y="66553"/>
                        </a:cubicBezTo>
                        <a:cubicBezTo>
                          <a:pt x="11538172" y="92723"/>
                          <a:pt x="11580590" y="349222"/>
                          <a:pt x="11426414" y="629004"/>
                        </a:cubicBezTo>
                        <a:cubicBezTo>
                          <a:pt x="11472278" y="922979"/>
                          <a:pt x="11355925" y="997607"/>
                          <a:pt x="11426414" y="1214413"/>
                        </a:cubicBezTo>
                        <a:cubicBezTo>
                          <a:pt x="11236795" y="1306305"/>
                          <a:pt x="10952361" y="1121982"/>
                          <a:pt x="10756468" y="1214413"/>
                        </a:cubicBezTo>
                        <a:cubicBezTo>
                          <a:pt x="10547902" y="1257102"/>
                          <a:pt x="10124377" y="1181673"/>
                          <a:pt x="9972630" y="1214413"/>
                        </a:cubicBezTo>
                        <a:cubicBezTo>
                          <a:pt x="9813235" y="1221170"/>
                          <a:pt x="9847644" y="1118225"/>
                          <a:pt x="9530466" y="1214413"/>
                        </a:cubicBezTo>
                        <a:cubicBezTo>
                          <a:pt x="9352736" y="1333983"/>
                          <a:pt x="9259424" y="1231527"/>
                          <a:pt x="8974411" y="1214413"/>
                        </a:cubicBezTo>
                        <a:cubicBezTo>
                          <a:pt x="8698331" y="1268992"/>
                          <a:pt x="8642865" y="1113913"/>
                          <a:pt x="8304465" y="1214413"/>
                        </a:cubicBezTo>
                        <a:cubicBezTo>
                          <a:pt x="8051706" y="1357284"/>
                          <a:pt x="7806706" y="1160200"/>
                          <a:pt x="7520627" y="1214413"/>
                        </a:cubicBezTo>
                        <a:cubicBezTo>
                          <a:pt x="7292173" y="1211399"/>
                          <a:pt x="7206073" y="1205228"/>
                          <a:pt x="6964572" y="1214413"/>
                        </a:cubicBezTo>
                        <a:cubicBezTo>
                          <a:pt x="6649752" y="1212992"/>
                          <a:pt x="6803937" y="1137078"/>
                          <a:pt x="6636299" y="1214413"/>
                        </a:cubicBezTo>
                        <a:cubicBezTo>
                          <a:pt x="6402393" y="1296885"/>
                          <a:pt x="6207196" y="1117482"/>
                          <a:pt x="5966353" y="1214413"/>
                        </a:cubicBezTo>
                        <a:cubicBezTo>
                          <a:pt x="5717305" y="1310179"/>
                          <a:pt x="5592616" y="1072178"/>
                          <a:pt x="5410298" y="1214413"/>
                        </a:cubicBezTo>
                        <a:cubicBezTo>
                          <a:pt x="5312308" y="1287444"/>
                          <a:pt x="5137097" y="1231038"/>
                          <a:pt x="5082022" y="1214413"/>
                        </a:cubicBezTo>
                        <a:cubicBezTo>
                          <a:pt x="4952127" y="1218283"/>
                          <a:pt x="4942020" y="1194966"/>
                          <a:pt x="4753749" y="1214413"/>
                        </a:cubicBezTo>
                        <a:cubicBezTo>
                          <a:pt x="4448801" y="1253456"/>
                          <a:pt x="4379445" y="1242754"/>
                          <a:pt x="3969914" y="1214413"/>
                        </a:cubicBezTo>
                        <a:cubicBezTo>
                          <a:pt x="3611292" y="1263454"/>
                          <a:pt x="3659577" y="1209792"/>
                          <a:pt x="3413859" y="1214413"/>
                        </a:cubicBezTo>
                        <a:cubicBezTo>
                          <a:pt x="3145531" y="1202613"/>
                          <a:pt x="3083480" y="1147261"/>
                          <a:pt x="2743912" y="1214413"/>
                        </a:cubicBezTo>
                        <a:cubicBezTo>
                          <a:pt x="2366051" y="1192012"/>
                          <a:pt x="2086854" y="1161418"/>
                          <a:pt x="1960075" y="1214413"/>
                        </a:cubicBezTo>
                        <a:cubicBezTo>
                          <a:pt x="1721214" y="1278338"/>
                          <a:pt x="1585655" y="1172742"/>
                          <a:pt x="1404020" y="1214413"/>
                        </a:cubicBezTo>
                        <a:cubicBezTo>
                          <a:pt x="1207597" y="1181918"/>
                          <a:pt x="312736" y="1179389"/>
                          <a:pt x="37330" y="1214413"/>
                        </a:cubicBezTo>
                        <a:cubicBezTo>
                          <a:pt x="12832" y="1004609"/>
                          <a:pt x="16820" y="818324"/>
                          <a:pt x="37330" y="651962"/>
                        </a:cubicBezTo>
                        <a:cubicBezTo>
                          <a:pt x="13677" y="409312"/>
                          <a:pt x="66096" y="369429"/>
                          <a:pt x="37330" y="66553"/>
                        </a:cubicBezTo>
                        <a:close/>
                      </a:path>
                      <a:path w="11446446" h="1249788" stroke="0" extrusionOk="0">
                        <a:moveTo>
                          <a:pt x="215627" y="888"/>
                        </a:moveTo>
                        <a:cubicBezTo>
                          <a:pt x="394735" y="-51609"/>
                          <a:pt x="430100" y="75484"/>
                          <a:pt x="593385" y="66553"/>
                        </a:cubicBezTo>
                        <a:cubicBezTo>
                          <a:pt x="721595" y="66230"/>
                          <a:pt x="758584" y="104300"/>
                          <a:pt x="921659" y="66553"/>
                        </a:cubicBezTo>
                        <a:cubicBezTo>
                          <a:pt x="1058141" y="108064"/>
                          <a:pt x="1260391" y="76274"/>
                          <a:pt x="1591605" y="66553"/>
                        </a:cubicBezTo>
                        <a:cubicBezTo>
                          <a:pt x="1717932" y="-73851"/>
                          <a:pt x="1997791" y="195857"/>
                          <a:pt x="2375442" y="66553"/>
                        </a:cubicBezTo>
                        <a:cubicBezTo>
                          <a:pt x="2661996" y="5495"/>
                          <a:pt x="2669179" y="78561"/>
                          <a:pt x="2817606" y="66553"/>
                        </a:cubicBezTo>
                        <a:cubicBezTo>
                          <a:pt x="2901544" y="93843"/>
                          <a:pt x="3062132" y="109421"/>
                          <a:pt x="3145880" y="66553"/>
                        </a:cubicBezTo>
                        <a:cubicBezTo>
                          <a:pt x="3272976" y="-4250"/>
                          <a:pt x="3593406" y="121919"/>
                          <a:pt x="3815826" y="66553"/>
                        </a:cubicBezTo>
                        <a:cubicBezTo>
                          <a:pt x="3940390" y="-40929"/>
                          <a:pt x="4021236" y="121092"/>
                          <a:pt x="4144099" y="66553"/>
                        </a:cubicBezTo>
                        <a:cubicBezTo>
                          <a:pt x="4218891" y="101322"/>
                          <a:pt x="4434458" y="19923"/>
                          <a:pt x="4586263" y="66553"/>
                        </a:cubicBezTo>
                        <a:cubicBezTo>
                          <a:pt x="4762397" y="134004"/>
                          <a:pt x="5140101" y="33079"/>
                          <a:pt x="5256210" y="66553"/>
                        </a:cubicBezTo>
                        <a:cubicBezTo>
                          <a:pt x="5215100" y="65560"/>
                          <a:pt x="5582638" y="28906"/>
                          <a:pt x="5926156" y="66553"/>
                        </a:cubicBezTo>
                        <a:cubicBezTo>
                          <a:pt x="6236012" y="42955"/>
                          <a:pt x="6112120" y="82351"/>
                          <a:pt x="6368320" y="66553"/>
                        </a:cubicBezTo>
                        <a:cubicBezTo>
                          <a:pt x="6602715" y="556"/>
                          <a:pt x="6836557" y="141157"/>
                          <a:pt x="7152157" y="66553"/>
                        </a:cubicBezTo>
                        <a:cubicBezTo>
                          <a:pt x="7418276" y="-50378"/>
                          <a:pt x="7555758" y="60309"/>
                          <a:pt x="8049885" y="66553"/>
                        </a:cubicBezTo>
                        <a:cubicBezTo>
                          <a:pt x="8503245" y="105058"/>
                          <a:pt x="8561133" y="140592"/>
                          <a:pt x="8719832" y="66553"/>
                        </a:cubicBezTo>
                        <a:cubicBezTo>
                          <a:pt x="8882618" y="30393"/>
                          <a:pt x="9152084" y="65976"/>
                          <a:pt x="9275885" y="66553"/>
                        </a:cubicBezTo>
                        <a:cubicBezTo>
                          <a:pt x="9326623" y="32210"/>
                          <a:pt x="9514663" y="46640"/>
                          <a:pt x="9945831" y="66553"/>
                        </a:cubicBezTo>
                        <a:cubicBezTo>
                          <a:pt x="10224904" y="34858"/>
                          <a:pt x="10164054" y="63480"/>
                          <a:pt x="10274106" y="66553"/>
                        </a:cubicBezTo>
                        <a:cubicBezTo>
                          <a:pt x="10150486" y="129053"/>
                          <a:pt x="10924439" y="-82575"/>
                          <a:pt x="11426414" y="66553"/>
                        </a:cubicBezTo>
                        <a:cubicBezTo>
                          <a:pt x="11453240" y="373832"/>
                          <a:pt x="11334008" y="514439"/>
                          <a:pt x="11426414" y="663439"/>
                        </a:cubicBezTo>
                        <a:cubicBezTo>
                          <a:pt x="11601675" y="785949"/>
                          <a:pt x="11555867" y="1064515"/>
                          <a:pt x="11426414" y="1214413"/>
                        </a:cubicBezTo>
                        <a:cubicBezTo>
                          <a:pt x="11303394" y="1214896"/>
                          <a:pt x="11283186" y="1154568"/>
                          <a:pt x="11098139" y="1214413"/>
                        </a:cubicBezTo>
                        <a:cubicBezTo>
                          <a:pt x="10943133" y="1237287"/>
                          <a:pt x="10504722" y="1193506"/>
                          <a:pt x="10200410" y="1214413"/>
                        </a:cubicBezTo>
                        <a:cubicBezTo>
                          <a:pt x="10027586" y="1314111"/>
                          <a:pt x="9826871" y="1177327"/>
                          <a:pt x="9758248" y="1214413"/>
                        </a:cubicBezTo>
                        <a:cubicBezTo>
                          <a:pt x="9580799" y="1280584"/>
                          <a:pt x="9376409" y="1188237"/>
                          <a:pt x="9316084" y="1214413"/>
                        </a:cubicBezTo>
                        <a:cubicBezTo>
                          <a:pt x="9225105" y="1181561"/>
                          <a:pt x="8823162" y="1201057"/>
                          <a:pt x="8646138" y="1214413"/>
                        </a:cubicBezTo>
                        <a:cubicBezTo>
                          <a:pt x="8228671" y="1259315"/>
                          <a:pt x="8161535" y="1078678"/>
                          <a:pt x="7862299" y="1214413"/>
                        </a:cubicBezTo>
                        <a:cubicBezTo>
                          <a:pt x="7706916" y="1276536"/>
                          <a:pt x="7613096" y="1135740"/>
                          <a:pt x="7534025" y="1214413"/>
                        </a:cubicBezTo>
                        <a:cubicBezTo>
                          <a:pt x="7424323" y="1264859"/>
                          <a:pt x="7065254" y="1130565"/>
                          <a:pt x="6636299" y="1214413"/>
                        </a:cubicBezTo>
                        <a:cubicBezTo>
                          <a:pt x="6307886" y="1246199"/>
                          <a:pt x="6339931" y="1174176"/>
                          <a:pt x="6194135" y="1214413"/>
                        </a:cubicBezTo>
                        <a:cubicBezTo>
                          <a:pt x="6138137" y="1203242"/>
                          <a:pt x="5846150" y="1229831"/>
                          <a:pt x="5638079" y="1214413"/>
                        </a:cubicBezTo>
                        <a:cubicBezTo>
                          <a:pt x="5469151" y="1267500"/>
                          <a:pt x="5304566" y="1168744"/>
                          <a:pt x="5082022" y="1214413"/>
                        </a:cubicBezTo>
                        <a:cubicBezTo>
                          <a:pt x="4957964" y="1244641"/>
                          <a:pt x="4699378" y="1228280"/>
                          <a:pt x="4525969" y="1214413"/>
                        </a:cubicBezTo>
                        <a:cubicBezTo>
                          <a:pt x="4425516" y="1250769"/>
                          <a:pt x="4283945" y="1209183"/>
                          <a:pt x="4197696" y="1214413"/>
                        </a:cubicBezTo>
                        <a:cubicBezTo>
                          <a:pt x="4041134" y="1229290"/>
                          <a:pt x="3962131" y="1199489"/>
                          <a:pt x="3755531" y="1214413"/>
                        </a:cubicBezTo>
                        <a:cubicBezTo>
                          <a:pt x="3522762" y="1149830"/>
                          <a:pt x="3343864" y="1090149"/>
                          <a:pt x="3085583" y="1214413"/>
                        </a:cubicBezTo>
                        <a:cubicBezTo>
                          <a:pt x="2831269" y="1328087"/>
                          <a:pt x="2821093" y="1184656"/>
                          <a:pt x="2643419" y="1214413"/>
                        </a:cubicBezTo>
                        <a:cubicBezTo>
                          <a:pt x="2466376" y="1262700"/>
                          <a:pt x="2056409" y="1162214"/>
                          <a:pt x="1973473" y="1214413"/>
                        </a:cubicBezTo>
                        <a:cubicBezTo>
                          <a:pt x="1780191" y="1263710"/>
                          <a:pt x="1573339" y="1172044"/>
                          <a:pt x="1417420" y="1214413"/>
                        </a:cubicBezTo>
                        <a:cubicBezTo>
                          <a:pt x="1169084" y="1242749"/>
                          <a:pt x="1150292" y="1193889"/>
                          <a:pt x="1089146" y="1214413"/>
                        </a:cubicBezTo>
                        <a:cubicBezTo>
                          <a:pt x="1023325" y="1191716"/>
                          <a:pt x="226675" y="1155039"/>
                          <a:pt x="37330" y="1214413"/>
                        </a:cubicBezTo>
                        <a:cubicBezTo>
                          <a:pt x="-112284" y="1011405"/>
                          <a:pt x="2117" y="780879"/>
                          <a:pt x="37330" y="617526"/>
                        </a:cubicBezTo>
                        <a:cubicBezTo>
                          <a:pt x="-47217" y="507412"/>
                          <a:pt x="412552" y="237309"/>
                          <a:pt x="215627" y="888"/>
                        </a:cubicBezTo>
                        <a:close/>
                      </a:path>
                      <a:path w="11446446" h="1249788" fill="none" stroke="0" extrusionOk="0">
                        <a:moveTo>
                          <a:pt x="37330" y="66553"/>
                        </a:moveTo>
                        <a:cubicBezTo>
                          <a:pt x="160608" y="28237"/>
                          <a:pt x="385520" y="122661"/>
                          <a:pt x="479494" y="66553"/>
                        </a:cubicBezTo>
                        <a:cubicBezTo>
                          <a:pt x="608738" y="4666"/>
                          <a:pt x="838716" y="103010"/>
                          <a:pt x="921659" y="66553"/>
                        </a:cubicBezTo>
                        <a:cubicBezTo>
                          <a:pt x="930389" y="20882"/>
                          <a:pt x="1460906" y="128002"/>
                          <a:pt x="1591605" y="66553"/>
                        </a:cubicBezTo>
                        <a:cubicBezTo>
                          <a:pt x="1799160" y="-50424"/>
                          <a:pt x="2245043" y="156731"/>
                          <a:pt x="2489333" y="66553"/>
                        </a:cubicBezTo>
                        <a:cubicBezTo>
                          <a:pt x="2695876" y="13806"/>
                          <a:pt x="3223844" y="189770"/>
                          <a:pt x="3387061" y="66553"/>
                        </a:cubicBezTo>
                        <a:cubicBezTo>
                          <a:pt x="3525840" y="-25601"/>
                          <a:pt x="3908178" y="96907"/>
                          <a:pt x="4057006" y="66553"/>
                        </a:cubicBezTo>
                        <a:cubicBezTo>
                          <a:pt x="4193968" y="-6570"/>
                          <a:pt x="4479097" y="130478"/>
                          <a:pt x="4613061" y="66553"/>
                        </a:cubicBezTo>
                        <a:cubicBezTo>
                          <a:pt x="4776373" y="27358"/>
                          <a:pt x="5203989" y="98069"/>
                          <a:pt x="5396898" y="66553"/>
                        </a:cubicBezTo>
                        <a:cubicBezTo>
                          <a:pt x="5733401" y="73882"/>
                          <a:pt x="5742493" y="91222"/>
                          <a:pt x="5952953" y="66553"/>
                        </a:cubicBezTo>
                        <a:cubicBezTo>
                          <a:pt x="6149328" y="27687"/>
                          <a:pt x="6266964" y="118506"/>
                          <a:pt x="6395117" y="66553"/>
                        </a:cubicBezTo>
                        <a:cubicBezTo>
                          <a:pt x="6577805" y="-23161"/>
                          <a:pt x="6866150" y="67725"/>
                          <a:pt x="7178955" y="66553"/>
                        </a:cubicBezTo>
                        <a:cubicBezTo>
                          <a:pt x="7485691" y="38246"/>
                          <a:pt x="7841690" y="128745"/>
                          <a:pt x="8076683" y="66553"/>
                        </a:cubicBezTo>
                        <a:cubicBezTo>
                          <a:pt x="8435245" y="30084"/>
                          <a:pt x="8406821" y="102367"/>
                          <a:pt x="8632738" y="66553"/>
                        </a:cubicBezTo>
                        <a:cubicBezTo>
                          <a:pt x="8833941" y="-5357"/>
                          <a:pt x="8843225" y="116631"/>
                          <a:pt x="9074902" y="66553"/>
                        </a:cubicBezTo>
                        <a:cubicBezTo>
                          <a:pt x="9272595" y="-26251"/>
                          <a:pt x="9621773" y="263700"/>
                          <a:pt x="9858739" y="66553"/>
                        </a:cubicBezTo>
                        <a:cubicBezTo>
                          <a:pt x="10086636" y="34502"/>
                          <a:pt x="10308072" y="110393"/>
                          <a:pt x="10642577" y="66553"/>
                        </a:cubicBezTo>
                        <a:cubicBezTo>
                          <a:pt x="11036766" y="-16460"/>
                          <a:pt x="11195178" y="56519"/>
                          <a:pt x="11426414" y="66553"/>
                        </a:cubicBezTo>
                        <a:cubicBezTo>
                          <a:pt x="11531188" y="165120"/>
                          <a:pt x="11365249" y="395576"/>
                          <a:pt x="11426414" y="629004"/>
                        </a:cubicBezTo>
                        <a:cubicBezTo>
                          <a:pt x="11466330" y="835623"/>
                          <a:pt x="11430747" y="971437"/>
                          <a:pt x="11426414" y="1214413"/>
                        </a:cubicBezTo>
                        <a:cubicBezTo>
                          <a:pt x="11227887" y="1220790"/>
                          <a:pt x="10946603" y="1165016"/>
                          <a:pt x="10756468" y="1214413"/>
                        </a:cubicBezTo>
                        <a:cubicBezTo>
                          <a:pt x="10664014" y="1223551"/>
                          <a:pt x="10118273" y="1094100"/>
                          <a:pt x="9972630" y="1214413"/>
                        </a:cubicBezTo>
                        <a:cubicBezTo>
                          <a:pt x="9801652" y="1342067"/>
                          <a:pt x="9644551" y="1131452"/>
                          <a:pt x="9530466" y="1214413"/>
                        </a:cubicBezTo>
                        <a:cubicBezTo>
                          <a:pt x="9308887" y="1231213"/>
                          <a:pt x="9164656" y="1187649"/>
                          <a:pt x="8974411" y="1214413"/>
                        </a:cubicBezTo>
                        <a:cubicBezTo>
                          <a:pt x="8752225" y="1171048"/>
                          <a:pt x="8622346" y="1159798"/>
                          <a:pt x="8304465" y="1214413"/>
                        </a:cubicBezTo>
                        <a:cubicBezTo>
                          <a:pt x="8080042" y="1304877"/>
                          <a:pt x="7645311" y="1231973"/>
                          <a:pt x="7520627" y="1214413"/>
                        </a:cubicBezTo>
                        <a:cubicBezTo>
                          <a:pt x="7295157" y="1238674"/>
                          <a:pt x="7211221" y="1223376"/>
                          <a:pt x="6964572" y="1214413"/>
                        </a:cubicBezTo>
                        <a:cubicBezTo>
                          <a:pt x="6695147" y="1233040"/>
                          <a:pt x="6782303" y="1144135"/>
                          <a:pt x="6636299" y="1214413"/>
                        </a:cubicBezTo>
                        <a:cubicBezTo>
                          <a:pt x="6559048" y="1259891"/>
                          <a:pt x="6138423" y="1223250"/>
                          <a:pt x="5966353" y="1214413"/>
                        </a:cubicBezTo>
                        <a:cubicBezTo>
                          <a:pt x="5791419" y="1204854"/>
                          <a:pt x="5534761" y="1170377"/>
                          <a:pt x="5410298" y="1214413"/>
                        </a:cubicBezTo>
                        <a:cubicBezTo>
                          <a:pt x="5287194" y="1290887"/>
                          <a:pt x="5169074" y="1219821"/>
                          <a:pt x="5082022" y="1214413"/>
                        </a:cubicBezTo>
                        <a:cubicBezTo>
                          <a:pt x="5013175" y="1205905"/>
                          <a:pt x="4919732" y="1165949"/>
                          <a:pt x="4753749" y="1214413"/>
                        </a:cubicBezTo>
                        <a:cubicBezTo>
                          <a:pt x="4628722" y="1233391"/>
                          <a:pt x="4237993" y="1166087"/>
                          <a:pt x="3969914" y="1214413"/>
                        </a:cubicBezTo>
                        <a:cubicBezTo>
                          <a:pt x="3604281" y="1256081"/>
                          <a:pt x="3616917" y="1186622"/>
                          <a:pt x="3413859" y="1214413"/>
                        </a:cubicBezTo>
                        <a:cubicBezTo>
                          <a:pt x="3235829" y="1165239"/>
                          <a:pt x="3062604" y="1175518"/>
                          <a:pt x="2743912" y="1214413"/>
                        </a:cubicBezTo>
                        <a:cubicBezTo>
                          <a:pt x="2454995" y="1235355"/>
                          <a:pt x="2194197" y="1166952"/>
                          <a:pt x="1960075" y="1214413"/>
                        </a:cubicBezTo>
                        <a:cubicBezTo>
                          <a:pt x="1729956" y="1257167"/>
                          <a:pt x="1517847" y="1200504"/>
                          <a:pt x="1404020" y="1214413"/>
                        </a:cubicBezTo>
                        <a:cubicBezTo>
                          <a:pt x="1262450" y="1165343"/>
                          <a:pt x="420149" y="1247512"/>
                          <a:pt x="37330" y="1214413"/>
                        </a:cubicBezTo>
                        <a:cubicBezTo>
                          <a:pt x="44863" y="937518"/>
                          <a:pt x="64522" y="891900"/>
                          <a:pt x="37330" y="651962"/>
                        </a:cubicBezTo>
                        <a:cubicBezTo>
                          <a:pt x="2035" y="441817"/>
                          <a:pt x="47152" y="367287"/>
                          <a:pt x="37330" y="66553"/>
                        </a:cubicBezTo>
                        <a:close/>
                      </a:path>
                      <a:path w="11446446" h="1249788" fill="none" stroke="0" extrusionOk="0">
                        <a:moveTo>
                          <a:pt x="37330" y="66553"/>
                        </a:moveTo>
                        <a:cubicBezTo>
                          <a:pt x="155923" y="19456"/>
                          <a:pt x="370452" y="109678"/>
                          <a:pt x="479494" y="66553"/>
                        </a:cubicBezTo>
                        <a:cubicBezTo>
                          <a:pt x="574785" y="-5412"/>
                          <a:pt x="837517" y="108662"/>
                          <a:pt x="921659" y="66553"/>
                        </a:cubicBezTo>
                        <a:cubicBezTo>
                          <a:pt x="1012769" y="-22406"/>
                          <a:pt x="1436459" y="134370"/>
                          <a:pt x="1591605" y="66553"/>
                        </a:cubicBezTo>
                        <a:cubicBezTo>
                          <a:pt x="1815562" y="35920"/>
                          <a:pt x="2196549" y="98398"/>
                          <a:pt x="2489333" y="66553"/>
                        </a:cubicBezTo>
                        <a:cubicBezTo>
                          <a:pt x="2748822" y="-25971"/>
                          <a:pt x="3130622" y="210586"/>
                          <a:pt x="3387061" y="66553"/>
                        </a:cubicBezTo>
                        <a:cubicBezTo>
                          <a:pt x="3544238" y="-18718"/>
                          <a:pt x="3927600" y="60048"/>
                          <a:pt x="4057006" y="66553"/>
                        </a:cubicBezTo>
                        <a:cubicBezTo>
                          <a:pt x="4169559" y="31547"/>
                          <a:pt x="4459305" y="105584"/>
                          <a:pt x="4613061" y="66553"/>
                        </a:cubicBezTo>
                        <a:cubicBezTo>
                          <a:pt x="4793701" y="69324"/>
                          <a:pt x="5104181" y="110302"/>
                          <a:pt x="5396898" y="66553"/>
                        </a:cubicBezTo>
                        <a:cubicBezTo>
                          <a:pt x="5732773" y="63178"/>
                          <a:pt x="5746852" y="93511"/>
                          <a:pt x="5952953" y="66553"/>
                        </a:cubicBezTo>
                        <a:cubicBezTo>
                          <a:pt x="6155541" y="61653"/>
                          <a:pt x="6346558" y="116397"/>
                          <a:pt x="6395117" y="66553"/>
                        </a:cubicBezTo>
                        <a:cubicBezTo>
                          <a:pt x="6491087" y="21822"/>
                          <a:pt x="6892567" y="115154"/>
                          <a:pt x="7178955" y="66553"/>
                        </a:cubicBezTo>
                        <a:cubicBezTo>
                          <a:pt x="7478224" y="61089"/>
                          <a:pt x="7880093" y="127175"/>
                          <a:pt x="8076683" y="66553"/>
                        </a:cubicBezTo>
                        <a:cubicBezTo>
                          <a:pt x="8437417" y="27399"/>
                          <a:pt x="8450841" y="122267"/>
                          <a:pt x="8632738" y="66553"/>
                        </a:cubicBezTo>
                        <a:cubicBezTo>
                          <a:pt x="8835039" y="27963"/>
                          <a:pt x="8856159" y="93469"/>
                          <a:pt x="9074902" y="66553"/>
                        </a:cubicBezTo>
                        <a:cubicBezTo>
                          <a:pt x="9117599" y="-59755"/>
                          <a:pt x="9598745" y="143442"/>
                          <a:pt x="9858739" y="66553"/>
                        </a:cubicBezTo>
                        <a:cubicBezTo>
                          <a:pt x="10176357" y="-30227"/>
                          <a:pt x="10265183" y="116703"/>
                          <a:pt x="10642577" y="66553"/>
                        </a:cubicBezTo>
                        <a:cubicBezTo>
                          <a:pt x="11012789" y="-44148"/>
                          <a:pt x="11233123" y="27014"/>
                          <a:pt x="11426414" y="66553"/>
                        </a:cubicBezTo>
                        <a:cubicBezTo>
                          <a:pt x="11473309" y="96050"/>
                          <a:pt x="11337277" y="330164"/>
                          <a:pt x="11426414" y="629004"/>
                        </a:cubicBezTo>
                        <a:cubicBezTo>
                          <a:pt x="11437044" y="857682"/>
                          <a:pt x="11376433" y="959703"/>
                          <a:pt x="11426414" y="1214413"/>
                        </a:cubicBezTo>
                        <a:cubicBezTo>
                          <a:pt x="11221554" y="1260699"/>
                          <a:pt x="10974331" y="1180589"/>
                          <a:pt x="10756468" y="1214413"/>
                        </a:cubicBezTo>
                        <a:cubicBezTo>
                          <a:pt x="10646128" y="1271043"/>
                          <a:pt x="10090976" y="1136613"/>
                          <a:pt x="9972630" y="1214413"/>
                        </a:cubicBezTo>
                        <a:cubicBezTo>
                          <a:pt x="9803208" y="1293469"/>
                          <a:pt x="9702074" y="1132732"/>
                          <a:pt x="9530466" y="1214413"/>
                        </a:cubicBezTo>
                        <a:cubicBezTo>
                          <a:pt x="9386222" y="1251542"/>
                          <a:pt x="9165392" y="1196115"/>
                          <a:pt x="8974411" y="1214413"/>
                        </a:cubicBezTo>
                        <a:cubicBezTo>
                          <a:pt x="8731747" y="1274425"/>
                          <a:pt x="8664449" y="1130755"/>
                          <a:pt x="8304465" y="1214413"/>
                        </a:cubicBezTo>
                        <a:cubicBezTo>
                          <a:pt x="8036388" y="1357216"/>
                          <a:pt x="7690346" y="1210250"/>
                          <a:pt x="7520627" y="1214413"/>
                        </a:cubicBezTo>
                        <a:cubicBezTo>
                          <a:pt x="7288572" y="1236149"/>
                          <a:pt x="7222728" y="1213296"/>
                          <a:pt x="6964572" y="1214413"/>
                        </a:cubicBezTo>
                        <a:cubicBezTo>
                          <a:pt x="6677633" y="1205367"/>
                          <a:pt x="6756555" y="1176231"/>
                          <a:pt x="6636299" y="1214413"/>
                        </a:cubicBezTo>
                        <a:cubicBezTo>
                          <a:pt x="6530510" y="1191448"/>
                          <a:pt x="6217680" y="1159545"/>
                          <a:pt x="5966353" y="1214413"/>
                        </a:cubicBezTo>
                        <a:cubicBezTo>
                          <a:pt x="5804179" y="1242228"/>
                          <a:pt x="5535200" y="1161701"/>
                          <a:pt x="5410298" y="1214413"/>
                        </a:cubicBezTo>
                        <a:cubicBezTo>
                          <a:pt x="5309482" y="1265425"/>
                          <a:pt x="5157714" y="1210966"/>
                          <a:pt x="5082022" y="1214413"/>
                        </a:cubicBezTo>
                        <a:cubicBezTo>
                          <a:pt x="4974833" y="1208840"/>
                          <a:pt x="4945367" y="1174171"/>
                          <a:pt x="4753749" y="1214413"/>
                        </a:cubicBezTo>
                        <a:cubicBezTo>
                          <a:pt x="4499043" y="1233761"/>
                          <a:pt x="4362387" y="1185146"/>
                          <a:pt x="3969914" y="1214413"/>
                        </a:cubicBezTo>
                        <a:cubicBezTo>
                          <a:pt x="3595253" y="1272312"/>
                          <a:pt x="3654075" y="1192111"/>
                          <a:pt x="3413859" y="1214413"/>
                        </a:cubicBezTo>
                        <a:cubicBezTo>
                          <a:pt x="3182935" y="1214721"/>
                          <a:pt x="3094925" y="1174627"/>
                          <a:pt x="2743912" y="1214413"/>
                        </a:cubicBezTo>
                        <a:cubicBezTo>
                          <a:pt x="2433665" y="1235111"/>
                          <a:pt x="2138493" y="1173027"/>
                          <a:pt x="1960075" y="1214413"/>
                        </a:cubicBezTo>
                        <a:cubicBezTo>
                          <a:pt x="1753844" y="1278973"/>
                          <a:pt x="1554217" y="1158271"/>
                          <a:pt x="1404020" y="1214413"/>
                        </a:cubicBezTo>
                        <a:cubicBezTo>
                          <a:pt x="1168557" y="1181903"/>
                          <a:pt x="536750" y="1091687"/>
                          <a:pt x="37330" y="1214413"/>
                        </a:cubicBezTo>
                        <a:cubicBezTo>
                          <a:pt x="42992" y="984857"/>
                          <a:pt x="26744" y="865828"/>
                          <a:pt x="37330" y="651962"/>
                        </a:cubicBezTo>
                        <a:cubicBezTo>
                          <a:pt x="16625" y="445444"/>
                          <a:pt x="65606" y="358648"/>
                          <a:pt x="37330" y="66553"/>
                        </a:cubicBezTo>
                        <a:close/>
                      </a:path>
                      <a:path w="11446446" h="1249788" fill="none" stroke="0" extrusionOk="0">
                        <a:moveTo>
                          <a:pt x="37330" y="66553"/>
                        </a:moveTo>
                        <a:cubicBezTo>
                          <a:pt x="199326" y="60870"/>
                          <a:pt x="348780" y="96662"/>
                          <a:pt x="479494" y="66553"/>
                        </a:cubicBezTo>
                        <a:cubicBezTo>
                          <a:pt x="536440" y="20615"/>
                          <a:pt x="849671" y="98545"/>
                          <a:pt x="921659" y="66553"/>
                        </a:cubicBezTo>
                        <a:cubicBezTo>
                          <a:pt x="917340" y="-30565"/>
                          <a:pt x="1369173" y="91337"/>
                          <a:pt x="1591605" y="66553"/>
                        </a:cubicBezTo>
                        <a:cubicBezTo>
                          <a:pt x="1853188" y="-32099"/>
                          <a:pt x="2060556" y="165431"/>
                          <a:pt x="2489333" y="66553"/>
                        </a:cubicBezTo>
                        <a:cubicBezTo>
                          <a:pt x="2753316" y="-52198"/>
                          <a:pt x="3188396" y="188973"/>
                          <a:pt x="3387061" y="66553"/>
                        </a:cubicBezTo>
                        <a:cubicBezTo>
                          <a:pt x="3564510" y="2436"/>
                          <a:pt x="3940908" y="81455"/>
                          <a:pt x="4057006" y="66553"/>
                        </a:cubicBezTo>
                        <a:cubicBezTo>
                          <a:pt x="4174520" y="4396"/>
                          <a:pt x="4491820" y="132800"/>
                          <a:pt x="4613061" y="66553"/>
                        </a:cubicBezTo>
                        <a:cubicBezTo>
                          <a:pt x="4814301" y="28237"/>
                          <a:pt x="5058266" y="97885"/>
                          <a:pt x="5396898" y="66553"/>
                        </a:cubicBezTo>
                        <a:cubicBezTo>
                          <a:pt x="5739418" y="65439"/>
                          <a:pt x="5745411" y="78104"/>
                          <a:pt x="5952953" y="66553"/>
                        </a:cubicBezTo>
                        <a:cubicBezTo>
                          <a:pt x="6179024" y="67333"/>
                          <a:pt x="6363838" y="123015"/>
                          <a:pt x="6395117" y="66553"/>
                        </a:cubicBezTo>
                        <a:cubicBezTo>
                          <a:pt x="6522631" y="-41767"/>
                          <a:pt x="6783344" y="135101"/>
                          <a:pt x="7178955" y="66553"/>
                        </a:cubicBezTo>
                        <a:cubicBezTo>
                          <a:pt x="7463313" y="89558"/>
                          <a:pt x="7920476" y="146961"/>
                          <a:pt x="8076683" y="66553"/>
                        </a:cubicBezTo>
                        <a:cubicBezTo>
                          <a:pt x="8461541" y="55972"/>
                          <a:pt x="8489508" y="139314"/>
                          <a:pt x="8632738" y="66553"/>
                        </a:cubicBezTo>
                        <a:cubicBezTo>
                          <a:pt x="8785949" y="8751"/>
                          <a:pt x="8828445" y="85431"/>
                          <a:pt x="9074902" y="66553"/>
                        </a:cubicBezTo>
                        <a:cubicBezTo>
                          <a:pt x="9111512" y="-49721"/>
                          <a:pt x="9505402" y="261694"/>
                          <a:pt x="9858739" y="66553"/>
                        </a:cubicBezTo>
                        <a:cubicBezTo>
                          <a:pt x="10177080" y="45180"/>
                          <a:pt x="10274432" y="81938"/>
                          <a:pt x="10642577" y="66553"/>
                        </a:cubicBezTo>
                        <a:cubicBezTo>
                          <a:pt x="11054779" y="-86740"/>
                          <a:pt x="11216441" y="28522"/>
                          <a:pt x="11426414" y="66553"/>
                        </a:cubicBezTo>
                        <a:cubicBezTo>
                          <a:pt x="11549777" y="96093"/>
                          <a:pt x="11531951" y="367261"/>
                          <a:pt x="11426414" y="629004"/>
                        </a:cubicBezTo>
                        <a:cubicBezTo>
                          <a:pt x="11438780" y="872657"/>
                          <a:pt x="11408075" y="979073"/>
                          <a:pt x="11426414" y="1214413"/>
                        </a:cubicBezTo>
                        <a:cubicBezTo>
                          <a:pt x="11226184" y="1241846"/>
                          <a:pt x="10944890" y="1189429"/>
                          <a:pt x="10756468" y="1214413"/>
                        </a:cubicBezTo>
                        <a:cubicBezTo>
                          <a:pt x="10613840" y="1263555"/>
                          <a:pt x="10103431" y="1146971"/>
                          <a:pt x="9972630" y="1214413"/>
                        </a:cubicBezTo>
                        <a:cubicBezTo>
                          <a:pt x="9809285" y="1263332"/>
                          <a:pt x="9794562" y="1120494"/>
                          <a:pt x="9530466" y="1214413"/>
                        </a:cubicBezTo>
                        <a:cubicBezTo>
                          <a:pt x="9348574" y="1297954"/>
                          <a:pt x="9225051" y="1225800"/>
                          <a:pt x="8974411" y="1214413"/>
                        </a:cubicBezTo>
                        <a:cubicBezTo>
                          <a:pt x="8716510" y="1245736"/>
                          <a:pt x="8636614" y="1128903"/>
                          <a:pt x="8304465" y="1214413"/>
                        </a:cubicBezTo>
                        <a:cubicBezTo>
                          <a:pt x="8050581" y="1337472"/>
                          <a:pt x="7711418" y="1151353"/>
                          <a:pt x="7520627" y="1214413"/>
                        </a:cubicBezTo>
                        <a:cubicBezTo>
                          <a:pt x="7273925" y="1232370"/>
                          <a:pt x="7201797" y="1221147"/>
                          <a:pt x="6964572" y="1214413"/>
                        </a:cubicBezTo>
                        <a:cubicBezTo>
                          <a:pt x="6648313" y="1219874"/>
                          <a:pt x="6777940" y="1130017"/>
                          <a:pt x="6636299" y="1214413"/>
                        </a:cubicBezTo>
                        <a:cubicBezTo>
                          <a:pt x="6462009" y="1257887"/>
                          <a:pt x="6201831" y="1153115"/>
                          <a:pt x="5966353" y="1214413"/>
                        </a:cubicBezTo>
                        <a:cubicBezTo>
                          <a:pt x="5764515" y="1268599"/>
                          <a:pt x="5580576" y="1111045"/>
                          <a:pt x="5410298" y="1214413"/>
                        </a:cubicBezTo>
                        <a:cubicBezTo>
                          <a:pt x="5325861" y="1285289"/>
                          <a:pt x="5165745" y="1228495"/>
                          <a:pt x="5082022" y="1214413"/>
                        </a:cubicBezTo>
                        <a:cubicBezTo>
                          <a:pt x="4966594" y="1222450"/>
                          <a:pt x="4940455" y="1180801"/>
                          <a:pt x="4753749" y="1214413"/>
                        </a:cubicBezTo>
                        <a:cubicBezTo>
                          <a:pt x="4465649" y="1243938"/>
                          <a:pt x="4355581" y="1198271"/>
                          <a:pt x="3969914" y="1214413"/>
                        </a:cubicBezTo>
                        <a:cubicBezTo>
                          <a:pt x="3616792" y="1279545"/>
                          <a:pt x="3656336" y="1195688"/>
                          <a:pt x="3413859" y="1214413"/>
                        </a:cubicBezTo>
                        <a:cubicBezTo>
                          <a:pt x="3158931" y="1203636"/>
                          <a:pt x="3093670" y="1167691"/>
                          <a:pt x="2743912" y="1214413"/>
                        </a:cubicBezTo>
                        <a:cubicBezTo>
                          <a:pt x="2387822" y="1230791"/>
                          <a:pt x="2117504" y="1128699"/>
                          <a:pt x="1960075" y="1214413"/>
                        </a:cubicBezTo>
                        <a:cubicBezTo>
                          <a:pt x="1731006" y="1268156"/>
                          <a:pt x="1575160" y="1182103"/>
                          <a:pt x="1404020" y="1214413"/>
                        </a:cubicBezTo>
                        <a:cubicBezTo>
                          <a:pt x="1195811" y="1148907"/>
                          <a:pt x="310921" y="1156872"/>
                          <a:pt x="37330" y="1214413"/>
                        </a:cubicBezTo>
                        <a:cubicBezTo>
                          <a:pt x="37278" y="1003453"/>
                          <a:pt x="-7260" y="847075"/>
                          <a:pt x="37330" y="651962"/>
                        </a:cubicBezTo>
                        <a:cubicBezTo>
                          <a:pt x="16547" y="434811"/>
                          <a:pt x="63826" y="369864"/>
                          <a:pt x="37330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44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44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1" u="none" strike="noStrike" kern="0" cap="none" spc="0" normalizeH="0" baseline="0" noProof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400" b="1" i="1" u="none" strike="noStrike" kern="0" cap="none" spc="0" normalizeH="0" baseline="0" noProof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6.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7BB8B18-43AC-4785-BB76-B222E44CB89C}"/>
              </a:ext>
            </a:extLst>
          </p:cNvPr>
          <p:cNvSpPr/>
          <p:nvPr/>
        </p:nvSpPr>
        <p:spPr>
          <a:xfrm>
            <a:off x="5511800" y="1320800"/>
            <a:ext cx="5600700" cy="3632200"/>
          </a:xfrm>
          <a:custGeom>
            <a:avLst/>
            <a:gdLst>
              <a:gd name="connsiteX0" fmla="*/ 1498600 w 5702300"/>
              <a:gd name="connsiteY0" fmla="*/ 0 h 3632200"/>
              <a:gd name="connsiteX1" fmla="*/ 2908300 w 5702300"/>
              <a:gd name="connsiteY1" fmla="*/ 12700 h 3632200"/>
              <a:gd name="connsiteX2" fmla="*/ 2908300 w 5702300"/>
              <a:gd name="connsiteY2" fmla="*/ 1104900 h 3632200"/>
              <a:gd name="connsiteX3" fmla="*/ 5651500 w 5702300"/>
              <a:gd name="connsiteY3" fmla="*/ 1104900 h 3632200"/>
              <a:gd name="connsiteX4" fmla="*/ 5702300 w 5702300"/>
              <a:gd name="connsiteY4" fmla="*/ 2413000 h 3632200"/>
              <a:gd name="connsiteX5" fmla="*/ 2882900 w 5702300"/>
              <a:gd name="connsiteY5" fmla="*/ 2413000 h 3632200"/>
              <a:gd name="connsiteX6" fmla="*/ 2882900 w 5702300"/>
              <a:gd name="connsiteY6" fmla="*/ 3619500 h 3632200"/>
              <a:gd name="connsiteX7" fmla="*/ 1524000 w 5702300"/>
              <a:gd name="connsiteY7" fmla="*/ 3632200 h 3632200"/>
              <a:gd name="connsiteX8" fmla="*/ 1473200 w 5702300"/>
              <a:gd name="connsiteY8" fmla="*/ 3619500 h 3632200"/>
              <a:gd name="connsiteX9" fmla="*/ 1498600 w 5702300"/>
              <a:gd name="connsiteY9" fmla="*/ 2438400 h 3632200"/>
              <a:gd name="connsiteX10" fmla="*/ 0 w 5702300"/>
              <a:gd name="connsiteY10" fmla="*/ 2400300 h 3632200"/>
              <a:gd name="connsiteX11" fmla="*/ 50800 w 5702300"/>
              <a:gd name="connsiteY11" fmla="*/ 1117600 h 3632200"/>
              <a:gd name="connsiteX12" fmla="*/ 1485900 w 5702300"/>
              <a:gd name="connsiteY12" fmla="*/ 1104900 h 3632200"/>
              <a:gd name="connsiteX13" fmla="*/ 1498600 w 5702300"/>
              <a:gd name="connsiteY13" fmla="*/ 0 h 3632200"/>
              <a:gd name="connsiteX0" fmla="*/ 1447800 w 5651500"/>
              <a:gd name="connsiteY0" fmla="*/ 0 h 3632200"/>
              <a:gd name="connsiteX1" fmla="*/ 2857500 w 5651500"/>
              <a:gd name="connsiteY1" fmla="*/ 12700 h 3632200"/>
              <a:gd name="connsiteX2" fmla="*/ 2857500 w 5651500"/>
              <a:gd name="connsiteY2" fmla="*/ 1104900 h 3632200"/>
              <a:gd name="connsiteX3" fmla="*/ 5600700 w 5651500"/>
              <a:gd name="connsiteY3" fmla="*/ 1104900 h 3632200"/>
              <a:gd name="connsiteX4" fmla="*/ 5651500 w 5651500"/>
              <a:gd name="connsiteY4" fmla="*/ 2413000 h 3632200"/>
              <a:gd name="connsiteX5" fmla="*/ 2832100 w 5651500"/>
              <a:gd name="connsiteY5" fmla="*/ 2413000 h 3632200"/>
              <a:gd name="connsiteX6" fmla="*/ 2832100 w 5651500"/>
              <a:gd name="connsiteY6" fmla="*/ 3619500 h 3632200"/>
              <a:gd name="connsiteX7" fmla="*/ 1473200 w 5651500"/>
              <a:gd name="connsiteY7" fmla="*/ 3632200 h 3632200"/>
              <a:gd name="connsiteX8" fmla="*/ 1422400 w 5651500"/>
              <a:gd name="connsiteY8" fmla="*/ 3619500 h 3632200"/>
              <a:gd name="connsiteX9" fmla="*/ 1447800 w 5651500"/>
              <a:gd name="connsiteY9" fmla="*/ 2438400 h 3632200"/>
              <a:gd name="connsiteX10" fmla="*/ 101600 w 5651500"/>
              <a:gd name="connsiteY10" fmla="*/ 2387600 h 3632200"/>
              <a:gd name="connsiteX11" fmla="*/ 0 w 5651500"/>
              <a:gd name="connsiteY11" fmla="*/ 1117600 h 3632200"/>
              <a:gd name="connsiteX12" fmla="*/ 1435100 w 5651500"/>
              <a:gd name="connsiteY12" fmla="*/ 1104900 h 3632200"/>
              <a:gd name="connsiteX13" fmla="*/ 1447800 w 56515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3810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84300 w 5600700"/>
              <a:gd name="connsiteY12" fmla="*/ 11049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257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409700 w 5600700"/>
              <a:gd name="connsiteY9" fmla="*/ 23876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430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00700" h="3632200">
                <a:moveTo>
                  <a:pt x="1397000" y="0"/>
                </a:moveTo>
                <a:lnTo>
                  <a:pt x="2806700" y="12700"/>
                </a:lnTo>
                <a:lnTo>
                  <a:pt x="2806700" y="1143000"/>
                </a:lnTo>
                <a:lnTo>
                  <a:pt x="5575300" y="1143000"/>
                </a:lnTo>
                <a:lnTo>
                  <a:pt x="5600700" y="2413000"/>
                </a:lnTo>
                <a:lnTo>
                  <a:pt x="2781300" y="2413000"/>
                </a:lnTo>
                <a:lnTo>
                  <a:pt x="2781300" y="3619500"/>
                </a:lnTo>
                <a:lnTo>
                  <a:pt x="1422400" y="3632200"/>
                </a:lnTo>
                <a:lnTo>
                  <a:pt x="1371600" y="3619500"/>
                </a:lnTo>
                <a:lnTo>
                  <a:pt x="1358900" y="2374900"/>
                </a:lnTo>
                <a:lnTo>
                  <a:pt x="12700" y="2387600"/>
                </a:lnTo>
                <a:lnTo>
                  <a:pt x="0" y="1130300"/>
                </a:lnTo>
                <a:lnTo>
                  <a:pt x="1371600" y="1143000"/>
                </a:lnTo>
                <a:lnTo>
                  <a:pt x="1397000" y="0"/>
                </a:ln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8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EB9E94D-8F7C-43F7-934C-21F6BC3B5AF1}"/>
              </a:ext>
            </a:extLst>
          </p:cNvPr>
          <p:cNvSpPr/>
          <p:nvPr/>
        </p:nvSpPr>
        <p:spPr>
          <a:xfrm>
            <a:off x="4827802" y="444500"/>
            <a:ext cx="6754917" cy="2616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4A25C0-886C-40F3-A836-67DF7494005C}"/>
              </a:ext>
            </a:extLst>
          </p:cNvPr>
          <p:cNvGrpSpPr/>
          <p:nvPr/>
        </p:nvGrpSpPr>
        <p:grpSpPr>
          <a:xfrm>
            <a:off x="1210234" y="607289"/>
            <a:ext cx="3571404" cy="2820395"/>
            <a:chOff x="5740416" y="419100"/>
            <a:chExt cx="2449243" cy="1851309"/>
          </a:xfrm>
        </p:grpSpPr>
        <p:sp>
          <p:nvSpPr>
            <p:cNvPr id="23" name="Text Box 25">
              <a:extLst>
                <a:ext uri="{FF2B5EF4-FFF2-40B4-BE49-F238E27FC236}">
                  <a16:creationId xmlns:a16="http://schemas.microsoft.com/office/drawing/2014/main" id="{C4C88B1B-FEB4-48B2-9E10-98BB814F6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4" name="Text Box 26">
              <a:extLst>
                <a:ext uri="{FF2B5EF4-FFF2-40B4-BE49-F238E27FC236}">
                  <a16:creationId xmlns:a16="http://schemas.microsoft.com/office/drawing/2014/main" id="{98869201-1AAC-4963-81A1-A76CA24F0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6227" y="958584"/>
              <a:ext cx="80343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5" name="Text Box 27">
              <a:extLst>
                <a:ext uri="{FF2B5EF4-FFF2-40B4-BE49-F238E27FC236}">
                  <a16:creationId xmlns:a16="http://schemas.microsoft.com/office/drawing/2014/main" id="{60D2A9F2-BF90-4E5E-9C6E-BA03C72EC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95282" y="1395712"/>
              <a:ext cx="781891" cy="40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grpSp>
          <p:nvGrpSpPr>
            <p:cNvPr id="26" name="Group 35">
              <a:extLst>
                <a:ext uri="{FF2B5EF4-FFF2-40B4-BE49-F238E27FC236}">
                  <a16:creationId xmlns:a16="http://schemas.microsoft.com/office/drawing/2014/main" id="{ACA78813-6915-45F5-A501-B0303F5FE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27" name="Group 36">
                <a:extLst>
                  <a:ext uri="{FF2B5EF4-FFF2-40B4-BE49-F238E27FC236}">
                    <a16:creationId xmlns:a16="http://schemas.microsoft.com/office/drawing/2014/main" id="{5BEA01AC-B7A6-4157-AEEC-8F6C6A145C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32" name="Freeform 40">
                  <a:extLst>
                    <a:ext uri="{FF2B5EF4-FFF2-40B4-BE49-F238E27FC236}">
                      <a16:creationId xmlns:a16="http://schemas.microsoft.com/office/drawing/2014/main" id="{AB7AB3FD-78EF-4630-8542-BE8DACA80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" name="Freeform 37">
                  <a:extLst>
                    <a:ext uri="{FF2B5EF4-FFF2-40B4-BE49-F238E27FC236}">
                      <a16:creationId xmlns:a16="http://schemas.microsoft.com/office/drawing/2014/main" id="{544CE8F5-0B9C-47FD-9A5B-B48F257719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Freeform 39">
                  <a:extLst>
                    <a:ext uri="{FF2B5EF4-FFF2-40B4-BE49-F238E27FC236}">
                      <a16:creationId xmlns:a16="http://schemas.microsoft.com/office/drawing/2014/main" id="{130247CA-4BE8-4E94-AE24-116C28C42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C5DCF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8" name="Group 37">
                <a:extLst>
                  <a:ext uri="{FF2B5EF4-FFF2-40B4-BE49-F238E27FC236}">
                    <a16:creationId xmlns:a16="http://schemas.microsoft.com/office/drawing/2014/main" id="{BB1F505E-A951-46ED-9919-22B3EBB3F3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B7CA16A-427B-4D21-BBFD-BF11D0D45C63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6BC3A6C-BC8A-4932-B897-20DB38DC4113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96DA9C4D-CEC7-4B12-9B5C-F0AE5B867EB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6B9A992-AC21-495C-9B65-25D6BF5833E1}"/>
              </a:ext>
            </a:extLst>
          </p:cNvPr>
          <p:cNvSpPr txBox="1"/>
          <p:nvPr/>
        </p:nvSpPr>
        <p:spPr>
          <a:xfrm>
            <a:off x="5028807" y="175260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4400" b="1" i="1" u="none" strike="noStrike" kern="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xq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4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B187D1-2B03-4CAB-BD0B-2B51DF7C8BE0}"/>
              </a:ext>
            </a:extLst>
          </p:cNvPr>
          <p:cNvSpPr txBox="1"/>
          <p:nvPr/>
        </p:nvSpPr>
        <p:spPr>
          <a:xfrm>
            <a:off x="5038547" y="607289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4.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1E492B4-E551-4EC0-B514-075538ECC11D}"/>
              </a:ext>
            </a:extLst>
          </p:cNvPr>
          <p:cNvSpPr/>
          <p:nvPr/>
        </p:nvSpPr>
        <p:spPr>
          <a:xfrm>
            <a:off x="4781638" y="3383368"/>
            <a:ext cx="6754916" cy="2478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56E241-3D3E-4619-B8AB-C29C3528053F}"/>
              </a:ext>
            </a:extLst>
          </p:cNvPr>
          <p:cNvSpPr txBox="1"/>
          <p:nvPr/>
        </p:nvSpPr>
        <p:spPr>
          <a:xfrm>
            <a:off x="4982642" y="469146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EB6754-7413-4D03-9076-42859D79E746}"/>
              </a:ext>
            </a:extLst>
          </p:cNvPr>
          <p:cNvSpPr txBox="1"/>
          <p:nvPr/>
        </p:nvSpPr>
        <p:spPr>
          <a:xfrm>
            <a:off x="4992382" y="3546157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6.</a:t>
            </a:r>
          </a:p>
        </p:txBody>
      </p:sp>
      <p:grpSp>
        <p:nvGrpSpPr>
          <p:cNvPr id="53" name="Google Shape;6529;p42">
            <a:extLst>
              <a:ext uri="{FF2B5EF4-FFF2-40B4-BE49-F238E27FC236}">
                <a16:creationId xmlns:a16="http://schemas.microsoft.com/office/drawing/2014/main" id="{D28600C4-0EB4-4AE8-A58E-7BB8FCC0E23A}"/>
              </a:ext>
            </a:extLst>
          </p:cNvPr>
          <p:cNvGrpSpPr/>
          <p:nvPr/>
        </p:nvGrpSpPr>
        <p:grpSpPr>
          <a:xfrm flipH="1">
            <a:off x="1270249" y="4780476"/>
            <a:ext cx="764850" cy="875375"/>
            <a:chOff x="9115600" y="4660700"/>
            <a:chExt cx="764850" cy="875375"/>
          </a:xfrm>
        </p:grpSpPr>
        <p:sp>
          <p:nvSpPr>
            <p:cNvPr id="54" name="Google Shape;6530;p42">
              <a:extLst>
                <a:ext uri="{FF2B5EF4-FFF2-40B4-BE49-F238E27FC236}">
                  <a16:creationId xmlns:a16="http://schemas.microsoft.com/office/drawing/2014/main" id="{9C421913-BDA9-4C56-B9D6-47A6EC18C8F7}"/>
                </a:ext>
              </a:extLst>
            </p:cNvPr>
            <p:cNvSpPr/>
            <p:nvPr/>
          </p:nvSpPr>
          <p:spPr>
            <a:xfrm>
              <a:off x="9115600" y="4660700"/>
              <a:ext cx="764850" cy="875375"/>
            </a:xfrm>
            <a:custGeom>
              <a:avLst/>
              <a:gdLst/>
              <a:ahLst/>
              <a:cxnLst/>
              <a:rect l="l" t="t" r="r" b="b"/>
              <a:pathLst>
                <a:path w="30594" h="35015" extrusionOk="0">
                  <a:moveTo>
                    <a:pt x="15900" y="0"/>
                  </a:moveTo>
                  <a:cubicBezTo>
                    <a:pt x="14587" y="0"/>
                    <a:pt x="13311" y="502"/>
                    <a:pt x="12259" y="1397"/>
                  </a:cubicBezTo>
                  <a:cubicBezTo>
                    <a:pt x="10038" y="3271"/>
                    <a:pt x="9636" y="6483"/>
                    <a:pt x="9958" y="8704"/>
                  </a:cubicBezTo>
                  <a:cubicBezTo>
                    <a:pt x="7335" y="8999"/>
                    <a:pt x="5006" y="9962"/>
                    <a:pt x="3132" y="11595"/>
                  </a:cubicBezTo>
                  <a:cubicBezTo>
                    <a:pt x="1393" y="13147"/>
                    <a:pt x="376" y="15181"/>
                    <a:pt x="81" y="17697"/>
                  </a:cubicBezTo>
                  <a:lnTo>
                    <a:pt x="81" y="17805"/>
                  </a:lnTo>
                  <a:cubicBezTo>
                    <a:pt x="54" y="17992"/>
                    <a:pt x="54" y="18206"/>
                    <a:pt x="1" y="18420"/>
                  </a:cubicBezTo>
                  <a:lnTo>
                    <a:pt x="1" y="18661"/>
                  </a:lnTo>
                  <a:lnTo>
                    <a:pt x="1" y="19223"/>
                  </a:lnTo>
                  <a:lnTo>
                    <a:pt x="1" y="19277"/>
                  </a:lnTo>
                  <a:lnTo>
                    <a:pt x="1" y="19303"/>
                  </a:lnTo>
                  <a:lnTo>
                    <a:pt x="1" y="19464"/>
                  </a:lnTo>
                  <a:cubicBezTo>
                    <a:pt x="1" y="19678"/>
                    <a:pt x="1" y="19865"/>
                    <a:pt x="54" y="20080"/>
                  </a:cubicBezTo>
                  <a:lnTo>
                    <a:pt x="54" y="20213"/>
                  </a:lnTo>
                  <a:lnTo>
                    <a:pt x="54" y="20294"/>
                  </a:lnTo>
                  <a:cubicBezTo>
                    <a:pt x="81" y="20561"/>
                    <a:pt x="81" y="20883"/>
                    <a:pt x="108" y="21177"/>
                  </a:cubicBezTo>
                  <a:cubicBezTo>
                    <a:pt x="108" y="21231"/>
                    <a:pt x="135" y="21338"/>
                    <a:pt x="135" y="21418"/>
                  </a:cubicBezTo>
                  <a:cubicBezTo>
                    <a:pt x="456" y="23372"/>
                    <a:pt x="1473" y="25031"/>
                    <a:pt x="2651" y="26262"/>
                  </a:cubicBezTo>
                  <a:cubicBezTo>
                    <a:pt x="3079" y="26717"/>
                    <a:pt x="3534" y="27119"/>
                    <a:pt x="3962" y="27494"/>
                  </a:cubicBezTo>
                  <a:cubicBezTo>
                    <a:pt x="3802" y="28109"/>
                    <a:pt x="3748" y="28725"/>
                    <a:pt x="3802" y="29367"/>
                  </a:cubicBezTo>
                  <a:cubicBezTo>
                    <a:pt x="3828" y="30143"/>
                    <a:pt x="4016" y="30920"/>
                    <a:pt x="4390" y="31669"/>
                  </a:cubicBezTo>
                  <a:cubicBezTo>
                    <a:pt x="4658" y="32204"/>
                    <a:pt x="5006" y="32740"/>
                    <a:pt x="5434" y="33222"/>
                  </a:cubicBezTo>
                  <a:cubicBezTo>
                    <a:pt x="6773" y="34720"/>
                    <a:pt x="7843" y="34720"/>
                    <a:pt x="8218" y="34720"/>
                  </a:cubicBezTo>
                  <a:cubicBezTo>
                    <a:pt x="8941" y="34720"/>
                    <a:pt x="9636" y="34426"/>
                    <a:pt x="10145" y="33891"/>
                  </a:cubicBezTo>
                  <a:cubicBezTo>
                    <a:pt x="10761" y="34292"/>
                    <a:pt x="11323" y="34479"/>
                    <a:pt x="11912" y="34479"/>
                  </a:cubicBezTo>
                  <a:cubicBezTo>
                    <a:pt x="12768" y="34479"/>
                    <a:pt x="13571" y="34078"/>
                    <a:pt x="14053" y="33462"/>
                  </a:cubicBezTo>
                  <a:cubicBezTo>
                    <a:pt x="14267" y="33195"/>
                    <a:pt x="14535" y="32740"/>
                    <a:pt x="14642" y="32124"/>
                  </a:cubicBezTo>
                  <a:cubicBezTo>
                    <a:pt x="14775" y="32392"/>
                    <a:pt x="14909" y="32686"/>
                    <a:pt x="15097" y="32981"/>
                  </a:cubicBezTo>
                  <a:cubicBezTo>
                    <a:pt x="15659" y="33864"/>
                    <a:pt x="16515" y="34533"/>
                    <a:pt x="17398" y="34801"/>
                  </a:cubicBezTo>
                  <a:cubicBezTo>
                    <a:pt x="17853" y="34935"/>
                    <a:pt x="18308" y="35015"/>
                    <a:pt x="18790" y="35015"/>
                  </a:cubicBezTo>
                  <a:cubicBezTo>
                    <a:pt x="19085" y="35015"/>
                    <a:pt x="19379" y="34988"/>
                    <a:pt x="19674" y="34935"/>
                  </a:cubicBezTo>
                  <a:lnTo>
                    <a:pt x="19754" y="34935"/>
                  </a:lnTo>
                  <a:cubicBezTo>
                    <a:pt x="20958" y="34667"/>
                    <a:pt x="21761" y="34185"/>
                    <a:pt x="22216" y="33462"/>
                  </a:cubicBezTo>
                  <a:cubicBezTo>
                    <a:pt x="22270" y="33409"/>
                    <a:pt x="22270" y="33382"/>
                    <a:pt x="22297" y="33355"/>
                  </a:cubicBezTo>
                  <a:cubicBezTo>
                    <a:pt x="22698" y="33248"/>
                    <a:pt x="23019" y="33141"/>
                    <a:pt x="23207" y="33061"/>
                  </a:cubicBezTo>
                  <a:cubicBezTo>
                    <a:pt x="23635" y="32874"/>
                    <a:pt x="24063" y="32686"/>
                    <a:pt x="24465" y="32445"/>
                  </a:cubicBezTo>
                  <a:cubicBezTo>
                    <a:pt x="25616" y="31776"/>
                    <a:pt x="26178" y="31080"/>
                    <a:pt x="26365" y="30170"/>
                  </a:cubicBezTo>
                  <a:cubicBezTo>
                    <a:pt x="26472" y="29635"/>
                    <a:pt x="26445" y="29073"/>
                    <a:pt x="26231" y="28591"/>
                  </a:cubicBezTo>
                  <a:cubicBezTo>
                    <a:pt x="26472" y="28323"/>
                    <a:pt x="26713" y="28029"/>
                    <a:pt x="26954" y="27761"/>
                  </a:cubicBezTo>
                  <a:lnTo>
                    <a:pt x="27409" y="27735"/>
                  </a:lnTo>
                  <a:cubicBezTo>
                    <a:pt x="28747" y="27654"/>
                    <a:pt x="29898" y="26771"/>
                    <a:pt x="30246" y="25486"/>
                  </a:cubicBezTo>
                  <a:cubicBezTo>
                    <a:pt x="30594" y="24282"/>
                    <a:pt x="30139" y="22890"/>
                    <a:pt x="29068" y="22114"/>
                  </a:cubicBezTo>
                  <a:lnTo>
                    <a:pt x="28587" y="21793"/>
                  </a:lnTo>
                  <a:cubicBezTo>
                    <a:pt x="28479" y="20240"/>
                    <a:pt x="28051" y="18634"/>
                    <a:pt x="27355" y="17162"/>
                  </a:cubicBezTo>
                  <a:cubicBezTo>
                    <a:pt x="27007" y="16439"/>
                    <a:pt x="26552" y="15770"/>
                    <a:pt x="26044" y="15128"/>
                  </a:cubicBezTo>
                  <a:cubicBezTo>
                    <a:pt x="26044" y="15074"/>
                    <a:pt x="26017" y="15074"/>
                    <a:pt x="26017" y="15048"/>
                  </a:cubicBezTo>
                  <a:lnTo>
                    <a:pt x="25990" y="15021"/>
                  </a:lnTo>
                  <a:cubicBezTo>
                    <a:pt x="27596" y="13923"/>
                    <a:pt x="28694" y="12451"/>
                    <a:pt x="29175" y="10605"/>
                  </a:cubicBezTo>
                  <a:cubicBezTo>
                    <a:pt x="29711" y="8624"/>
                    <a:pt x="29497" y="6643"/>
                    <a:pt x="28506" y="5171"/>
                  </a:cubicBezTo>
                  <a:cubicBezTo>
                    <a:pt x="27676" y="3913"/>
                    <a:pt x="26311" y="3083"/>
                    <a:pt x="24705" y="2843"/>
                  </a:cubicBezTo>
                  <a:cubicBezTo>
                    <a:pt x="24438" y="2806"/>
                    <a:pt x="24173" y="2789"/>
                    <a:pt x="23911" y="2789"/>
                  </a:cubicBezTo>
                  <a:cubicBezTo>
                    <a:pt x="23021" y="2789"/>
                    <a:pt x="22166" y="2987"/>
                    <a:pt x="21360" y="3298"/>
                  </a:cubicBezTo>
                  <a:lnTo>
                    <a:pt x="21360" y="3271"/>
                  </a:lnTo>
                  <a:cubicBezTo>
                    <a:pt x="20182" y="1504"/>
                    <a:pt x="18469" y="327"/>
                    <a:pt x="16676" y="59"/>
                  </a:cubicBezTo>
                  <a:cubicBezTo>
                    <a:pt x="16417" y="19"/>
                    <a:pt x="16158" y="0"/>
                    <a:pt x="15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31;p42">
              <a:extLst>
                <a:ext uri="{FF2B5EF4-FFF2-40B4-BE49-F238E27FC236}">
                  <a16:creationId xmlns:a16="http://schemas.microsoft.com/office/drawing/2014/main" id="{D7DF606C-401E-4001-881C-47DDC3BB6CAF}"/>
                </a:ext>
              </a:extLst>
            </p:cNvPr>
            <p:cNvSpPr/>
            <p:nvPr/>
          </p:nvSpPr>
          <p:spPr>
            <a:xfrm>
              <a:off x="9424750" y="4728500"/>
              <a:ext cx="220175" cy="289675"/>
            </a:xfrm>
            <a:custGeom>
              <a:avLst/>
              <a:gdLst/>
              <a:ahLst/>
              <a:cxnLst/>
              <a:rect l="l" t="t" r="r" b="b"/>
              <a:pathLst>
                <a:path w="8807" h="11587" extrusionOk="0">
                  <a:moveTo>
                    <a:pt x="3572" y="0"/>
                  </a:moveTo>
                  <a:cubicBezTo>
                    <a:pt x="2926" y="0"/>
                    <a:pt x="2264" y="234"/>
                    <a:pt x="1633" y="773"/>
                  </a:cubicBezTo>
                  <a:cubicBezTo>
                    <a:pt x="322" y="1870"/>
                    <a:pt x="1" y="4092"/>
                    <a:pt x="241" y="5698"/>
                  </a:cubicBezTo>
                  <a:cubicBezTo>
                    <a:pt x="536" y="7866"/>
                    <a:pt x="1606" y="10141"/>
                    <a:pt x="3266" y="11586"/>
                  </a:cubicBezTo>
                  <a:lnTo>
                    <a:pt x="4979" y="11319"/>
                  </a:lnTo>
                  <a:cubicBezTo>
                    <a:pt x="7067" y="8829"/>
                    <a:pt x="8806" y="5109"/>
                    <a:pt x="6799" y="2084"/>
                  </a:cubicBezTo>
                  <a:cubicBezTo>
                    <a:pt x="6006" y="868"/>
                    <a:pt x="4818" y="0"/>
                    <a:pt x="3572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32;p42">
              <a:extLst>
                <a:ext uri="{FF2B5EF4-FFF2-40B4-BE49-F238E27FC236}">
                  <a16:creationId xmlns:a16="http://schemas.microsoft.com/office/drawing/2014/main" id="{44C4A330-502D-4B5B-AE17-51E156FCEC4F}"/>
                </a:ext>
              </a:extLst>
            </p:cNvPr>
            <p:cNvSpPr/>
            <p:nvPr/>
          </p:nvSpPr>
          <p:spPr>
            <a:xfrm>
              <a:off x="9558575" y="4797325"/>
              <a:ext cx="234900" cy="222175"/>
            </a:xfrm>
            <a:custGeom>
              <a:avLst/>
              <a:gdLst/>
              <a:ahLst/>
              <a:cxnLst/>
              <a:rect l="l" t="t" r="r" b="b"/>
              <a:pathLst>
                <a:path w="9396" h="8887" extrusionOk="0">
                  <a:moveTo>
                    <a:pt x="6187" y="1"/>
                  </a:moveTo>
                  <a:cubicBezTo>
                    <a:pt x="4717" y="1"/>
                    <a:pt x="3159" y="1033"/>
                    <a:pt x="2276" y="2088"/>
                  </a:cubicBezTo>
                  <a:cubicBezTo>
                    <a:pt x="964" y="3667"/>
                    <a:pt x="1" y="5809"/>
                    <a:pt x="27" y="7896"/>
                  </a:cubicBezTo>
                  <a:lnTo>
                    <a:pt x="1232" y="8887"/>
                  </a:lnTo>
                  <a:cubicBezTo>
                    <a:pt x="4283" y="8780"/>
                    <a:pt x="7950" y="7709"/>
                    <a:pt x="8860" y="4444"/>
                  </a:cubicBezTo>
                  <a:cubicBezTo>
                    <a:pt x="9395" y="2463"/>
                    <a:pt x="8833" y="349"/>
                    <a:pt x="6585" y="27"/>
                  </a:cubicBezTo>
                  <a:cubicBezTo>
                    <a:pt x="6453" y="9"/>
                    <a:pt x="6320" y="1"/>
                    <a:pt x="6187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533;p42">
              <a:extLst>
                <a:ext uri="{FF2B5EF4-FFF2-40B4-BE49-F238E27FC236}">
                  <a16:creationId xmlns:a16="http://schemas.microsoft.com/office/drawing/2014/main" id="{0E23A81E-FC3C-4B00-B4E7-F3E7836D0537}"/>
                </a:ext>
              </a:extLst>
            </p:cNvPr>
            <p:cNvSpPr/>
            <p:nvPr/>
          </p:nvSpPr>
          <p:spPr>
            <a:xfrm>
              <a:off x="9720500" y="5227575"/>
              <a:ext cx="90375" cy="65600"/>
            </a:xfrm>
            <a:custGeom>
              <a:avLst/>
              <a:gdLst/>
              <a:ahLst/>
              <a:cxnLst/>
              <a:rect l="l" t="t" r="r" b="b"/>
              <a:pathLst>
                <a:path w="3615" h="2624" extrusionOk="0">
                  <a:moveTo>
                    <a:pt x="1072" y="1"/>
                  </a:moveTo>
                  <a:lnTo>
                    <a:pt x="1" y="2624"/>
                  </a:lnTo>
                  <a:lnTo>
                    <a:pt x="1" y="2624"/>
                  </a:lnTo>
                  <a:lnTo>
                    <a:pt x="3052" y="2463"/>
                  </a:lnTo>
                  <a:cubicBezTo>
                    <a:pt x="3480" y="2410"/>
                    <a:pt x="3614" y="1874"/>
                    <a:pt x="3293" y="1607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534;p42">
              <a:extLst>
                <a:ext uri="{FF2B5EF4-FFF2-40B4-BE49-F238E27FC236}">
                  <a16:creationId xmlns:a16="http://schemas.microsoft.com/office/drawing/2014/main" id="{818B6AA6-B715-4ECD-A74F-ABB8DF7139EF}"/>
                </a:ext>
              </a:extLst>
            </p:cNvPr>
            <p:cNvSpPr/>
            <p:nvPr/>
          </p:nvSpPr>
          <p:spPr>
            <a:xfrm>
              <a:off x="9275525" y="5322075"/>
              <a:ext cx="45525" cy="141950"/>
            </a:xfrm>
            <a:custGeom>
              <a:avLst/>
              <a:gdLst/>
              <a:ahLst/>
              <a:cxnLst/>
              <a:rect l="l" t="t" r="r" b="b"/>
              <a:pathLst>
                <a:path w="1821" h="5678" extrusionOk="0">
                  <a:moveTo>
                    <a:pt x="1613" y="0"/>
                  </a:moveTo>
                  <a:cubicBezTo>
                    <a:pt x="1568" y="0"/>
                    <a:pt x="1508" y="44"/>
                    <a:pt x="1393" y="102"/>
                  </a:cubicBezTo>
                  <a:cubicBezTo>
                    <a:pt x="1259" y="182"/>
                    <a:pt x="1018" y="343"/>
                    <a:pt x="804" y="584"/>
                  </a:cubicBezTo>
                  <a:cubicBezTo>
                    <a:pt x="590" y="825"/>
                    <a:pt x="376" y="1119"/>
                    <a:pt x="242" y="1520"/>
                  </a:cubicBezTo>
                  <a:cubicBezTo>
                    <a:pt x="108" y="1922"/>
                    <a:pt x="1" y="2377"/>
                    <a:pt x="54" y="2859"/>
                  </a:cubicBezTo>
                  <a:cubicBezTo>
                    <a:pt x="81" y="3367"/>
                    <a:pt x="215" y="3796"/>
                    <a:pt x="376" y="4170"/>
                  </a:cubicBezTo>
                  <a:cubicBezTo>
                    <a:pt x="536" y="4518"/>
                    <a:pt x="777" y="4839"/>
                    <a:pt x="991" y="5054"/>
                  </a:cubicBezTo>
                  <a:cubicBezTo>
                    <a:pt x="1372" y="5482"/>
                    <a:pt x="1669" y="5678"/>
                    <a:pt x="1767" y="5678"/>
                  </a:cubicBezTo>
                  <a:cubicBezTo>
                    <a:pt x="1779" y="5678"/>
                    <a:pt x="1788" y="5675"/>
                    <a:pt x="1794" y="5669"/>
                  </a:cubicBezTo>
                  <a:cubicBezTo>
                    <a:pt x="1821" y="5642"/>
                    <a:pt x="1553" y="5375"/>
                    <a:pt x="1205" y="4893"/>
                  </a:cubicBezTo>
                  <a:cubicBezTo>
                    <a:pt x="884" y="4438"/>
                    <a:pt x="483" y="3688"/>
                    <a:pt x="456" y="2832"/>
                  </a:cubicBezTo>
                  <a:cubicBezTo>
                    <a:pt x="376" y="1949"/>
                    <a:pt x="670" y="1172"/>
                    <a:pt x="1018" y="744"/>
                  </a:cubicBezTo>
                  <a:cubicBezTo>
                    <a:pt x="1178" y="503"/>
                    <a:pt x="1339" y="343"/>
                    <a:pt x="1473" y="236"/>
                  </a:cubicBezTo>
                  <a:cubicBezTo>
                    <a:pt x="1580" y="102"/>
                    <a:pt x="1660" y="48"/>
                    <a:pt x="1660" y="22"/>
                  </a:cubicBezTo>
                  <a:cubicBezTo>
                    <a:pt x="1645" y="7"/>
                    <a:pt x="1630" y="0"/>
                    <a:pt x="1613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535;p42">
              <a:extLst>
                <a:ext uri="{FF2B5EF4-FFF2-40B4-BE49-F238E27FC236}">
                  <a16:creationId xmlns:a16="http://schemas.microsoft.com/office/drawing/2014/main" id="{5D31D27A-F9B1-4D72-98D5-40C13B57DF75}"/>
                </a:ext>
              </a:extLst>
            </p:cNvPr>
            <p:cNvSpPr/>
            <p:nvPr/>
          </p:nvSpPr>
          <p:spPr>
            <a:xfrm>
              <a:off x="9365875" y="5351775"/>
              <a:ext cx="48875" cy="106575"/>
            </a:xfrm>
            <a:custGeom>
              <a:avLst/>
              <a:gdLst/>
              <a:ahLst/>
              <a:cxnLst/>
              <a:rect l="l" t="t" r="r" b="b"/>
              <a:pathLst>
                <a:path w="1955" h="4263" extrusionOk="0">
                  <a:moveTo>
                    <a:pt x="933" y="1"/>
                  </a:moveTo>
                  <a:cubicBezTo>
                    <a:pt x="889" y="1"/>
                    <a:pt x="823" y="21"/>
                    <a:pt x="750" y="65"/>
                  </a:cubicBezTo>
                  <a:cubicBezTo>
                    <a:pt x="616" y="118"/>
                    <a:pt x="455" y="225"/>
                    <a:pt x="268" y="440"/>
                  </a:cubicBezTo>
                  <a:cubicBezTo>
                    <a:pt x="134" y="627"/>
                    <a:pt x="0" y="921"/>
                    <a:pt x="0" y="1269"/>
                  </a:cubicBezTo>
                  <a:cubicBezTo>
                    <a:pt x="0" y="1590"/>
                    <a:pt x="80" y="1965"/>
                    <a:pt x="214" y="2313"/>
                  </a:cubicBezTo>
                  <a:cubicBezTo>
                    <a:pt x="482" y="2982"/>
                    <a:pt x="883" y="3518"/>
                    <a:pt x="1258" y="3839"/>
                  </a:cubicBezTo>
                  <a:cubicBezTo>
                    <a:pt x="1541" y="4121"/>
                    <a:pt x="1771" y="4263"/>
                    <a:pt x="1875" y="4263"/>
                  </a:cubicBezTo>
                  <a:cubicBezTo>
                    <a:pt x="1900" y="4263"/>
                    <a:pt x="1917" y="4255"/>
                    <a:pt x="1927" y="4240"/>
                  </a:cubicBezTo>
                  <a:cubicBezTo>
                    <a:pt x="1954" y="4213"/>
                    <a:pt x="1740" y="3999"/>
                    <a:pt x="1472" y="3651"/>
                  </a:cubicBezTo>
                  <a:cubicBezTo>
                    <a:pt x="1205" y="3303"/>
                    <a:pt x="857" y="2768"/>
                    <a:pt x="616" y="2179"/>
                  </a:cubicBezTo>
                  <a:cubicBezTo>
                    <a:pt x="482" y="1858"/>
                    <a:pt x="402" y="1564"/>
                    <a:pt x="402" y="1296"/>
                  </a:cubicBezTo>
                  <a:cubicBezTo>
                    <a:pt x="402" y="1028"/>
                    <a:pt x="455" y="787"/>
                    <a:pt x="535" y="600"/>
                  </a:cubicBezTo>
                  <a:cubicBezTo>
                    <a:pt x="723" y="225"/>
                    <a:pt x="990" y="92"/>
                    <a:pt x="990" y="38"/>
                  </a:cubicBezTo>
                  <a:cubicBezTo>
                    <a:pt x="990" y="14"/>
                    <a:pt x="969" y="1"/>
                    <a:pt x="933" y="1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36;p42">
              <a:extLst>
                <a:ext uri="{FF2B5EF4-FFF2-40B4-BE49-F238E27FC236}">
                  <a16:creationId xmlns:a16="http://schemas.microsoft.com/office/drawing/2014/main" id="{8B3DF657-084C-437C-8871-42BCE285F2F3}"/>
                </a:ext>
              </a:extLst>
            </p:cNvPr>
            <p:cNvSpPr/>
            <p:nvPr/>
          </p:nvSpPr>
          <p:spPr>
            <a:xfrm>
              <a:off x="9529800" y="5382825"/>
              <a:ext cx="85000" cy="90025"/>
            </a:xfrm>
            <a:custGeom>
              <a:avLst/>
              <a:gdLst/>
              <a:ahLst/>
              <a:cxnLst/>
              <a:rect l="l" t="t" r="r" b="b"/>
              <a:pathLst>
                <a:path w="3400" h="3601" extrusionOk="0">
                  <a:moveTo>
                    <a:pt x="108" y="0"/>
                  </a:moveTo>
                  <a:cubicBezTo>
                    <a:pt x="27" y="0"/>
                    <a:pt x="1" y="322"/>
                    <a:pt x="27" y="830"/>
                  </a:cubicBezTo>
                  <a:cubicBezTo>
                    <a:pt x="81" y="1098"/>
                    <a:pt x="108" y="1392"/>
                    <a:pt x="242" y="1740"/>
                  </a:cubicBezTo>
                  <a:cubicBezTo>
                    <a:pt x="349" y="2061"/>
                    <a:pt x="483" y="2409"/>
                    <a:pt x="697" y="2757"/>
                  </a:cubicBezTo>
                  <a:cubicBezTo>
                    <a:pt x="938" y="3105"/>
                    <a:pt x="1285" y="3400"/>
                    <a:pt x="1607" y="3507"/>
                  </a:cubicBezTo>
                  <a:cubicBezTo>
                    <a:pt x="1794" y="3574"/>
                    <a:pt x="1968" y="3600"/>
                    <a:pt x="2129" y="3600"/>
                  </a:cubicBezTo>
                  <a:cubicBezTo>
                    <a:pt x="2289" y="3600"/>
                    <a:pt x="2436" y="3574"/>
                    <a:pt x="2570" y="3534"/>
                  </a:cubicBezTo>
                  <a:cubicBezTo>
                    <a:pt x="3132" y="3400"/>
                    <a:pt x="3400" y="3239"/>
                    <a:pt x="3400" y="3212"/>
                  </a:cubicBezTo>
                  <a:cubicBezTo>
                    <a:pt x="3400" y="3187"/>
                    <a:pt x="3365" y="3178"/>
                    <a:pt x="3302" y="3178"/>
                  </a:cubicBezTo>
                  <a:cubicBezTo>
                    <a:pt x="3166" y="3178"/>
                    <a:pt x="2899" y="3221"/>
                    <a:pt x="2570" y="3239"/>
                  </a:cubicBezTo>
                  <a:cubicBezTo>
                    <a:pt x="2356" y="3239"/>
                    <a:pt x="2062" y="3239"/>
                    <a:pt x="1767" y="3132"/>
                  </a:cubicBezTo>
                  <a:cubicBezTo>
                    <a:pt x="1500" y="3025"/>
                    <a:pt x="1285" y="2811"/>
                    <a:pt x="1071" y="2490"/>
                  </a:cubicBezTo>
                  <a:cubicBezTo>
                    <a:pt x="884" y="2195"/>
                    <a:pt x="750" y="1874"/>
                    <a:pt x="616" y="1553"/>
                  </a:cubicBezTo>
                  <a:cubicBezTo>
                    <a:pt x="509" y="1258"/>
                    <a:pt x="402" y="991"/>
                    <a:pt x="349" y="750"/>
                  </a:cubicBezTo>
                  <a:cubicBezTo>
                    <a:pt x="215" y="295"/>
                    <a:pt x="161" y="0"/>
                    <a:pt x="108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37;p42">
              <a:extLst>
                <a:ext uri="{FF2B5EF4-FFF2-40B4-BE49-F238E27FC236}">
                  <a16:creationId xmlns:a16="http://schemas.microsoft.com/office/drawing/2014/main" id="{C251B74C-EC14-4F58-B66F-225099A062AF}"/>
                </a:ext>
              </a:extLst>
            </p:cNvPr>
            <p:cNvSpPr/>
            <p:nvPr/>
          </p:nvSpPr>
          <p:spPr>
            <a:xfrm>
              <a:off x="9601400" y="5369975"/>
              <a:ext cx="108425" cy="61550"/>
            </a:xfrm>
            <a:custGeom>
              <a:avLst/>
              <a:gdLst/>
              <a:ahLst/>
              <a:cxnLst/>
              <a:rect l="l" t="t" r="r" b="b"/>
              <a:pathLst>
                <a:path w="4337" h="2462" extrusionOk="0">
                  <a:moveTo>
                    <a:pt x="34" y="0"/>
                  </a:moveTo>
                  <a:cubicBezTo>
                    <a:pt x="32" y="0"/>
                    <a:pt x="29" y="2"/>
                    <a:pt x="27" y="6"/>
                  </a:cubicBezTo>
                  <a:cubicBezTo>
                    <a:pt x="1" y="6"/>
                    <a:pt x="1" y="327"/>
                    <a:pt x="134" y="862"/>
                  </a:cubicBezTo>
                  <a:cubicBezTo>
                    <a:pt x="188" y="1130"/>
                    <a:pt x="322" y="1425"/>
                    <a:pt x="563" y="1746"/>
                  </a:cubicBezTo>
                  <a:cubicBezTo>
                    <a:pt x="804" y="2040"/>
                    <a:pt x="1125" y="2335"/>
                    <a:pt x="1580" y="2442"/>
                  </a:cubicBezTo>
                  <a:cubicBezTo>
                    <a:pt x="1700" y="2455"/>
                    <a:pt x="1821" y="2462"/>
                    <a:pt x="1934" y="2462"/>
                  </a:cubicBezTo>
                  <a:cubicBezTo>
                    <a:pt x="2048" y="2462"/>
                    <a:pt x="2155" y="2455"/>
                    <a:pt x="2249" y="2442"/>
                  </a:cubicBezTo>
                  <a:cubicBezTo>
                    <a:pt x="2463" y="2415"/>
                    <a:pt x="2624" y="2335"/>
                    <a:pt x="2784" y="2281"/>
                  </a:cubicBezTo>
                  <a:cubicBezTo>
                    <a:pt x="3132" y="2147"/>
                    <a:pt x="3427" y="2013"/>
                    <a:pt x="3668" y="1880"/>
                  </a:cubicBezTo>
                  <a:cubicBezTo>
                    <a:pt x="4096" y="1585"/>
                    <a:pt x="4337" y="1344"/>
                    <a:pt x="4310" y="1317"/>
                  </a:cubicBezTo>
                  <a:cubicBezTo>
                    <a:pt x="4306" y="1309"/>
                    <a:pt x="4295" y="1306"/>
                    <a:pt x="4279" y="1306"/>
                  </a:cubicBezTo>
                  <a:cubicBezTo>
                    <a:pt x="4184" y="1306"/>
                    <a:pt x="3894" y="1430"/>
                    <a:pt x="3507" y="1612"/>
                  </a:cubicBezTo>
                  <a:cubicBezTo>
                    <a:pt x="3266" y="1719"/>
                    <a:pt x="2972" y="1799"/>
                    <a:pt x="2650" y="1906"/>
                  </a:cubicBezTo>
                  <a:cubicBezTo>
                    <a:pt x="2408" y="1987"/>
                    <a:pt x="2150" y="2068"/>
                    <a:pt x="1899" y="2068"/>
                  </a:cubicBezTo>
                  <a:cubicBezTo>
                    <a:pt x="1819" y="2068"/>
                    <a:pt x="1739" y="2060"/>
                    <a:pt x="1660" y="2040"/>
                  </a:cubicBezTo>
                  <a:cubicBezTo>
                    <a:pt x="1312" y="1960"/>
                    <a:pt x="1018" y="1746"/>
                    <a:pt x="830" y="1505"/>
                  </a:cubicBezTo>
                  <a:cubicBezTo>
                    <a:pt x="616" y="1264"/>
                    <a:pt x="482" y="996"/>
                    <a:pt x="375" y="755"/>
                  </a:cubicBezTo>
                  <a:cubicBezTo>
                    <a:pt x="201" y="331"/>
                    <a:pt x="73" y="0"/>
                    <a:pt x="34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38;p42">
              <a:extLst>
                <a:ext uri="{FF2B5EF4-FFF2-40B4-BE49-F238E27FC236}">
                  <a16:creationId xmlns:a16="http://schemas.microsoft.com/office/drawing/2014/main" id="{8BBA468B-E0ED-4488-A60B-F5C44E271503}"/>
                </a:ext>
              </a:extLst>
            </p:cNvPr>
            <p:cNvSpPr/>
            <p:nvPr/>
          </p:nvSpPr>
          <p:spPr>
            <a:xfrm>
              <a:off x="9175825" y="4944075"/>
              <a:ext cx="590200" cy="450300"/>
            </a:xfrm>
            <a:custGeom>
              <a:avLst/>
              <a:gdLst/>
              <a:ahLst/>
              <a:cxnLst/>
              <a:rect l="l" t="t" r="r" b="b"/>
              <a:pathLst>
                <a:path w="23608" h="18012" extrusionOk="0">
                  <a:moveTo>
                    <a:pt x="9112" y="1"/>
                  </a:moveTo>
                  <a:cubicBezTo>
                    <a:pt x="6699" y="1"/>
                    <a:pt x="4342" y="669"/>
                    <a:pt x="2463" y="2348"/>
                  </a:cubicBezTo>
                  <a:cubicBezTo>
                    <a:pt x="349" y="4221"/>
                    <a:pt x="1" y="6978"/>
                    <a:pt x="349" y="9655"/>
                  </a:cubicBezTo>
                  <a:cubicBezTo>
                    <a:pt x="590" y="11609"/>
                    <a:pt x="2062" y="13295"/>
                    <a:pt x="3561" y="14472"/>
                  </a:cubicBezTo>
                  <a:cubicBezTo>
                    <a:pt x="5862" y="16239"/>
                    <a:pt x="8405" y="17069"/>
                    <a:pt x="11216" y="17550"/>
                  </a:cubicBezTo>
                  <a:cubicBezTo>
                    <a:pt x="12527" y="17765"/>
                    <a:pt x="13892" y="17952"/>
                    <a:pt x="15230" y="18005"/>
                  </a:cubicBezTo>
                  <a:cubicBezTo>
                    <a:pt x="15343" y="18009"/>
                    <a:pt x="15456" y="18011"/>
                    <a:pt x="15569" y="18011"/>
                  </a:cubicBezTo>
                  <a:cubicBezTo>
                    <a:pt x="19299" y="18011"/>
                    <a:pt x="23215" y="15872"/>
                    <a:pt x="23501" y="11716"/>
                  </a:cubicBezTo>
                  <a:cubicBezTo>
                    <a:pt x="23608" y="10136"/>
                    <a:pt x="23233" y="8477"/>
                    <a:pt x="22537" y="7032"/>
                  </a:cubicBezTo>
                  <a:cubicBezTo>
                    <a:pt x="20985" y="3900"/>
                    <a:pt x="17505" y="2053"/>
                    <a:pt x="14374" y="956"/>
                  </a:cubicBezTo>
                  <a:cubicBezTo>
                    <a:pt x="12703" y="365"/>
                    <a:pt x="10892" y="1"/>
                    <a:pt x="9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539;p42">
              <a:extLst>
                <a:ext uri="{FF2B5EF4-FFF2-40B4-BE49-F238E27FC236}">
                  <a16:creationId xmlns:a16="http://schemas.microsoft.com/office/drawing/2014/main" id="{53E0B6F1-8606-4319-9B77-6F3D479A4FB8}"/>
                </a:ext>
              </a:extLst>
            </p:cNvPr>
            <p:cNvSpPr/>
            <p:nvPr/>
          </p:nvSpPr>
          <p:spPr>
            <a:xfrm>
              <a:off x="9549875" y="5028850"/>
              <a:ext cx="164650" cy="364825"/>
            </a:xfrm>
            <a:custGeom>
              <a:avLst/>
              <a:gdLst/>
              <a:ahLst/>
              <a:cxnLst/>
              <a:rect l="l" t="t" r="r" b="b"/>
              <a:pathLst>
                <a:path w="6586" h="14593" extrusionOk="0">
                  <a:moveTo>
                    <a:pt x="4363" y="0"/>
                  </a:moveTo>
                  <a:cubicBezTo>
                    <a:pt x="4337" y="830"/>
                    <a:pt x="4283" y="1713"/>
                    <a:pt x="4230" y="2650"/>
                  </a:cubicBezTo>
                  <a:cubicBezTo>
                    <a:pt x="4149" y="3453"/>
                    <a:pt x="4042" y="4283"/>
                    <a:pt x="3908" y="5113"/>
                  </a:cubicBezTo>
                  <a:cubicBezTo>
                    <a:pt x="3855" y="5541"/>
                    <a:pt x="3775" y="5942"/>
                    <a:pt x="3694" y="6397"/>
                  </a:cubicBezTo>
                  <a:cubicBezTo>
                    <a:pt x="3641" y="6585"/>
                    <a:pt x="3587" y="6826"/>
                    <a:pt x="3507" y="7013"/>
                  </a:cubicBezTo>
                  <a:cubicBezTo>
                    <a:pt x="3453" y="7227"/>
                    <a:pt x="3427" y="7468"/>
                    <a:pt x="3346" y="7655"/>
                  </a:cubicBezTo>
                  <a:cubicBezTo>
                    <a:pt x="3106" y="8485"/>
                    <a:pt x="2784" y="9315"/>
                    <a:pt x="2490" y="10091"/>
                  </a:cubicBezTo>
                  <a:cubicBezTo>
                    <a:pt x="2142" y="10867"/>
                    <a:pt x="1767" y="11590"/>
                    <a:pt x="1419" y="12259"/>
                  </a:cubicBezTo>
                  <a:cubicBezTo>
                    <a:pt x="937" y="13116"/>
                    <a:pt x="482" y="13865"/>
                    <a:pt x="1" y="14534"/>
                  </a:cubicBezTo>
                  <a:cubicBezTo>
                    <a:pt x="108" y="14534"/>
                    <a:pt x="215" y="14534"/>
                    <a:pt x="295" y="14588"/>
                  </a:cubicBezTo>
                  <a:cubicBezTo>
                    <a:pt x="402" y="14591"/>
                    <a:pt x="509" y="14593"/>
                    <a:pt x="616" y="14593"/>
                  </a:cubicBezTo>
                  <a:cubicBezTo>
                    <a:pt x="1365" y="14593"/>
                    <a:pt x="2108" y="14511"/>
                    <a:pt x="2811" y="14347"/>
                  </a:cubicBezTo>
                  <a:cubicBezTo>
                    <a:pt x="3025" y="14079"/>
                    <a:pt x="3213" y="13785"/>
                    <a:pt x="3427" y="13517"/>
                  </a:cubicBezTo>
                  <a:cubicBezTo>
                    <a:pt x="3882" y="12768"/>
                    <a:pt x="4363" y="12018"/>
                    <a:pt x="4765" y="11135"/>
                  </a:cubicBezTo>
                  <a:cubicBezTo>
                    <a:pt x="5166" y="10252"/>
                    <a:pt x="5514" y="9368"/>
                    <a:pt x="5836" y="8351"/>
                  </a:cubicBezTo>
                  <a:cubicBezTo>
                    <a:pt x="5889" y="8137"/>
                    <a:pt x="5969" y="7843"/>
                    <a:pt x="6023" y="7629"/>
                  </a:cubicBezTo>
                  <a:cubicBezTo>
                    <a:pt x="6103" y="7388"/>
                    <a:pt x="6157" y="7120"/>
                    <a:pt x="6184" y="6879"/>
                  </a:cubicBezTo>
                  <a:cubicBezTo>
                    <a:pt x="6291" y="6397"/>
                    <a:pt x="6371" y="5916"/>
                    <a:pt x="6424" y="5461"/>
                  </a:cubicBezTo>
                  <a:cubicBezTo>
                    <a:pt x="6532" y="4497"/>
                    <a:pt x="6585" y="3614"/>
                    <a:pt x="6585" y="2784"/>
                  </a:cubicBezTo>
                  <a:lnTo>
                    <a:pt x="6585" y="2035"/>
                  </a:lnTo>
                  <a:cubicBezTo>
                    <a:pt x="5943" y="1258"/>
                    <a:pt x="5193" y="589"/>
                    <a:pt x="4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540;p42">
              <a:extLst>
                <a:ext uri="{FF2B5EF4-FFF2-40B4-BE49-F238E27FC236}">
                  <a16:creationId xmlns:a16="http://schemas.microsoft.com/office/drawing/2014/main" id="{122C2ED1-6335-4573-BE4E-EF099E1DA240}"/>
                </a:ext>
              </a:extLst>
            </p:cNvPr>
            <p:cNvSpPr/>
            <p:nvPr/>
          </p:nvSpPr>
          <p:spPr>
            <a:xfrm>
              <a:off x="9382600" y="4969300"/>
              <a:ext cx="206775" cy="410200"/>
            </a:xfrm>
            <a:custGeom>
              <a:avLst/>
              <a:gdLst/>
              <a:ahLst/>
              <a:cxnLst/>
              <a:rect l="l" t="t" r="r" b="b"/>
              <a:pathLst>
                <a:path w="8271" h="16408" extrusionOk="0">
                  <a:moveTo>
                    <a:pt x="6290" y="0"/>
                  </a:moveTo>
                  <a:cubicBezTo>
                    <a:pt x="6290" y="214"/>
                    <a:pt x="6263" y="402"/>
                    <a:pt x="6263" y="616"/>
                  </a:cubicBezTo>
                  <a:cubicBezTo>
                    <a:pt x="6210" y="1820"/>
                    <a:pt x="6076" y="3185"/>
                    <a:pt x="5755" y="4711"/>
                  </a:cubicBezTo>
                  <a:cubicBezTo>
                    <a:pt x="5460" y="6237"/>
                    <a:pt x="5005" y="7869"/>
                    <a:pt x="4336" y="9475"/>
                  </a:cubicBezTo>
                  <a:cubicBezTo>
                    <a:pt x="3667" y="11108"/>
                    <a:pt x="2757" y="12527"/>
                    <a:pt x="1820" y="13731"/>
                  </a:cubicBezTo>
                  <a:cubicBezTo>
                    <a:pt x="1339" y="14320"/>
                    <a:pt x="857" y="14882"/>
                    <a:pt x="375" y="15417"/>
                  </a:cubicBezTo>
                  <a:cubicBezTo>
                    <a:pt x="241" y="15551"/>
                    <a:pt x="134" y="15685"/>
                    <a:pt x="0" y="15819"/>
                  </a:cubicBezTo>
                  <a:cubicBezTo>
                    <a:pt x="776" y="16060"/>
                    <a:pt x="1579" y="16274"/>
                    <a:pt x="2382" y="16408"/>
                  </a:cubicBezTo>
                  <a:cubicBezTo>
                    <a:pt x="2784" y="16033"/>
                    <a:pt x="3185" y="15631"/>
                    <a:pt x="3587" y="15203"/>
                  </a:cubicBezTo>
                  <a:cubicBezTo>
                    <a:pt x="4765" y="13892"/>
                    <a:pt x="5862" y="12286"/>
                    <a:pt x="6638" y="10439"/>
                  </a:cubicBezTo>
                  <a:cubicBezTo>
                    <a:pt x="7441" y="8592"/>
                    <a:pt x="7869" y="6718"/>
                    <a:pt x="8084" y="5032"/>
                  </a:cubicBezTo>
                  <a:cubicBezTo>
                    <a:pt x="8271" y="3426"/>
                    <a:pt x="8217" y="1954"/>
                    <a:pt x="8084" y="696"/>
                  </a:cubicBezTo>
                  <a:cubicBezTo>
                    <a:pt x="7468" y="429"/>
                    <a:pt x="6879" y="214"/>
                    <a:pt x="62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41;p42">
              <a:extLst>
                <a:ext uri="{FF2B5EF4-FFF2-40B4-BE49-F238E27FC236}">
                  <a16:creationId xmlns:a16="http://schemas.microsoft.com/office/drawing/2014/main" id="{C0BF02C2-F098-4557-97D2-FCF5768E3CA9}"/>
                </a:ext>
              </a:extLst>
            </p:cNvPr>
            <p:cNvSpPr/>
            <p:nvPr/>
          </p:nvSpPr>
          <p:spPr>
            <a:xfrm>
              <a:off x="9357825" y="5146800"/>
              <a:ext cx="106425" cy="93675"/>
            </a:xfrm>
            <a:custGeom>
              <a:avLst/>
              <a:gdLst/>
              <a:ahLst/>
              <a:cxnLst/>
              <a:rect l="l" t="t" r="r" b="b"/>
              <a:pathLst>
                <a:path w="4257" h="3747" extrusionOk="0">
                  <a:moveTo>
                    <a:pt x="2118" y="0"/>
                  </a:moveTo>
                  <a:cubicBezTo>
                    <a:pt x="1745" y="0"/>
                    <a:pt x="1368" y="112"/>
                    <a:pt x="1045" y="341"/>
                  </a:cubicBezTo>
                  <a:cubicBezTo>
                    <a:pt x="188" y="930"/>
                    <a:pt x="1" y="2108"/>
                    <a:pt x="590" y="2964"/>
                  </a:cubicBezTo>
                  <a:cubicBezTo>
                    <a:pt x="949" y="3470"/>
                    <a:pt x="1526" y="3747"/>
                    <a:pt x="2110" y="3747"/>
                  </a:cubicBezTo>
                  <a:cubicBezTo>
                    <a:pt x="2485" y="3747"/>
                    <a:pt x="2862" y="3633"/>
                    <a:pt x="3186" y="3392"/>
                  </a:cubicBezTo>
                  <a:cubicBezTo>
                    <a:pt x="4043" y="2804"/>
                    <a:pt x="4257" y="1626"/>
                    <a:pt x="3641" y="796"/>
                  </a:cubicBezTo>
                  <a:cubicBezTo>
                    <a:pt x="3282" y="274"/>
                    <a:pt x="2703" y="0"/>
                    <a:pt x="2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542;p42">
              <a:extLst>
                <a:ext uri="{FF2B5EF4-FFF2-40B4-BE49-F238E27FC236}">
                  <a16:creationId xmlns:a16="http://schemas.microsoft.com/office/drawing/2014/main" id="{C7E39B37-6155-498B-B4E3-323D53B6294F}"/>
                </a:ext>
              </a:extLst>
            </p:cNvPr>
            <p:cNvSpPr/>
            <p:nvPr/>
          </p:nvSpPr>
          <p:spPr>
            <a:xfrm>
              <a:off x="9180525" y="5110475"/>
              <a:ext cx="57550" cy="93050"/>
            </a:xfrm>
            <a:custGeom>
              <a:avLst/>
              <a:gdLst/>
              <a:ahLst/>
              <a:cxnLst/>
              <a:rect l="l" t="t" r="r" b="b"/>
              <a:pathLst>
                <a:path w="2302" h="3722" extrusionOk="0">
                  <a:moveTo>
                    <a:pt x="428" y="1"/>
                  </a:moveTo>
                  <a:cubicBezTo>
                    <a:pt x="321" y="1"/>
                    <a:pt x="187" y="1"/>
                    <a:pt x="107" y="54"/>
                  </a:cubicBezTo>
                  <a:cubicBezTo>
                    <a:pt x="0" y="991"/>
                    <a:pt x="27" y="1982"/>
                    <a:pt x="134" y="2945"/>
                  </a:cubicBezTo>
                  <a:cubicBezTo>
                    <a:pt x="161" y="3213"/>
                    <a:pt x="241" y="3480"/>
                    <a:pt x="294" y="3721"/>
                  </a:cubicBezTo>
                  <a:lnTo>
                    <a:pt x="428" y="3721"/>
                  </a:lnTo>
                  <a:cubicBezTo>
                    <a:pt x="1472" y="3721"/>
                    <a:pt x="2302" y="2892"/>
                    <a:pt x="2302" y="1848"/>
                  </a:cubicBezTo>
                  <a:cubicBezTo>
                    <a:pt x="2302" y="857"/>
                    <a:pt x="1472" y="1"/>
                    <a:pt x="4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543;p42">
              <a:extLst>
                <a:ext uri="{FF2B5EF4-FFF2-40B4-BE49-F238E27FC236}">
                  <a16:creationId xmlns:a16="http://schemas.microsoft.com/office/drawing/2014/main" id="{85ACA245-EB6E-4D0B-9EDB-B8C2E5A49877}"/>
                </a:ext>
              </a:extLst>
            </p:cNvPr>
            <p:cNvSpPr/>
            <p:nvPr/>
          </p:nvSpPr>
          <p:spPr>
            <a:xfrm>
              <a:off x="9181175" y="5143275"/>
              <a:ext cx="582850" cy="251100"/>
            </a:xfrm>
            <a:custGeom>
              <a:avLst/>
              <a:gdLst/>
              <a:ahLst/>
              <a:cxnLst/>
              <a:rect l="l" t="t" r="r" b="b"/>
              <a:pathLst>
                <a:path w="23314" h="10044" extrusionOk="0">
                  <a:moveTo>
                    <a:pt x="1" y="0"/>
                  </a:moveTo>
                  <a:cubicBezTo>
                    <a:pt x="1" y="536"/>
                    <a:pt x="28" y="1098"/>
                    <a:pt x="108" y="1633"/>
                  </a:cubicBezTo>
                  <a:cubicBezTo>
                    <a:pt x="322" y="3614"/>
                    <a:pt x="1794" y="5273"/>
                    <a:pt x="3320" y="6451"/>
                  </a:cubicBezTo>
                  <a:cubicBezTo>
                    <a:pt x="5622" y="8244"/>
                    <a:pt x="8164" y="9074"/>
                    <a:pt x="10975" y="9529"/>
                  </a:cubicBezTo>
                  <a:cubicBezTo>
                    <a:pt x="12313" y="9797"/>
                    <a:pt x="13678" y="9984"/>
                    <a:pt x="15016" y="10037"/>
                  </a:cubicBezTo>
                  <a:cubicBezTo>
                    <a:pt x="15129" y="10041"/>
                    <a:pt x="15242" y="10043"/>
                    <a:pt x="15355" y="10043"/>
                  </a:cubicBezTo>
                  <a:cubicBezTo>
                    <a:pt x="19085" y="10043"/>
                    <a:pt x="23001" y="7904"/>
                    <a:pt x="23287" y="3748"/>
                  </a:cubicBezTo>
                  <a:cubicBezTo>
                    <a:pt x="23287" y="3560"/>
                    <a:pt x="23314" y="3319"/>
                    <a:pt x="23287" y="3078"/>
                  </a:cubicBezTo>
                  <a:cubicBezTo>
                    <a:pt x="20744" y="3962"/>
                    <a:pt x="18228" y="5059"/>
                    <a:pt x="15605" y="5354"/>
                  </a:cubicBezTo>
                  <a:cubicBezTo>
                    <a:pt x="15074" y="5413"/>
                    <a:pt x="14542" y="5441"/>
                    <a:pt x="14011" y="5441"/>
                  </a:cubicBezTo>
                  <a:cubicBezTo>
                    <a:pt x="11915" y="5441"/>
                    <a:pt x="9823" y="5009"/>
                    <a:pt x="7816" y="4390"/>
                  </a:cubicBezTo>
                  <a:cubicBezTo>
                    <a:pt x="4979" y="3507"/>
                    <a:pt x="2115" y="2088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544;p42">
              <a:extLst>
                <a:ext uri="{FF2B5EF4-FFF2-40B4-BE49-F238E27FC236}">
                  <a16:creationId xmlns:a16="http://schemas.microsoft.com/office/drawing/2014/main" id="{CFC5FCEE-8148-4B17-8AEB-3223686282FA}"/>
                </a:ext>
              </a:extLst>
            </p:cNvPr>
            <p:cNvSpPr/>
            <p:nvPr/>
          </p:nvSpPr>
          <p:spPr>
            <a:xfrm>
              <a:off x="9311000" y="5123875"/>
              <a:ext cx="54900" cy="32350"/>
            </a:xfrm>
            <a:custGeom>
              <a:avLst/>
              <a:gdLst/>
              <a:ahLst/>
              <a:cxnLst/>
              <a:rect l="l" t="t" r="r" b="b"/>
              <a:pathLst>
                <a:path w="2196" h="1294" extrusionOk="0">
                  <a:moveTo>
                    <a:pt x="1258" y="0"/>
                  </a:moveTo>
                  <a:cubicBezTo>
                    <a:pt x="991" y="0"/>
                    <a:pt x="803" y="27"/>
                    <a:pt x="589" y="107"/>
                  </a:cubicBezTo>
                  <a:cubicBezTo>
                    <a:pt x="429" y="161"/>
                    <a:pt x="295" y="241"/>
                    <a:pt x="188" y="375"/>
                  </a:cubicBezTo>
                  <a:lnTo>
                    <a:pt x="81" y="482"/>
                  </a:lnTo>
                  <a:cubicBezTo>
                    <a:pt x="54" y="509"/>
                    <a:pt x="27" y="535"/>
                    <a:pt x="27" y="562"/>
                  </a:cubicBezTo>
                  <a:cubicBezTo>
                    <a:pt x="0" y="643"/>
                    <a:pt x="0" y="696"/>
                    <a:pt x="0" y="776"/>
                  </a:cubicBezTo>
                  <a:lnTo>
                    <a:pt x="81" y="991"/>
                  </a:lnTo>
                  <a:cubicBezTo>
                    <a:pt x="161" y="1017"/>
                    <a:pt x="188" y="1071"/>
                    <a:pt x="268" y="1098"/>
                  </a:cubicBezTo>
                  <a:cubicBezTo>
                    <a:pt x="295" y="1098"/>
                    <a:pt x="295" y="1151"/>
                    <a:pt x="322" y="1151"/>
                  </a:cubicBezTo>
                  <a:cubicBezTo>
                    <a:pt x="455" y="1205"/>
                    <a:pt x="562" y="1231"/>
                    <a:pt x="696" y="1285"/>
                  </a:cubicBezTo>
                  <a:cubicBezTo>
                    <a:pt x="746" y="1291"/>
                    <a:pt x="794" y="1294"/>
                    <a:pt x="843" y="1294"/>
                  </a:cubicBezTo>
                  <a:cubicBezTo>
                    <a:pt x="1447" y="1294"/>
                    <a:pt x="1945" y="842"/>
                    <a:pt x="2168" y="321"/>
                  </a:cubicBezTo>
                  <a:cubicBezTo>
                    <a:pt x="2195" y="268"/>
                    <a:pt x="2168" y="214"/>
                    <a:pt x="2142" y="188"/>
                  </a:cubicBezTo>
                  <a:cubicBezTo>
                    <a:pt x="2126" y="156"/>
                    <a:pt x="2101" y="143"/>
                    <a:pt x="2072" y="143"/>
                  </a:cubicBezTo>
                  <a:cubicBezTo>
                    <a:pt x="2052" y="143"/>
                    <a:pt x="2030" y="150"/>
                    <a:pt x="2008" y="161"/>
                  </a:cubicBezTo>
                  <a:lnTo>
                    <a:pt x="1954" y="161"/>
                  </a:lnTo>
                  <a:cubicBezTo>
                    <a:pt x="1874" y="107"/>
                    <a:pt x="1740" y="80"/>
                    <a:pt x="1553" y="27"/>
                  </a:cubicBezTo>
                  <a:cubicBezTo>
                    <a:pt x="1472" y="27"/>
                    <a:pt x="1365" y="0"/>
                    <a:pt x="1258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545;p42">
              <a:extLst>
                <a:ext uri="{FF2B5EF4-FFF2-40B4-BE49-F238E27FC236}">
                  <a16:creationId xmlns:a16="http://schemas.microsoft.com/office/drawing/2014/main" id="{E141118E-BA17-4E19-9AEC-9705B4092C15}"/>
                </a:ext>
              </a:extLst>
            </p:cNvPr>
            <p:cNvSpPr/>
            <p:nvPr/>
          </p:nvSpPr>
          <p:spPr>
            <a:xfrm>
              <a:off x="9415375" y="5014575"/>
              <a:ext cx="62925" cy="47775"/>
            </a:xfrm>
            <a:custGeom>
              <a:avLst/>
              <a:gdLst/>
              <a:ahLst/>
              <a:cxnLst/>
              <a:rect l="l" t="t" r="r" b="b"/>
              <a:pathLst>
                <a:path w="2517" h="1911" extrusionOk="0">
                  <a:moveTo>
                    <a:pt x="500" y="1"/>
                  </a:moveTo>
                  <a:cubicBezTo>
                    <a:pt x="316" y="1"/>
                    <a:pt x="176" y="56"/>
                    <a:pt x="108" y="170"/>
                  </a:cubicBezTo>
                  <a:cubicBezTo>
                    <a:pt x="1" y="304"/>
                    <a:pt x="28" y="545"/>
                    <a:pt x="215" y="759"/>
                  </a:cubicBezTo>
                  <a:cubicBezTo>
                    <a:pt x="322" y="1000"/>
                    <a:pt x="590" y="1267"/>
                    <a:pt x="911" y="1481"/>
                  </a:cubicBezTo>
                  <a:cubicBezTo>
                    <a:pt x="964" y="1535"/>
                    <a:pt x="1045" y="1562"/>
                    <a:pt x="1098" y="1615"/>
                  </a:cubicBezTo>
                  <a:cubicBezTo>
                    <a:pt x="1430" y="1805"/>
                    <a:pt x="1770" y="1910"/>
                    <a:pt x="2027" y="1910"/>
                  </a:cubicBezTo>
                  <a:cubicBezTo>
                    <a:pt x="2206" y="1910"/>
                    <a:pt x="2344" y="1859"/>
                    <a:pt x="2410" y="1749"/>
                  </a:cubicBezTo>
                  <a:cubicBezTo>
                    <a:pt x="2517" y="1615"/>
                    <a:pt x="2463" y="1374"/>
                    <a:pt x="2303" y="1134"/>
                  </a:cubicBezTo>
                  <a:cubicBezTo>
                    <a:pt x="2169" y="893"/>
                    <a:pt x="1901" y="625"/>
                    <a:pt x="1607" y="438"/>
                  </a:cubicBezTo>
                  <a:cubicBezTo>
                    <a:pt x="1553" y="411"/>
                    <a:pt x="1500" y="357"/>
                    <a:pt x="1419" y="304"/>
                  </a:cubicBezTo>
                  <a:cubicBezTo>
                    <a:pt x="1080" y="103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546;p42">
              <a:extLst>
                <a:ext uri="{FF2B5EF4-FFF2-40B4-BE49-F238E27FC236}">
                  <a16:creationId xmlns:a16="http://schemas.microsoft.com/office/drawing/2014/main" id="{02E754EB-9B26-4F60-8FF0-00937C0CA9E1}"/>
                </a:ext>
              </a:extLst>
            </p:cNvPr>
            <p:cNvSpPr/>
            <p:nvPr/>
          </p:nvSpPr>
          <p:spPr>
            <a:xfrm>
              <a:off x="9250100" y="4983625"/>
              <a:ext cx="68275" cy="32500"/>
            </a:xfrm>
            <a:custGeom>
              <a:avLst/>
              <a:gdLst/>
              <a:ahLst/>
              <a:cxnLst/>
              <a:rect l="l" t="t" r="r" b="b"/>
              <a:pathLst>
                <a:path w="2731" h="1300" extrusionOk="0">
                  <a:moveTo>
                    <a:pt x="1775" y="0"/>
                  </a:moveTo>
                  <a:cubicBezTo>
                    <a:pt x="1610" y="0"/>
                    <a:pt x="1434" y="15"/>
                    <a:pt x="1259" y="43"/>
                  </a:cubicBezTo>
                  <a:cubicBezTo>
                    <a:pt x="723" y="123"/>
                    <a:pt x="268" y="337"/>
                    <a:pt x="54" y="605"/>
                  </a:cubicBezTo>
                  <a:cubicBezTo>
                    <a:pt x="1" y="712"/>
                    <a:pt x="1" y="766"/>
                    <a:pt x="1" y="873"/>
                  </a:cubicBezTo>
                  <a:cubicBezTo>
                    <a:pt x="1" y="980"/>
                    <a:pt x="54" y="1060"/>
                    <a:pt x="188" y="1140"/>
                  </a:cubicBezTo>
                  <a:cubicBezTo>
                    <a:pt x="375" y="1252"/>
                    <a:pt x="678" y="1299"/>
                    <a:pt x="1018" y="1299"/>
                  </a:cubicBezTo>
                  <a:cubicBezTo>
                    <a:pt x="1165" y="1299"/>
                    <a:pt x="1319" y="1290"/>
                    <a:pt x="1473" y="1274"/>
                  </a:cubicBezTo>
                  <a:cubicBezTo>
                    <a:pt x="1981" y="1167"/>
                    <a:pt x="2463" y="980"/>
                    <a:pt x="2650" y="712"/>
                  </a:cubicBezTo>
                  <a:cubicBezTo>
                    <a:pt x="2731" y="605"/>
                    <a:pt x="2731" y="525"/>
                    <a:pt x="2731" y="444"/>
                  </a:cubicBezTo>
                  <a:cubicBezTo>
                    <a:pt x="2731" y="337"/>
                    <a:pt x="2624" y="230"/>
                    <a:pt x="2543" y="177"/>
                  </a:cubicBezTo>
                  <a:cubicBezTo>
                    <a:pt x="2368" y="54"/>
                    <a:pt x="2090" y="0"/>
                    <a:pt x="177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547;p42">
              <a:extLst>
                <a:ext uri="{FF2B5EF4-FFF2-40B4-BE49-F238E27FC236}">
                  <a16:creationId xmlns:a16="http://schemas.microsoft.com/office/drawing/2014/main" id="{BDE6FA13-9894-494B-B19E-B4970F97C501}"/>
                </a:ext>
              </a:extLst>
            </p:cNvPr>
            <p:cNvSpPr/>
            <p:nvPr/>
          </p:nvSpPr>
          <p:spPr>
            <a:xfrm>
              <a:off x="9302975" y="5089075"/>
              <a:ext cx="73625" cy="67225"/>
            </a:xfrm>
            <a:custGeom>
              <a:avLst/>
              <a:gdLst/>
              <a:ahLst/>
              <a:cxnLst/>
              <a:rect l="l" t="t" r="r" b="b"/>
              <a:pathLst>
                <a:path w="2945" h="2689" extrusionOk="0">
                  <a:moveTo>
                    <a:pt x="1713" y="1446"/>
                  </a:moveTo>
                  <a:lnTo>
                    <a:pt x="2115" y="1526"/>
                  </a:lnTo>
                  <a:cubicBezTo>
                    <a:pt x="2222" y="1580"/>
                    <a:pt x="2329" y="1606"/>
                    <a:pt x="2436" y="1660"/>
                  </a:cubicBezTo>
                  <a:cubicBezTo>
                    <a:pt x="2356" y="1794"/>
                    <a:pt x="2302" y="1901"/>
                    <a:pt x="2222" y="2008"/>
                  </a:cubicBezTo>
                  <a:lnTo>
                    <a:pt x="1927" y="2302"/>
                  </a:lnTo>
                  <a:cubicBezTo>
                    <a:pt x="1820" y="2329"/>
                    <a:pt x="1767" y="2409"/>
                    <a:pt x="1660" y="2436"/>
                  </a:cubicBezTo>
                  <a:cubicBezTo>
                    <a:pt x="1553" y="2463"/>
                    <a:pt x="1499" y="2516"/>
                    <a:pt x="1392" y="2516"/>
                  </a:cubicBezTo>
                  <a:lnTo>
                    <a:pt x="1124" y="2516"/>
                  </a:lnTo>
                  <a:cubicBezTo>
                    <a:pt x="1017" y="2516"/>
                    <a:pt x="910" y="2463"/>
                    <a:pt x="857" y="2436"/>
                  </a:cubicBezTo>
                  <a:cubicBezTo>
                    <a:pt x="857" y="2436"/>
                    <a:pt x="830" y="2409"/>
                    <a:pt x="776" y="2409"/>
                  </a:cubicBezTo>
                  <a:cubicBezTo>
                    <a:pt x="750" y="2383"/>
                    <a:pt x="723" y="2383"/>
                    <a:pt x="696" y="2329"/>
                  </a:cubicBezTo>
                  <a:cubicBezTo>
                    <a:pt x="616" y="2302"/>
                    <a:pt x="589" y="2249"/>
                    <a:pt x="509" y="2168"/>
                  </a:cubicBezTo>
                  <a:cubicBezTo>
                    <a:pt x="482" y="2168"/>
                    <a:pt x="455" y="2142"/>
                    <a:pt x="455" y="2115"/>
                  </a:cubicBezTo>
                  <a:lnTo>
                    <a:pt x="482" y="2061"/>
                  </a:lnTo>
                  <a:lnTo>
                    <a:pt x="509" y="2008"/>
                  </a:lnTo>
                  <a:lnTo>
                    <a:pt x="535" y="1927"/>
                  </a:lnTo>
                  <a:lnTo>
                    <a:pt x="535" y="1981"/>
                  </a:lnTo>
                  <a:cubicBezTo>
                    <a:pt x="616" y="1874"/>
                    <a:pt x="723" y="1767"/>
                    <a:pt x="803" y="1713"/>
                  </a:cubicBezTo>
                  <a:cubicBezTo>
                    <a:pt x="883" y="1633"/>
                    <a:pt x="991" y="1580"/>
                    <a:pt x="1071" y="1526"/>
                  </a:cubicBezTo>
                  <a:cubicBezTo>
                    <a:pt x="1178" y="1472"/>
                    <a:pt x="1285" y="1472"/>
                    <a:pt x="1392" y="1446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0" y="188"/>
                    <a:pt x="54" y="295"/>
                    <a:pt x="54" y="429"/>
                  </a:cubicBezTo>
                  <a:cubicBezTo>
                    <a:pt x="0" y="562"/>
                    <a:pt x="0" y="670"/>
                    <a:pt x="0" y="803"/>
                  </a:cubicBezTo>
                  <a:cubicBezTo>
                    <a:pt x="0" y="1071"/>
                    <a:pt x="0" y="1258"/>
                    <a:pt x="54" y="1472"/>
                  </a:cubicBezTo>
                  <a:cubicBezTo>
                    <a:pt x="54" y="1606"/>
                    <a:pt x="80" y="1713"/>
                    <a:pt x="107" y="1794"/>
                  </a:cubicBezTo>
                  <a:cubicBezTo>
                    <a:pt x="134" y="1927"/>
                    <a:pt x="214" y="2008"/>
                    <a:pt x="241" y="2115"/>
                  </a:cubicBezTo>
                  <a:cubicBezTo>
                    <a:pt x="348" y="2302"/>
                    <a:pt x="482" y="2436"/>
                    <a:pt x="643" y="2543"/>
                  </a:cubicBezTo>
                  <a:cubicBezTo>
                    <a:pt x="776" y="2597"/>
                    <a:pt x="937" y="2677"/>
                    <a:pt x="1124" y="2677"/>
                  </a:cubicBezTo>
                  <a:cubicBezTo>
                    <a:pt x="1171" y="2685"/>
                    <a:pt x="1216" y="2688"/>
                    <a:pt x="1259" y="2688"/>
                  </a:cubicBezTo>
                  <a:cubicBezTo>
                    <a:pt x="1363" y="2688"/>
                    <a:pt x="1458" y="2669"/>
                    <a:pt x="1553" y="2650"/>
                  </a:cubicBezTo>
                  <a:cubicBezTo>
                    <a:pt x="1686" y="2597"/>
                    <a:pt x="1820" y="2543"/>
                    <a:pt x="1927" y="2463"/>
                  </a:cubicBezTo>
                  <a:cubicBezTo>
                    <a:pt x="2034" y="2409"/>
                    <a:pt x="2115" y="2302"/>
                    <a:pt x="2222" y="2195"/>
                  </a:cubicBezTo>
                  <a:cubicBezTo>
                    <a:pt x="2436" y="2008"/>
                    <a:pt x="2543" y="1767"/>
                    <a:pt x="2704" y="1472"/>
                  </a:cubicBezTo>
                  <a:cubicBezTo>
                    <a:pt x="2784" y="1205"/>
                    <a:pt x="2891" y="937"/>
                    <a:pt x="2944" y="643"/>
                  </a:cubicBezTo>
                  <a:lnTo>
                    <a:pt x="2329" y="643"/>
                  </a:lnTo>
                  <a:cubicBezTo>
                    <a:pt x="2008" y="643"/>
                    <a:pt x="1740" y="589"/>
                    <a:pt x="1446" y="536"/>
                  </a:cubicBezTo>
                  <a:cubicBezTo>
                    <a:pt x="1151" y="455"/>
                    <a:pt x="883" y="375"/>
                    <a:pt x="643" y="268"/>
                  </a:cubicBezTo>
                  <a:cubicBezTo>
                    <a:pt x="535" y="241"/>
                    <a:pt x="455" y="188"/>
                    <a:pt x="348" y="134"/>
                  </a:cubicBezTo>
                  <a:cubicBezTo>
                    <a:pt x="321" y="107"/>
                    <a:pt x="268" y="107"/>
                    <a:pt x="241" y="54"/>
                  </a:cubicBezTo>
                  <a:cubicBezTo>
                    <a:pt x="214" y="27"/>
                    <a:pt x="188" y="27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548;p42">
              <a:extLst>
                <a:ext uri="{FF2B5EF4-FFF2-40B4-BE49-F238E27FC236}">
                  <a16:creationId xmlns:a16="http://schemas.microsoft.com/office/drawing/2014/main" id="{0D78EECE-DC4A-4AD8-8DFB-F20075F77B60}"/>
                </a:ext>
              </a:extLst>
            </p:cNvPr>
            <p:cNvSpPr/>
            <p:nvPr/>
          </p:nvSpPr>
          <p:spPr>
            <a:xfrm>
              <a:off x="9252100" y="5050800"/>
              <a:ext cx="32150" cy="48500"/>
            </a:xfrm>
            <a:custGeom>
              <a:avLst/>
              <a:gdLst/>
              <a:ahLst/>
              <a:cxnLst/>
              <a:rect l="l" t="t" r="r" b="b"/>
              <a:pathLst>
                <a:path w="1286" h="1940" extrusionOk="0">
                  <a:moveTo>
                    <a:pt x="804" y="1"/>
                  </a:moveTo>
                  <a:cubicBezTo>
                    <a:pt x="677" y="1"/>
                    <a:pt x="519" y="80"/>
                    <a:pt x="402" y="220"/>
                  </a:cubicBezTo>
                  <a:cubicBezTo>
                    <a:pt x="269" y="380"/>
                    <a:pt x="188" y="595"/>
                    <a:pt x="108" y="862"/>
                  </a:cubicBezTo>
                  <a:cubicBezTo>
                    <a:pt x="1" y="1317"/>
                    <a:pt x="108" y="1772"/>
                    <a:pt x="349" y="1906"/>
                  </a:cubicBezTo>
                  <a:cubicBezTo>
                    <a:pt x="376" y="1906"/>
                    <a:pt x="402" y="1933"/>
                    <a:pt x="456" y="1933"/>
                  </a:cubicBezTo>
                  <a:cubicBezTo>
                    <a:pt x="473" y="1937"/>
                    <a:pt x="492" y="1939"/>
                    <a:pt x="512" y="1939"/>
                  </a:cubicBezTo>
                  <a:cubicBezTo>
                    <a:pt x="621" y="1939"/>
                    <a:pt x="772" y="1876"/>
                    <a:pt x="884" y="1719"/>
                  </a:cubicBezTo>
                  <a:cubicBezTo>
                    <a:pt x="1018" y="1558"/>
                    <a:pt x="1125" y="1371"/>
                    <a:pt x="1179" y="1103"/>
                  </a:cubicBezTo>
                  <a:cubicBezTo>
                    <a:pt x="1286" y="621"/>
                    <a:pt x="1179" y="193"/>
                    <a:pt x="938" y="59"/>
                  </a:cubicBezTo>
                  <a:cubicBezTo>
                    <a:pt x="911" y="59"/>
                    <a:pt x="884" y="6"/>
                    <a:pt x="857" y="6"/>
                  </a:cubicBezTo>
                  <a:cubicBezTo>
                    <a:pt x="840" y="2"/>
                    <a:pt x="823" y="1"/>
                    <a:pt x="804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549;p42">
              <a:extLst>
                <a:ext uri="{FF2B5EF4-FFF2-40B4-BE49-F238E27FC236}">
                  <a16:creationId xmlns:a16="http://schemas.microsoft.com/office/drawing/2014/main" id="{418F01CE-71BC-437C-85E3-EC5DAAA4AFF2}"/>
                </a:ext>
              </a:extLst>
            </p:cNvPr>
            <p:cNvSpPr/>
            <p:nvPr/>
          </p:nvSpPr>
          <p:spPr>
            <a:xfrm>
              <a:off x="9406025" y="5092250"/>
              <a:ext cx="32125" cy="47875"/>
            </a:xfrm>
            <a:custGeom>
              <a:avLst/>
              <a:gdLst/>
              <a:ahLst/>
              <a:cxnLst/>
              <a:rect l="l" t="t" r="r" b="b"/>
              <a:pathLst>
                <a:path w="1285" h="1915" extrusionOk="0">
                  <a:moveTo>
                    <a:pt x="772" y="1"/>
                  </a:moveTo>
                  <a:cubicBezTo>
                    <a:pt x="663" y="1"/>
                    <a:pt x="514" y="60"/>
                    <a:pt x="402" y="195"/>
                  </a:cubicBezTo>
                  <a:cubicBezTo>
                    <a:pt x="268" y="382"/>
                    <a:pt x="161" y="569"/>
                    <a:pt x="107" y="837"/>
                  </a:cubicBezTo>
                  <a:cubicBezTo>
                    <a:pt x="0" y="1319"/>
                    <a:pt x="107" y="1747"/>
                    <a:pt x="348" y="1881"/>
                  </a:cubicBezTo>
                  <a:cubicBezTo>
                    <a:pt x="375" y="1881"/>
                    <a:pt x="402" y="1908"/>
                    <a:pt x="428" y="1908"/>
                  </a:cubicBezTo>
                  <a:cubicBezTo>
                    <a:pt x="450" y="1912"/>
                    <a:pt x="473" y="1914"/>
                    <a:pt x="497" y="1914"/>
                  </a:cubicBezTo>
                  <a:cubicBezTo>
                    <a:pt x="622" y="1914"/>
                    <a:pt x="771" y="1855"/>
                    <a:pt x="883" y="1720"/>
                  </a:cubicBezTo>
                  <a:cubicBezTo>
                    <a:pt x="1017" y="1533"/>
                    <a:pt x="1097" y="1345"/>
                    <a:pt x="1178" y="1078"/>
                  </a:cubicBezTo>
                  <a:cubicBezTo>
                    <a:pt x="1285" y="596"/>
                    <a:pt x="1178" y="168"/>
                    <a:pt x="937" y="34"/>
                  </a:cubicBezTo>
                  <a:cubicBezTo>
                    <a:pt x="910" y="34"/>
                    <a:pt x="883" y="7"/>
                    <a:pt x="830" y="7"/>
                  </a:cubicBezTo>
                  <a:cubicBezTo>
                    <a:pt x="812" y="3"/>
                    <a:pt x="793" y="1"/>
                    <a:pt x="772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548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/>
      <p:bldP spid="43" grpId="0"/>
      <p:bldP spid="46" grpId="0" animBg="1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654" y="826759"/>
            <a:ext cx="961615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>
              <a:spcBef>
                <a:spcPct val="50000"/>
              </a:spcBef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diện tích xung quanh, diện tích toàn phần của hình lập phương có độ dài cạnh là:</a:t>
            </a:r>
          </a:p>
          <a:p>
            <a:pPr lvl="0" algn="just">
              <a:spcBef>
                <a:spcPct val="50000"/>
              </a:spcBef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12 cm</a:t>
            </a:r>
            <a:r>
              <a:rPr lang="en-US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</a:t>
            </a: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1,5 m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6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" y="4000817"/>
            <a:ext cx="2272738" cy="277163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46B0A97-0C29-D335-AE44-60F9B3447C63}"/>
              </a:ext>
            </a:extLst>
          </p:cNvPr>
          <p:cNvSpPr/>
          <p:nvPr/>
        </p:nvSpPr>
        <p:spPr>
          <a:xfrm>
            <a:off x="557561" y="657922"/>
            <a:ext cx="624468" cy="60216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898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986" y="558105"/>
            <a:ext cx="95306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Cửa hàng bánh ngọt thường bảo quản bánh bằng cách cuốn một </a:t>
            </a:r>
            <a:r>
              <a:rPr kumimoji="0" lang="vi-VN" altLang="en-US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 </a:t>
            </a:r>
            <a:r>
              <a: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kumimoji="0" lang="vi-VN" altLang="en-US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 trong suốt vừa đủ quanh chiếc bánh như hình bên. Biết chiếc bánh bên có dạng hình lập phương cạnh 9 cm. Hãy tính diện tích phần túi bóng cần sử dụng.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6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" y="4000817"/>
            <a:ext cx="2272738" cy="277163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46B0A97-0C29-D335-AE44-60F9B3447C63}"/>
              </a:ext>
            </a:extLst>
          </p:cNvPr>
          <p:cNvSpPr/>
          <p:nvPr/>
        </p:nvSpPr>
        <p:spPr>
          <a:xfrm>
            <a:off x="557561" y="657922"/>
            <a:ext cx="624468" cy="60216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767E2-DC53-2FF4-50DC-3FBBF6D67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970" y="3383055"/>
            <a:ext cx="4221230" cy="27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aanr">
            <a:hlinkClick r:id="" action="ppaction://media"/>
            <a:extLst>
              <a:ext uri="{FF2B5EF4-FFF2-40B4-BE49-F238E27FC236}">
                <a16:creationId xmlns:a16="http://schemas.microsoft.com/office/drawing/2014/main" id="{841900C0-258A-82DF-F909-03232323D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-6657976"/>
            <a:ext cx="12077700" cy="2057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05E29ACD-D242-415E-A61F-35097333D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BDED4C9-8DFD-4682-A37E-91212FBC4496}"/>
              </a:ext>
            </a:extLst>
          </p:cNvPr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01AB6F9-D53A-4470-AB08-B5670593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B737B6-112F-4D83-A2B2-23616DFCC19E}"/>
                </a:ext>
              </a:extLst>
            </p:cNvPr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Cảm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ơn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đã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giúp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91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>
            <a:extLst>
              <a:ext uri="{FF2B5EF4-FFF2-40B4-BE49-F238E27FC236}">
                <a16:creationId xmlns:a16="http://schemas.microsoft.com/office/drawing/2014/main" id="{8B048FE5-89B9-40C4-965F-BD1B81AAB0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/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>
            <a:extLst>
              <a:ext uri="{FF2B5EF4-FFF2-40B4-BE49-F238E27FC236}">
                <a16:creationId xmlns:a16="http://schemas.microsoft.com/office/drawing/2014/main" id="{28FCEE70-6B90-4831-A666-E1AAD89FADCE}"/>
              </a:ext>
            </a:extLst>
          </p:cNvPr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>
              <a:extLst>
                <a:ext uri="{FF2B5EF4-FFF2-40B4-BE49-F238E27FC236}">
                  <a16:creationId xmlns:a16="http://schemas.microsoft.com/office/drawing/2014/main" id="{58DE53ED-A2F2-4194-87DB-811C32DFD7E6}"/>
                </a:ext>
              </a:extLst>
            </p:cNvPr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77;p60">
              <a:extLst>
                <a:ext uri="{FF2B5EF4-FFF2-40B4-BE49-F238E27FC236}">
                  <a16:creationId xmlns:a16="http://schemas.microsoft.com/office/drawing/2014/main" id="{F7C1B3BF-729E-4D98-A9CE-35E1EBC273A0}"/>
                </a:ext>
              </a:extLst>
            </p:cNvPr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78;p60">
              <a:extLst>
                <a:ext uri="{FF2B5EF4-FFF2-40B4-BE49-F238E27FC236}">
                  <a16:creationId xmlns:a16="http://schemas.microsoft.com/office/drawing/2014/main" id="{F054FA49-5047-4674-ACD7-F8B326B6A587}"/>
                </a:ext>
              </a:extLst>
            </p:cNvPr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79;p60">
              <a:extLst>
                <a:ext uri="{FF2B5EF4-FFF2-40B4-BE49-F238E27FC236}">
                  <a16:creationId xmlns:a16="http://schemas.microsoft.com/office/drawing/2014/main" id="{49436531-4FA4-494D-900A-D19EBBC1C549}"/>
                </a:ext>
              </a:extLst>
            </p:cNvPr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80;p60">
              <a:extLst>
                <a:ext uri="{FF2B5EF4-FFF2-40B4-BE49-F238E27FC236}">
                  <a16:creationId xmlns:a16="http://schemas.microsoft.com/office/drawing/2014/main" id="{261199A0-4326-450D-842C-19302EAE0446}"/>
                </a:ext>
              </a:extLst>
            </p:cNvPr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1;p60">
              <a:extLst>
                <a:ext uri="{FF2B5EF4-FFF2-40B4-BE49-F238E27FC236}">
                  <a16:creationId xmlns:a16="http://schemas.microsoft.com/office/drawing/2014/main" id="{486D5A2E-1DE0-44DD-B746-8142DB4EFD1D}"/>
                </a:ext>
              </a:extLst>
            </p:cNvPr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2;p60">
              <a:extLst>
                <a:ext uri="{FF2B5EF4-FFF2-40B4-BE49-F238E27FC236}">
                  <a16:creationId xmlns:a16="http://schemas.microsoft.com/office/drawing/2014/main" id="{9675C632-4750-4FB3-8F9E-B659C9DE3242}"/>
                </a:ext>
              </a:extLst>
            </p:cNvPr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83;p60">
              <a:extLst>
                <a:ext uri="{FF2B5EF4-FFF2-40B4-BE49-F238E27FC236}">
                  <a16:creationId xmlns:a16="http://schemas.microsoft.com/office/drawing/2014/main" id="{35EF7779-8AF6-43B6-9A2B-60CE783E1C6E}"/>
                </a:ext>
              </a:extLst>
            </p:cNvPr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84;p60">
              <a:extLst>
                <a:ext uri="{FF2B5EF4-FFF2-40B4-BE49-F238E27FC236}">
                  <a16:creationId xmlns:a16="http://schemas.microsoft.com/office/drawing/2014/main" id="{D01B33B9-0D25-4389-A1BB-1007416AFF05}"/>
                </a:ext>
              </a:extLst>
            </p:cNvPr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85;p60">
              <a:extLst>
                <a:ext uri="{FF2B5EF4-FFF2-40B4-BE49-F238E27FC236}">
                  <a16:creationId xmlns:a16="http://schemas.microsoft.com/office/drawing/2014/main" id="{FD395F5C-70D5-4901-A44E-1E573DAE3EC8}"/>
                </a:ext>
              </a:extLst>
            </p:cNvPr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86;p60">
              <a:extLst>
                <a:ext uri="{FF2B5EF4-FFF2-40B4-BE49-F238E27FC236}">
                  <a16:creationId xmlns:a16="http://schemas.microsoft.com/office/drawing/2014/main" id="{8ECF70BF-7F25-472F-90EE-AF200453F281}"/>
                </a:ext>
              </a:extLst>
            </p:cNvPr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87;p60">
              <a:extLst>
                <a:ext uri="{FF2B5EF4-FFF2-40B4-BE49-F238E27FC236}">
                  <a16:creationId xmlns:a16="http://schemas.microsoft.com/office/drawing/2014/main" id="{58F11EE9-76B4-4852-8C78-C77DBCB7C4B1}"/>
                </a:ext>
              </a:extLst>
            </p:cNvPr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88;p60">
              <a:extLst>
                <a:ext uri="{FF2B5EF4-FFF2-40B4-BE49-F238E27FC236}">
                  <a16:creationId xmlns:a16="http://schemas.microsoft.com/office/drawing/2014/main" id="{BCA6F6C8-37CC-47A2-8BC1-554CB1B9C7E1}"/>
                </a:ext>
              </a:extLst>
            </p:cNvPr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89;p60">
              <a:extLst>
                <a:ext uri="{FF2B5EF4-FFF2-40B4-BE49-F238E27FC236}">
                  <a16:creationId xmlns:a16="http://schemas.microsoft.com/office/drawing/2014/main" id="{BE7C50F7-F170-4119-BC2F-531EECBF588F}"/>
                </a:ext>
              </a:extLst>
            </p:cNvPr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90;p60">
              <a:extLst>
                <a:ext uri="{FF2B5EF4-FFF2-40B4-BE49-F238E27FC236}">
                  <a16:creationId xmlns:a16="http://schemas.microsoft.com/office/drawing/2014/main" id="{CCF4E302-9FB0-44B2-BA19-43A7DE70FCA4}"/>
                </a:ext>
              </a:extLst>
            </p:cNvPr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91;p60">
              <a:extLst>
                <a:ext uri="{FF2B5EF4-FFF2-40B4-BE49-F238E27FC236}">
                  <a16:creationId xmlns:a16="http://schemas.microsoft.com/office/drawing/2014/main" id="{C224EBE2-ABEF-4546-AB44-81F056D6B2F3}"/>
                </a:ext>
              </a:extLst>
            </p:cNvPr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92;p60">
              <a:extLst>
                <a:ext uri="{FF2B5EF4-FFF2-40B4-BE49-F238E27FC236}">
                  <a16:creationId xmlns:a16="http://schemas.microsoft.com/office/drawing/2014/main" id="{5CD076C6-D346-4D4D-A8E2-5CBF28C2C3CF}"/>
                </a:ext>
              </a:extLst>
            </p:cNvPr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93;p60">
              <a:extLst>
                <a:ext uri="{FF2B5EF4-FFF2-40B4-BE49-F238E27FC236}">
                  <a16:creationId xmlns:a16="http://schemas.microsoft.com/office/drawing/2014/main" id="{55F0E4F4-B55D-4304-974F-FC68ECE50F26}"/>
                </a:ext>
              </a:extLst>
            </p:cNvPr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94;p60">
              <a:extLst>
                <a:ext uri="{FF2B5EF4-FFF2-40B4-BE49-F238E27FC236}">
                  <a16:creationId xmlns:a16="http://schemas.microsoft.com/office/drawing/2014/main" id="{9E310DF1-B9E6-43B7-9DF8-22098F40FDFD}"/>
                </a:ext>
              </a:extLst>
            </p:cNvPr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95;p60">
              <a:extLst>
                <a:ext uri="{FF2B5EF4-FFF2-40B4-BE49-F238E27FC236}">
                  <a16:creationId xmlns:a16="http://schemas.microsoft.com/office/drawing/2014/main" id="{217CCCED-1ED2-4DC3-AF48-F1C74BAA3337}"/>
                </a:ext>
              </a:extLst>
            </p:cNvPr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96;p60">
              <a:extLst>
                <a:ext uri="{FF2B5EF4-FFF2-40B4-BE49-F238E27FC236}">
                  <a16:creationId xmlns:a16="http://schemas.microsoft.com/office/drawing/2014/main" id="{6B67BA9B-4987-4DAC-AD7D-E85B157525A5}"/>
                </a:ext>
              </a:extLst>
            </p:cNvPr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97;p60">
              <a:extLst>
                <a:ext uri="{FF2B5EF4-FFF2-40B4-BE49-F238E27FC236}">
                  <a16:creationId xmlns:a16="http://schemas.microsoft.com/office/drawing/2014/main" id="{D8575B79-86E4-41C4-ACA0-7A7763B020D7}"/>
                </a:ext>
              </a:extLst>
            </p:cNvPr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98;p60">
              <a:extLst>
                <a:ext uri="{FF2B5EF4-FFF2-40B4-BE49-F238E27FC236}">
                  <a16:creationId xmlns:a16="http://schemas.microsoft.com/office/drawing/2014/main" id="{E70FD4D2-27DA-43F7-9B12-762D9800B1C0}"/>
                </a:ext>
              </a:extLst>
            </p:cNvPr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99;p60">
              <a:extLst>
                <a:ext uri="{FF2B5EF4-FFF2-40B4-BE49-F238E27FC236}">
                  <a16:creationId xmlns:a16="http://schemas.microsoft.com/office/drawing/2014/main" id="{91817FFE-B0DB-4EDF-A4BB-4BCCE248C476}"/>
                </a:ext>
              </a:extLst>
            </p:cNvPr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00;p60">
              <a:extLst>
                <a:ext uri="{FF2B5EF4-FFF2-40B4-BE49-F238E27FC236}">
                  <a16:creationId xmlns:a16="http://schemas.microsoft.com/office/drawing/2014/main" id="{0516F357-B5CE-4575-BACD-9992C61E4A0C}"/>
                </a:ext>
              </a:extLst>
            </p:cNvPr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01;p60">
              <a:extLst>
                <a:ext uri="{FF2B5EF4-FFF2-40B4-BE49-F238E27FC236}">
                  <a16:creationId xmlns:a16="http://schemas.microsoft.com/office/drawing/2014/main" id="{F0BD7DFE-CAD1-4A5B-A6CB-D386EF5F330D}"/>
                </a:ext>
              </a:extLst>
            </p:cNvPr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02;p60">
              <a:extLst>
                <a:ext uri="{FF2B5EF4-FFF2-40B4-BE49-F238E27FC236}">
                  <a16:creationId xmlns:a16="http://schemas.microsoft.com/office/drawing/2014/main" id="{1AD71834-E8D8-4BB8-91FA-2960328BC2F6}"/>
                </a:ext>
              </a:extLst>
            </p:cNvPr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03;p60">
              <a:extLst>
                <a:ext uri="{FF2B5EF4-FFF2-40B4-BE49-F238E27FC236}">
                  <a16:creationId xmlns:a16="http://schemas.microsoft.com/office/drawing/2014/main" id="{67BC4BC6-5EAC-411D-9A99-9975AD50F294}"/>
                </a:ext>
              </a:extLst>
            </p:cNvPr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04;p60">
              <a:extLst>
                <a:ext uri="{FF2B5EF4-FFF2-40B4-BE49-F238E27FC236}">
                  <a16:creationId xmlns:a16="http://schemas.microsoft.com/office/drawing/2014/main" id="{E3D7650F-87ED-4FE6-8217-996B06FFD2E1}"/>
                </a:ext>
              </a:extLst>
            </p:cNvPr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05;p60">
              <a:extLst>
                <a:ext uri="{FF2B5EF4-FFF2-40B4-BE49-F238E27FC236}">
                  <a16:creationId xmlns:a16="http://schemas.microsoft.com/office/drawing/2014/main" id="{E5DE23BE-DAA1-4328-8F45-247793BD95D4}"/>
                </a:ext>
              </a:extLst>
            </p:cNvPr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06;p60">
              <a:extLst>
                <a:ext uri="{FF2B5EF4-FFF2-40B4-BE49-F238E27FC236}">
                  <a16:creationId xmlns:a16="http://schemas.microsoft.com/office/drawing/2014/main" id="{6C18FB64-69FF-41C1-BD5D-812AB5A3DEA8}"/>
                </a:ext>
              </a:extLst>
            </p:cNvPr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07;p60">
              <a:extLst>
                <a:ext uri="{FF2B5EF4-FFF2-40B4-BE49-F238E27FC236}">
                  <a16:creationId xmlns:a16="http://schemas.microsoft.com/office/drawing/2014/main" id="{BBD96515-B35E-43B2-B554-8B610B116500}"/>
                </a:ext>
              </a:extLst>
            </p:cNvPr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08;p60">
              <a:extLst>
                <a:ext uri="{FF2B5EF4-FFF2-40B4-BE49-F238E27FC236}">
                  <a16:creationId xmlns:a16="http://schemas.microsoft.com/office/drawing/2014/main" id="{E569EEC5-0099-4676-9FD2-0CC26F63D718}"/>
                </a:ext>
              </a:extLst>
            </p:cNvPr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09;p60">
              <a:extLst>
                <a:ext uri="{FF2B5EF4-FFF2-40B4-BE49-F238E27FC236}">
                  <a16:creationId xmlns:a16="http://schemas.microsoft.com/office/drawing/2014/main" id="{8822D832-4E96-4AFD-92DC-0C4FE24744B4}"/>
                </a:ext>
              </a:extLst>
            </p:cNvPr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10;p60">
              <a:extLst>
                <a:ext uri="{FF2B5EF4-FFF2-40B4-BE49-F238E27FC236}">
                  <a16:creationId xmlns:a16="http://schemas.microsoft.com/office/drawing/2014/main" id="{8D88309F-C8B5-4417-9595-19F91EB6F356}"/>
                </a:ext>
              </a:extLst>
            </p:cNvPr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11;p60">
              <a:extLst>
                <a:ext uri="{FF2B5EF4-FFF2-40B4-BE49-F238E27FC236}">
                  <a16:creationId xmlns:a16="http://schemas.microsoft.com/office/drawing/2014/main" id="{DAFF5F5B-034B-4D57-9D21-1C5F5DA1F656}"/>
                </a:ext>
              </a:extLst>
            </p:cNvPr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12;p60">
              <a:extLst>
                <a:ext uri="{FF2B5EF4-FFF2-40B4-BE49-F238E27FC236}">
                  <a16:creationId xmlns:a16="http://schemas.microsoft.com/office/drawing/2014/main" id="{2EFA325C-B91C-43A8-A710-A2AB031A8C24}"/>
                </a:ext>
              </a:extLst>
            </p:cNvPr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13;p60">
              <a:extLst>
                <a:ext uri="{FF2B5EF4-FFF2-40B4-BE49-F238E27FC236}">
                  <a16:creationId xmlns:a16="http://schemas.microsoft.com/office/drawing/2014/main" id="{7EDA7B67-E88F-4017-B096-964949B503EA}"/>
                </a:ext>
              </a:extLst>
            </p:cNvPr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14;p60">
              <a:extLst>
                <a:ext uri="{FF2B5EF4-FFF2-40B4-BE49-F238E27FC236}">
                  <a16:creationId xmlns:a16="http://schemas.microsoft.com/office/drawing/2014/main" id="{02016CF8-8652-4E51-9A52-B5BDD3E60114}"/>
                </a:ext>
              </a:extLst>
            </p:cNvPr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15;p60">
              <a:extLst>
                <a:ext uri="{FF2B5EF4-FFF2-40B4-BE49-F238E27FC236}">
                  <a16:creationId xmlns:a16="http://schemas.microsoft.com/office/drawing/2014/main" id="{1C5BCDA2-81F8-4A8B-8092-3C16E0DBED96}"/>
                </a:ext>
              </a:extLst>
            </p:cNvPr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16;p60">
              <a:extLst>
                <a:ext uri="{FF2B5EF4-FFF2-40B4-BE49-F238E27FC236}">
                  <a16:creationId xmlns:a16="http://schemas.microsoft.com/office/drawing/2014/main" id="{4EC219A6-870A-4572-B2ED-598805A4470D}"/>
                </a:ext>
              </a:extLst>
            </p:cNvPr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2117;p60">
            <a:extLst>
              <a:ext uri="{FF2B5EF4-FFF2-40B4-BE49-F238E27FC236}">
                <a16:creationId xmlns:a16="http://schemas.microsoft.com/office/drawing/2014/main" id="{427EF99C-F43B-4402-B06A-B6A1F7F66EE9}"/>
              </a:ext>
            </a:extLst>
          </p:cNvPr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2118;p60">
            <a:extLst>
              <a:ext uri="{FF2B5EF4-FFF2-40B4-BE49-F238E27FC236}">
                <a16:creationId xmlns:a16="http://schemas.microsoft.com/office/drawing/2014/main" id="{D9023254-AE53-46D6-A4E4-82EB7ED6EA28}"/>
              </a:ext>
            </a:extLst>
          </p:cNvPr>
          <p:cNvSpPr/>
          <p:nvPr/>
        </p:nvSpPr>
        <p:spPr>
          <a:xfrm>
            <a:off x="11025983" y="3529506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2119;p60">
            <a:extLst>
              <a:ext uri="{FF2B5EF4-FFF2-40B4-BE49-F238E27FC236}">
                <a16:creationId xmlns:a16="http://schemas.microsoft.com/office/drawing/2014/main" id="{3BB581FF-5FC4-4030-A2C7-EEE5DC0188D7}"/>
              </a:ext>
            </a:extLst>
          </p:cNvPr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4BE526A7-3737-4841-99BD-03EF37FCF5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47" t="56723"/>
          <a:stretch/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>
            <a:extLst>
              <a:ext uri="{FF2B5EF4-FFF2-40B4-BE49-F238E27FC236}">
                <a16:creationId xmlns:a16="http://schemas.microsoft.com/office/drawing/2014/main" id="{E7AB7ED8-FAC7-484C-A714-23E75CFD3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66797" y="4976717"/>
            <a:ext cx="1010905" cy="771964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398374D5-5861-459A-9D53-78DD4E71F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959" y="3569890"/>
            <a:ext cx="2682472" cy="2408129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89E62E96-8C5C-4A2A-ABCC-3588B92F0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2947" y="3203084"/>
            <a:ext cx="2682472" cy="2694666"/>
          </a:xfrm>
          <a:prstGeom prst="rect">
            <a:avLst/>
          </a:prstGeom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FE2559CE-CC10-417B-AEF5-27B95B65F0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4144" y="3173616"/>
            <a:ext cx="2682472" cy="2804403"/>
          </a:xfrm>
          <a:prstGeom prst="rect">
            <a:avLst/>
          </a:prstGeom>
        </p:spPr>
      </p:pic>
      <p:sp>
        <p:nvSpPr>
          <p:cNvPr id="249" name="Rectangle: Rounded Corners 248">
            <a:extLst>
              <a:ext uri="{FF2B5EF4-FFF2-40B4-BE49-F238E27FC236}">
                <a16:creationId xmlns:a16="http://schemas.microsoft.com/office/drawing/2014/main" id="{CD21C75A-C205-4E72-932F-406D1B5B718A}"/>
              </a:ext>
            </a:extLst>
          </p:cNvPr>
          <p:cNvSpPr/>
          <p:nvPr/>
        </p:nvSpPr>
        <p:spPr>
          <a:xfrm>
            <a:off x="801359" y="496424"/>
            <a:ext cx="7959079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347B189-760A-4F8D-B980-A9F6F6158B8A}"/>
              </a:ext>
            </a:extLst>
          </p:cNvPr>
          <p:cNvSpPr txBox="1"/>
          <p:nvPr/>
        </p:nvSpPr>
        <p:spPr>
          <a:xfrm>
            <a:off x="1023650" y="702916"/>
            <a:ext cx="7596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</a:rPr>
              <a:t>rồng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đã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khóa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những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khí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rồi</a:t>
            </a:r>
            <a:r>
              <a:rPr lang="en-US" sz="3200" b="1" dirty="0">
                <a:solidFill>
                  <a:srgbClr val="002060"/>
                </a:solidFill>
              </a:rPr>
              <a:t>!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bạn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hãy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chúng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tôi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mở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khóa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giúp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hoàng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tử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nhé</a:t>
            </a:r>
            <a:r>
              <a:rPr lang="en-US" sz="3200" b="1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040" name="Picture 1039">
            <a:hlinkClick r:id="rId10" action="ppaction://hlinksldjump"/>
            <a:extLst>
              <a:ext uri="{FF2B5EF4-FFF2-40B4-BE49-F238E27FC236}">
                <a16:creationId xmlns:a16="http://schemas.microsoft.com/office/drawing/2014/main" id="{87DF7C86-6221-41F8-98EA-97DD59F79A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2219" y="3269052"/>
            <a:ext cx="2877634" cy="2993395"/>
          </a:xfrm>
          <a:prstGeom prst="rect">
            <a:avLst/>
          </a:prstGeom>
        </p:spPr>
      </p:pic>
      <p:pic>
        <p:nvPicPr>
          <p:cNvPr id="253" name="Picture 252">
            <a:hlinkClick r:id="rId12" action="ppaction://hlinksldjump"/>
            <a:extLst>
              <a:ext uri="{FF2B5EF4-FFF2-40B4-BE49-F238E27FC236}">
                <a16:creationId xmlns:a16="http://schemas.microsoft.com/office/drawing/2014/main" id="{680A8F7E-92CF-4A6D-9BD7-BFFCB5CA25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185" y="3305709"/>
            <a:ext cx="2877519" cy="2993395"/>
          </a:xfrm>
          <a:prstGeom prst="rect">
            <a:avLst/>
          </a:prstGeom>
        </p:spPr>
      </p:pic>
      <p:pic>
        <p:nvPicPr>
          <p:cNvPr id="254" name="Picture 253">
            <a:hlinkClick r:id="rId13" action="ppaction://hlinksldjump"/>
            <a:extLst>
              <a:ext uri="{FF2B5EF4-FFF2-40B4-BE49-F238E27FC236}">
                <a16:creationId xmlns:a16="http://schemas.microsoft.com/office/drawing/2014/main" id="{0FB44E8C-3ECD-4B57-94FF-3DEB89CAB9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6904" y="3328425"/>
            <a:ext cx="2800387" cy="2993395"/>
          </a:xfrm>
          <a:prstGeom prst="rect">
            <a:avLst/>
          </a:prstGeom>
        </p:spPr>
      </p:pic>
      <p:pic>
        <p:nvPicPr>
          <p:cNvPr id="260" name="Picture 259">
            <a:hlinkClick r:id="rId14" action="ppaction://hlinksldjump"/>
            <a:extLst>
              <a:ext uri="{FF2B5EF4-FFF2-40B4-BE49-F238E27FC236}">
                <a16:creationId xmlns:a16="http://schemas.microsoft.com/office/drawing/2014/main" id="{383E50B0-048A-408D-B251-03EEE63CA2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53B6A3-8F7B-4A04-A80D-E2BD9C03450E}"/>
              </a:ext>
            </a:extLst>
          </p:cNvPr>
          <p:cNvSpPr/>
          <p:nvPr/>
        </p:nvSpPr>
        <p:spPr>
          <a:xfrm>
            <a:off x="3150830" y="461981"/>
            <a:ext cx="7959079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68A36-CCA6-49EF-8370-CF34C1EA71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847" t="56723"/>
          <a:stretch/>
        </p:blipFill>
        <p:spPr>
          <a:xfrm flipH="1">
            <a:off x="-342900" y="0"/>
            <a:ext cx="3564488" cy="2967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5CBA5-1893-4318-A021-C155D5A2462E}"/>
              </a:ext>
            </a:extLst>
          </p:cNvPr>
          <p:cNvSpPr txBox="1"/>
          <p:nvPr/>
        </p:nvSpPr>
        <p:spPr>
          <a:xfrm>
            <a:off x="3336657" y="722338"/>
            <a:ext cx="7371600" cy="1438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C00000"/>
                </a:solidFill>
                <a:latin typeface="Calibri"/>
              </a:rPr>
              <a:t>Công thức tính diện tích xung quanh của hình hộp chữ nhật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12" descr="Etoile_1">
            <a:extLst>
              <a:ext uri="{FF2B5EF4-FFF2-40B4-BE49-F238E27FC236}">
                <a16:creationId xmlns:a16="http://schemas.microsoft.com/office/drawing/2014/main" id="{8601AD0F-CDF4-4F15-9F30-83203D161A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69" y="2741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>
            <a:extLst>
              <a:ext uri="{FF2B5EF4-FFF2-40B4-BE49-F238E27FC236}">
                <a16:creationId xmlns:a16="http://schemas.microsoft.com/office/drawing/2014/main" id="{F346445A-C4CA-4D30-A71E-9E4D6568CFCC}"/>
              </a:ext>
            </a:extLst>
          </p:cNvPr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118;p60">
            <a:extLst>
              <a:ext uri="{FF2B5EF4-FFF2-40B4-BE49-F238E27FC236}">
                <a16:creationId xmlns:a16="http://schemas.microsoft.com/office/drawing/2014/main" id="{8CC7CD2C-2B1B-4DFE-BB2B-C611DE161607}"/>
              </a:ext>
            </a:extLst>
          </p:cNvPr>
          <p:cNvSpPr/>
          <p:nvPr/>
        </p:nvSpPr>
        <p:spPr>
          <a:xfrm>
            <a:off x="11452251" y="69575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118;p60">
            <a:extLst>
              <a:ext uri="{FF2B5EF4-FFF2-40B4-BE49-F238E27FC236}">
                <a16:creationId xmlns:a16="http://schemas.microsoft.com/office/drawing/2014/main" id="{50F1AF3A-9486-4F2C-ACD7-619FD25C1536}"/>
              </a:ext>
            </a:extLst>
          </p:cNvPr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F6C1C4-DD83-494D-8531-51EC6E9150BC}"/>
              </a:ext>
            </a:extLst>
          </p:cNvPr>
          <p:cNvGrpSpPr/>
          <p:nvPr/>
        </p:nvGrpSpPr>
        <p:grpSpPr>
          <a:xfrm>
            <a:off x="5459751" y="3314975"/>
            <a:ext cx="4613111" cy="885014"/>
            <a:chOff x="2590456" y="3469209"/>
            <a:chExt cx="4713517" cy="100531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E0307BC-ED69-45D7-B18D-4BCD28536CBA}"/>
                </a:ext>
              </a:extLst>
            </p:cNvPr>
            <p:cNvSpPr/>
            <p:nvPr/>
          </p:nvSpPr>
          <p:spPr>
            <a:xfrm>
              <a:off x="2590456" y="3469209"/>
              <a:ext cx="4525285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8CC90D-4218-49AA-920C-FA5F6F14AD9C}"/>
                </a:ext>
              </a:extLst>
            </p:cNvPr>
            <p:cNvSpPr txBox="1"/>
            <p:nvPr/>
          </p:nvSpPr>
          <p:spPr>
            <a:xfrm>
              <a:off x="2778688" y="3638866"/>
              <a:ext cx="4525285" cy="6642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 kern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B</a:t>
              </a:r>
              <a:r>
                <a:rPr kumimoji="0" lang="en-US" sz="3800" b="1" i="0" u="none" strike="noStrike" kern="0" cap="none" spc="0" normalizeH="0" baseline="0" noProof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800" b="1" i="0" u="none" strike="noStrike" kern="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Sxq = </a:t>
              </a:r>
              <a:r>
                <a:rPr lang="en-US" sz="3800" b="1" kern="0">
                  <a:ln w="3175">
                    <a:noFill/>
                  </a:ln>
                  <a:solidFill>
                    <a:srgbClr val="17375E"/>
                  </a:solidFill>
                  <a:latin typeface="Calibri (Body)"/>
                  <a:cs typeface="Calibri" panose="020F0502020204030204" pitchFamily="34" charset="0"/>
                </a:rPr>
                <a:t>(</a:t>
              </a:r>
              <a:r>
                <a:rPr lang="en-US" sz="3800" b="1" kern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a+b) x 2 x c</a:t>
              </a:r>
              <a:endParaRPr kumimoji="0" lang="en-US" sz="38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253D56E-D6C0-4A55-8D64-84D57DB7165C}"/>
              </a:ext>
            </a:extLst>
          </p:cNvPr>
          <p:cNvGrpSpPr/>
          <p:nvPr/>
        </p:nvGrpSpPr>
        <p:grpSpPr>
          <a:xfrm>
            <a:off x="5459752" y="4900439"/>
            <a:ext cx="4577362" cy="866563"/>
            <a:chOff x="2590800" y="5298832"/>
            <a:chExt cx="5166894" cy="131063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99FE144-0A01-4C3E-A5BD-6C24937B4426}"/>
                </a:ext>
              </a:extLst>
            </p:cNvPr>
            <p:cNvSpPr/>
            <p:nvPr/>
          </p:nvSpPr>
          <p:spPr>
            <a:xfrm>
              <a:off x="2590800" y="5298832"/>
              <a:ext cx="5104908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0A44A0-F501-4F64-A374-657EEE41C8A5}"/>
                </a:ext>
              </a:extLst>
            </p:cNvPr>
            <p:cNvSpPr txBox="1"/>
            <p:nvPr/>
          </p:nvSpPr>
          <p:spPr>
            <a:xfrm>
              <a:off x="2824436" y="5503507"/>
              <a:ext cx="4933258" cy="8844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  <a:r>
                <a:rPr kumimoji="0" lang="en-US" sz="3800" b="1" i="0" u="none" strike="noStrike" kern="1200" cap="none" spc="0" normalizeH="0" baseline="0" noProof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800" b="1" i="0" u="none" strike="noStrike" kern="1200" cap="none" spc="0" normalizeH="0" baseline="0" noProof="0">
                  <a:ln w="0"/>
                  <a:solidFill>
                    <a:srgbClr val="17375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Sxq =</a:t>
              </a:r>
              <a:r>
                <a:rPr kumimoji="0" lang="en-US" sz="3800" b="1" i="0" u="none" strike="noStrike" kern="1200" cap="none" spc="0" normalizeH="0" baseline="0" noProof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1" i="0" u="none" strike="noStrike" kern="1200" cap="none" spc="0" normalizeH="0" baseline="0" noProof="0">
                  <a:ln w="0"/>
                  <a:solidFill>
                    <a:srgbClr val="17375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 x b </a:t>
              </a:r>
              <a:r>
                <a:rPr lang="en-US" sz="3800" b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x c </a:t>
              </a:r>
              <a:endParaRPr kumimoji="0" lang="en-US" sz="38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6F089C-AAE7-4E23-A799-6490828E311C}"/>
              </a:ext>
            </a:extLst>
          </p:cNvPr>
          <p:cNvGrpSpPr/>
          <p:nvPr/>
        </p:nvGrpSpPr>
        <p:grpSpPr>
          <a:xfrm>
            <a:off x="632489" y="4917678"/>
            <a:ext cx="4662879" cy="885977"/>
            <a:chOff x="2590800" y="5298831"/>
            <a:chExt cx="4634090" cy="131063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C98CF20-DF2C-4EFB-AE9B-E9D361125101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71202A-3A2B-4E23-9F20-C9456A4E0C00}"/>
                </a:ext>
              </a:extLst>
            </p:cNvPr>
            <p:cNvSpPr txBox="1"/>
            <p:nvPr/>
          </p:nvSpPr>
          <p:spPr>
            <a:xfrm>
              <a:off x="2995731" y="5473519"/>
              <a:ext cx="4229159" cy="865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C. </a:t>
              </a:r>
              <a:r>
                <a:rPr kumimoji="0" lang="en-US" sz="38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Sxq = </a:t>
              </a:r>
              <a:r>
                <a:rPr kumimoji="0" lang="en-US" sz="3800" b="1" i="0" u="none" strike="noStrike" kern="1200" cap="none" spc="0" normalizeH="0" baseline="0" noProof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(a+b) x2</a:t>
              </a:r>
              <a:endParaRPr kumimoji="0" lang="en-US" sz="38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E243276-CA3C-49B4-B6EE-5B1EAD0C1BE3}"/>
              </a:ext>
            </a:extLst>
          </p:cNvPr>
          <p:cNvGrpSpPr/>
          <p:nvPr/>
        </p:nvGrpSpPr>
        <p:grpSpPr>
          <a:xfrm>
            <a:off x="632487" y="3341581"/>
            <a:ext cx="4662881" cy="1463244"/>
            <a:chOff x="2590798" y="5298831"/>
            <a:chExt cx="5993621" cy="2305591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8DD37669-10A6-4B87-A722-BBDCDE8E0335}"/>
                </a:ext>
              </a:extLst>
            </p:cNvPr>
            <p:cNvSpPr/>
            <p:nvPr/>
          </p:nvSpPr>
          <p:spPr>
            <a:xfrm>
              <a:off x="2590798" y="5298831"/>
              <a:ext cx="5804502" cy="1310638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EE338E9-8D04-4043-8A66-A854C8D0C599}"/>
                </a:ext>
              </a:extLst>
            </p:cNvPr>
            <p:cNvSpPr txBox="1"/>
            <p:nvPr/>
          </p:nvSpPr>
          <p:spPr>
            <a:xfrm>
              <a:off x="2779916" y="5470622"/>
              <a:ext cx="5804503" cy="2133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8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</a:t>
              </a:r>
              <a:r>
                <a:rPr kumimoji="0" lang="en-US" sz="3800" b="1" i="0" u="none" strike="noStrike" kern="1200" cap="none" spc="0" normalizeH="0" baseline="0" noProof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lang="en-US" sz="3800" b="1">
                  <a:ln w="3175">
                    <a:noFill/>
                  </a:ln>
                  <a:solidFill>
                    <a:srgbClr val="17375E"/>
                  </a:solidFill>
                  <a:latin typeface="Calibri (Body)"/>
                  <a:cs typeface="Calibri" panose="020F0502020204030204" pitchFamily="34" charset="0"/>
                </a:rPr>
                <a:t>Sxq =</a:t>
              </a:r>
              <a:r>
                <a:rPr lang="en-US" sz="3800" b="1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 + b x 2 x c</a:t>
              </a:r>
              <a:endParaRPr kumimoji="0" lang="en-US" sz="38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08BCB4DA-1822-481A-B833-BBD34688C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15DD97E1-0E7F-49CA-9587-3AB1886D92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41" name="AmthanhThua">
            <a:hlinkClick r:id="" action="ppaction://media"/>
            <a:extLst>
              <a:ext uri="{FF2B5EF4-FFF2-40B4-BE49-F238E27FC236}">
                <a16:creationId xmlns:a16="http://schemas.microsoft.com/office/drawing/2014/main" id="{EC152151-13C7-471D-BD4D-823A407EB9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  <p:pic>
        <p:nvPicPr>
          <p:cNvPr id="47" name="Picture 46">
            <a:hlinkClick r:id="rId13" action="ppaction://hlinksldjump"/>
            <a:extLst>
              <a:ext uri="{FF2B5EF4-FFF2-40B4-BE49-F238E27FC236}">
                <a16:creationId xmlns:a16="http://schemas.microsoft.com/office/drawing/2014/main" id="{8A986D9C-2D13-4158-9AB9-0FF8DFFFF7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053" y="5767002"/>
            <a:ext cx="3054312" cy="109099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16920A6-C155-421F-B64B-93B1CF31EC01}"/>
              </a:ext>
            </a:extLst>
          </p:cNvPr>
          <p:cNvSpPr txBox="1"/>
          <p:nvPr/>
        </p:nvSpPr>
        <p:spPr>
          <a:xfrm>
            <a:off x="501079" y="6181866"/>
            <a:ext cx="1163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MỞ KHÓA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9707116" y="2714377"/>
            <a:ext cx="2438400" cy="1905000"/>
            <a:chOff x="4378" y="2928"/>
            <a:chExt cx="1104" cy="1104"/>
          </a:xfrm>
        </p:grpSpPr>
        <p:sp>
          <p:nvSpPr>
            <p:cNvPr id="6195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9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76" name="WordArt 36"/>
          <p:cNvSpPr>
            <a:spLocks noChangeArrowheads="1" noChangeShapeType="1" noTextEdit="1"/>
          </p:cNvSpPr>
          <p:nvPr/>
        </p:nvSpPr>
        <p:spPr bwMode="auto">
          <a:xfrm>
            <a:off x="10669141" y="32763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77" name="WordArt 37"/>
          <p:cNvSpPr>
            <a:spLocks noChangeArrowheads="1" noChangeShapeType="1" noTextEdit="1"/>
          </p:cNvSpPr>
          <p:nvPr/>
        </p:nvSpPr>
        <p:spPr bwMode="auto">
          <a:xfrm>
            <a:off x="10669141" y="32763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78" name="WordArt 38"/>
          <p:cNvSpPr>
            <a:spLocks noChangeArrowheads="1" noChangeShapeType="1" noTextEdit="1"/>
          </p:cNvSpPr>
          <p:nvPr/>
        </p:nvSpPr>
        <p:spPr bwMode="auto">
          <a:xfrm>
            <a:off x="10673904" y="32477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79" name="WordArt 39"/>
          <p:cNvSpPr>
            <a:spLocks noChangeArrowheads="1" noChangeShapeType="1" noTextEdit="1"/>
          </p:cNvSpPr>
          <p:nvPr/>
        </p:nvSpPr>
        <p:spPr bwMode="auto">
          <a:xfrm>
            <a:off x="10669141" y="32763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80" name="WordArt 40"/>
          <p:cNvSpPr>
            <a:spLocks noChangeArrowheads="1" noChangeShapeType="1" noTextEdit="1"/>
          </p:cNvSpPr>
          <p:nvPr/>
        </p:nvSpPr>
        <p:spPr bwMode="auto">
          <a:xfrm>
            <a:off x="10716766" y="32763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1" name="WordArt 41"/>
          <p:cNvSpPr>
            <a:spLocks noChangeArrowheads="1" noChangeShapeType="1" noTextEdit="1"/>
          </p:cNvSpPr>
          <p:nvPr/>
        </p:nvSpPr>
        <p:spPr bwMode="auto">
          <a:xfrm>
            <a:off x="10683429" y="32763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82" name="WordArt 42"/>
          <p:cNvSpPr>
            <a:spLocks noChangeArrowheads="1" noChangeShapeType="1" noTextEdit="1"/>
          </p:cNvSpPr>
          <p:nvPr/>
        </p:nvSpPr>
        <p:spPr bwMode="auto">
          <a:xfrm>
            <a:off x="10669141" y="32763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83" name="WordArt 43"/>
          <p:cNvSpPr>
            <a:spLocks noChangeArrowheads="1" noChangeShapeType="1" noTextEdit="1"/>
          </p:cNvSpPr>
          <p:nvPr/>
        </p:nvSpPr>
        <p:spPr bwMode="auto">
          <a:xfrm>
            <a:off x="10669141" y="32763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84" name="WordArt 44"/>
          <p:cNvSpPr>
            <a:spLocks noChangeArrowheads="1" noChangeShapeType="1" noTextEdit="1"/>
          </p:cNvSpPr>
          <p:nvPr/>
        </p:nvSpPr>
        <p:spPr bwMode="auto">
          <a:xfrm>
            <a:off x="10673904" y="32620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85" name="WordArt 45"/>
          <p:cNvSpPr>
            <a:spLocks noChangeArrowheads="1" noChangeShapeType="1" noTextEdit="1"/>
          </p:cNvSpPr>
          <p:nvPr/>
        </p:nvSpPr>
        <p:spPr bwMode="auto">
          <a:xfrm>
            <a:off x="10669141" y="32763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86" name="WordArt 46"/>
          <p:cNvSpPr>
            <a:spLocks noChangeArrowheads="1" noChangeShapeType="1" noTextEdit="1"/>
          </p:cNvSpPr>
          <p:nvPr/>
        </p:nvSpPr>
        <p:spPr bwMode="auto">
          <a:xfrm>
            <a:off x="10669141" y="32763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369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66 -0.30695 L -0.21966 -0.30672 C -0.203 -0.3044 -0.18594 -0.30602 -0.16979 -0.3 C -0.15274 -0.29329 -0.16016 -0.28403 -0.15143 -0.27385 C -0.14818 -0.27014 -0.14115 -0.26482 -0.14115 -0.26459 L -0.13646 -0.25255 L -0.12136 -0.20649 C -0.11094 -0.16459 -0.11654 -0.18149 -0.10651 -0.15463 C -0.10404 -0.13704 -0.10664 -0.15024 -0.09596 -0.125 C -0.09427 -0.12084 -0.0931 -0.11667 -0.09154 -0.11297 C -0.08998 -0.1095 -0.08776 -0.10625 -0.08685 -0.10255 C -0.08268 -0.08866 -0.08503 -0.09399 -0.08099 -0.08542 C -0.07813 -0.06737 -0.08268 -0.08843 -0.07526 -0.075 C -0.07409 -0.07292 -0.07461 -0.07014 -0.07409 -0.06806 C -0.07344 -0.06598 -0.07266 -0.06436 -0.07175 -0.06274 C -0.07044 -0.06019 -0.06836 -0.05811 -0.06706 -0.05579 C -0.06498 -0.05186 -0.0638 -0.04723 -0.06133 -0.04375 C -0.06003 -0.04167 -0.0582 -0.04121 -0.0569 -0.04028 C -0.0556 -0.03913 -0.0543 -0.03797 -0.05326 -0.03681 C -0.05052 -0.03288 -0.0487 -0.02848 -0.04518 -0.02639 C -0.04375 -0.02524 -0.04206 -0.025 -0.0405 -0.02454 C -0.03932 -0.02338 -0.03828 -0.02176 -0.03711 -0.02107 C -0.03555 -0.02014 -0.03399 -0.02014 -0.03242 -0.01945 C -0.03073 -0.01829 -0.02943 -0.0169 -0.028 -0.01598 C -0.02682 -0.01505 -0.02539 -0.01482 -0.02435 -0.01413 C -0.02318 -0.0132 -0.02214 -0.01135 -0.02096 -0.01065 C -0.01862 -0.00926 -0.01641 -0.00834 -0.01406 -0.00718 C -0.01289 -0.00672 -0.01159 -0.00602 -0.01042 -0.00556 C -0.00899 -0.00487 -0.00742 -0.0044 -0.00599 -0.00371 C 0.00078 4.81481E-6 -0.00326 -0.00024 -0.00013 -0.00024 L -0.00013 4.81481E-6 " pathEditMode="relative" rAng="0" ptsTypes="AAAAAAAAAAAAAAAAAAAAAAAAAAAAAAA">
                                          <p:cBhvr>
                                            <p:cTn id="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977" y="1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1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1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1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4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1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4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1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1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1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4" dur="5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6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4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49" presetID="5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e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4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55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6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0" fill="hold">
                          <p:stCondLst>
                            <p:cond delay="0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6" dur="4576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176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7" fill="hold">
                          <p:stCondLst>
                            <p:cond delay="0"/>
                          </p:stCondLst>
                          <p:childTnLst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3" dur="499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9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6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7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2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51220">
                    <p:cTn id="2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51220">
                    <p:cTn id="2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6" grpId="0" animBg="1"/>
          <p:bldP spid="5" grpId="0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66 -0.30695 L -0.21966 -0.30672 C -0.203 -0.3044 -0.18594 -0.30602 -0.16979 -0.3 C -0.15274 -0.29329 -0.16016 -0.28403 -0.15143 -0.27385 C -0.14818 -0.27014 -0.14115 -0.26482 -0.14115 -0.26459 L -0.13646 -0.25255 L -0.12136 -0.20649 C -0.11094 -0.16459 -0.11654 -0.18149 -0.10651 -0.15463 C -0.10404 -0.13704 -0.10664 -0.15024 -0.09596 -0.125 C -0.09427 -0.12084 -0.0931 -0.11667 -0.09154 -0.11297 C -0.08998 -0.1095 -0.08776 -0.10625 -0.08685 -0.10255 C -0.08268 -0.08866 -0.08503 -0.09399 -0.08099 -0.08542 C -0.07813 -0.06737 -0.08268 -0.08843 -0.07526 -0.075 C -0.07409 -0.07292 -0.07461 -0.07014 -0.07409 -0.06806 C -0.07344 -0.06598 -0.07266 -0.06436 -0.07175 -0.06274 C -0.07044 -0.06019 -0.06836 -0.05811 -0.06706 -0.05579 C -0.06498 -0.05186 -0.0638 -0.04723 -0.06133 -0.04375 C -0.06003 -0.04167 -0.0582 -0.04121 -0.0569 -0.04028 C -0.0556 -0.03913 -0.0543 -0.03797 -0.05326 -0.03681 C -0.05052 -0.03288 -0.0487 -0.02848 -0.04518 -0.02639 C -0.04375 -0.02524 -0.04206 -0.025 -0.0405 -0.02454 C -0.03932 -0.02338 -0.03828 -0.02176 -0.03711 -0.02107 C -0.03555 -0.02014 -0.03399 -0.02014 -0.03242 -0.01945 C -0.03073 -0.01829 -0.02943 -0.0169 -0.028 -0.01598 C -0.02682 -0.01505 -0.02539 -0.01482 -0.02435 -0.01413 C -0.02318 -0.0132 -0.02214 -0.01135 -0.02096 -0.01065 C -0.01862 -0.00926 -0.01641 -0.00834 -0.01406 -0.00718 C -0.01289 -0.00672 -0.01159 -0.00602 -0.01042 -0.00556 C -0.00899 -0.00487 -0.00742 -0.0044 -0.00599 -0.00371 C 0.00078 4.81481E-6 -0.00326 -0.00024 -0.00013 -0.00024 L -0.00013 4.81481E-6 " pathEditMode="relative" rAng="0" ptsTypes="AAAAAAAAAAAAAAAAAAAAAAAAAAAAAAA">
                                          <p:cBhvr>
                                            <p:cTn id="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977" y="1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1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1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1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4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1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4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1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1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1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1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4" dur="5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6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4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49" presetID="5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e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4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55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6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0" fill="hold">
                          <p:stCondLst>
                            <p:cond delay="0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6" dur="4576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176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7" fill="hold">
                          <p:stCondLst>
                            <p:cond delay="0"/>
                          </p:stCondLst>
                          <p:childTnLst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3" dur="499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9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6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7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2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51220">
                    <p:cTn id="2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51220">
                    <p:cTn id="2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6" grpId="0" animBg="1"/>
          <p:bldP spid="5" grpId="0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DA052-BBFF-0ED6-9789-4B6C86A55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BD20F9-D0D3-6270-AFA1-3B5D3FA44817}"/>
              </a:ext>
            </a:extLst>
          </p:cNvPr>
          <p:cNvSpPr/>
          <p:nvPr/>
        </p:nvSpPr>
        <p:spPr>
          <a:xfrm>
            <a:off x="3150830" y="461981"/>
            <a:ext cx="7959079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52D480-726A-B222-6A1C-03654DE4249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847" t="56723"/>
          <a:stretch/>
        </p:blipFill>
        <p:spPr>
          <a:xfrm flipH="1">
            <a:off x="-342900" y="0"/>
            <a:ext cx="3564488" cy="2967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E3D61F-71D5-DEC8-5CB9-A3D760F55F46}"/>
              </a:ext>
            </a:extLst>
          </p:cNvPr>
          <p:cNvSpPr txBox="1"/>
          <p:nvPr/>
        </p:nvSpPr>
        <p:spPr>
          <a:xfrm>
            <a:off x="3403080" y="616869"/>
            <a:ext cx="8545541" cy="1438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C00000"/>
                </a:solidFill>
                <a:latin typeface="Calibri"/>
              </a:rPr>
              <a:t>Công thức tính diện tích xung quanh của hình hộp chữ nhật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12" descr="Etoile_1">
            <a:extLst>
              <a:ext uri="{FF2B5EF4-FFF2-40B4-BE49-F238E27FC236}">
                <a16:creationId xmlns:a16="http://schemas.microsoft.com/office/drawing/2014/main" id="{BD9BE50F-4682-8305-3FD9-7A1742DDBA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69" y="2741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>
            <a:extLst>
              <a:ext uri="{FF2B5EF4-FFF2-40B4-BE49-F238E27FC236}">
                <a16:creationId xmlns:a16="http://schemas.microsoft.com/office/drawing/2014/main" id="{7652EA9C-E9ED-9524-F201-7E5CA2A7250B}"/>
              </a:ext>
            </a:extLst>
          </p:cNvPr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118;p60">
            <a:extLst>
              <a:ext uri="{FF2B5EF4-FFF2-40B4-BE49-F238E27FC236}">
                <a16:creationId xmlns:a16="http://schemas.microsoft.com/office/drawing/2014/main" id="{A75C081F-351F-1365-77C8-1774635A45EE}"/>
              </a:ext>
            </a:extLst>
          </p:cNvPr>
          <p:cNvSpPr/>
          <p:nvPr/>
        </p:nvSpPr>
        <p:spPr>
          <a:xfrm>
            <a:off x="11452251" y="69575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118;p60">
            <a:extLst>
              <a:ext uri="{FF2B5EF4-FFF2-40B4-BE49-F238E27FC236}">
                <a16:creationId xmlns:a16="http://schemas.microsoft.com/office/drawing/2014/main" id="{02674F6E-196F-9428-C609-C1ABDFD74234}"/>
              </a:ext>
            </a:extLst>
          </p:cNvPr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C7D654-9B9A-3B7B-EFCA-DFD3E4F2CA86}"/>
              </a:ext>
            </a:extLst>
          </p:cNvPr>
          <p:cNvGrpSpPr/>
          <p:nvPr/>
        </p:nvGrpSpPr>
        <p:grpSpPr>
          <a:xfrm>
            <a:off x="7854626" y="3093621"/>
            <a:ext cx="4075147" cy="2771696"/>
            <a:chOff x="6629400" y="921466"/>
            <a:chExt cx="2369386" cy="1391764"/>
          </a:xfrm>
        </p:grpSpPr>
        <p:sp>
          <p:nvSpPr>
            <p:cNvPr id="15" name="Text Box 17">
              <a:extLst>
                <a:ext uri="{FF2B5EF4-FFF2-40B4-BE49-F238E27FC236}">
                  <a16:creationId xmlns:a16="http://schemas.microsoft.com/office/drawing/2014/main" id="{5C8F2489-AF94-8B22-7F69-A7A0829C74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1850" y="2127776"/>
              <a:ext cx="946892" cy="185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3 </a:t>
              </a:r>
              <a:r>
                <a:rPr lang="en-US" b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dm</a:t>
              </a:r>
              <a:endParaRPr lang="en-US" b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 Box 18">
              <a:extLst>
                <a:ext uri="{FF2B5EF4-FFF2-40B4-BE49-F238E27FC236}">
                  <a16:creationId xmlns:a16="http://schemas.microsoft.com/office/drawing/2014/main" id="{20E24428-E0A3-1569-BA2B-03FB38BF8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323374" y="1209789"/>
              <a:ext cx="791384" cy="214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2,4 dm</a:t>
              </a:r>
              <a:endParaRPr lang="en-US" b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 Box 19">
              <a:extLst>
                <a:ext uri="{FF2B5EF4-FFF2-40B4-BE49-F238E27FC236}">
                  <a16:creationId xmlns:a16="http://schemas.microsoft.com/office/drawing/2014/main" id="{A62EB9DA-7346-99B2-41A7-24D192A4FD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506302">
              <a:off x="8082713" y="1906646"/>
              <a:ext cx="916073" cy="185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2 </a:t>
              </a:r>
              <a:r>
                <a:rPr lang="en-US" b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dm</a:t>
              </a:r>
              <a:endParaRPr lang="en-US" b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8" name="Group 26">
              <a:extLst>
                <a:ext uri="{FF2B5EF4-FFF2-40B4-BE49-F238E27FC236}">
                  <a16:creationId xmlns:a16="http://schemas.microsoft.com/office/drawing/2014/main" id="{DEA7998C-3595-599F-7C7E-E97C6F65D1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29400" y="921466"/>
              <a:ext cx="1911350" cy="1182658"/>
              <a:chOff x="599090" y="297436"/>
              <a:chExt cx="3064970" cy="1922874"/>
            </a:xfrm>
          </p:grpSpPr>
          <p:grpSp>
            <p:nvGrpSpPr>
              <p:cNvPr id="19" name="Group 27">
                <a:extLst>
                  <a:ext uri="{FF2B5EF4-FFF2-40B4-BE49-F238E27FC236}">
                    <a16:creationId xmlns:a16="http://schemas.microsoft.com/office/drawing/2014/main" id="{7D4A23B5-6C29-96E8-D610-D45FC41DD0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6548" y="297436"/>
                <a:ext cx="3047512" cy="1905422"/>
                <a:chOff x="616548" y="297436"/>
                <a:chExt cx="3047512" cy="1905422"/>
              </a:xfrm>
            </p:grpSpPr>
            <p:grpSp>
              <p:nvGrpSpPr>
                <p:cNvPr id="22" name="Group 30">
                  <a:extLst>
                    <a:ext uri="{FF2B5EF4-FFF2-40B4-BE49-F238E27FC236}">
                      <a16:creationId xmlns:a16="http://schemas.microsoft.com/office/drawing/2014/main" id="{775EBDD8-A61A-AB72-575C-62D4DE00EA5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6548" y="297436"/>
                  <a:ext cx="3047512" cy="1905422"/>
                  <a:chOff x="914888" y="1524220"/>
                  <a:chExt cx="3047512" cy="1905422"/>
                </a:xfrm>
              </p:grpSpPr>
              <p:sp>
                <p:nvSpPr>
                  <p:cNvPr id="24" name="Freeform 40">
                    <a:extLst>
                      <a:ext uri="{FF2B5EF4-FFF2-40B4-BE49-F238E27FC236}">
                        <a16:creationId xmlns:a16="http://schemas.microsoft.com/office/drawing/2014/main" id="{8380613D-EC7D-C4E2-205D-3205F2985B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24331" y="1524220"/>
                    <a:ext cx="726958" cy="1905422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0" y="1248"/>
                      </a:cxn>
                      <a:cxn ang="0">
                        <a:pos x="336" y="912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336" h="1248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0" y="1248"/>
                        </a:lnTo>
                        <a:lnTo>
                          <a:pt x="336" y="912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 sz="20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5" name="Freeform 37">
                    <a:extLst>
                      <a:ext uri="{FF2B5EF4-FFF2-40B4-BE49-F238E27FC236}">
                        <a16:creationId xmlns:a16="http://schemas.microsoft.com/office/drawing/2014/main" id="{4EF6151D-8F36-AC5C-6CDD-D2FE7963EE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4888" y="2057294"/>
                    <a:ext cx="2285632" cy="13723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912"/>
                      </a:cxn>
                      <a:cxn ang="0">
                        <a:pos x="1008" y="912"/>
                      </a:cxn>
                      <a:cxn ang="0">
                        <a:pos x="1008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8" h="912">
                        <a:moveTo>
                          <a:pt x="0" y="0"/>
                        </a:moveTo>
                        <a:lnTo>
                          <a:pt x="0" y="912"/>
                        </a:lnTo>
                        <a:lnTo>
                          <a:pt x="1008" y="912"/>
                        </a:lnTo>
                        <a:lnTo>
                          <a:pt x="100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 sz="20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6" name="Freeform 39">
                    <a:extLst>
                      <a:ext uri="{FF2B5EF4-FFF2-40B4-BE49-F238E27FC236}">
                        <a16:creationId xmlns:a16="http://schemas.microsoft.com/office/drawing/2014/main" id="{EF7F40D3-E4BE-8B8A-985E-27A86B785F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4889" y="1535325"/>
                    <a:ext cx="3047511" cy="499757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1008" y="336"/>
                      </a:cxn>
                      <a:cxn ang="0">
                        <a:pos x="1344" y="0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1344" h="336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1008" y="336"/>
                        </a:lnTo>
                        <a:lnTo>
                          <a:pt x="1344" y="0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0000"/>
                      <a:lumOff val="4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 sz="20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98B20C7E-B854-B358-FA25-C38FE4D00706}"/>
                    </a:ext>
                  </a:extLst>
                </p:cNvPr>
                <p:cNvCxnSpPr/>
                <p:nvPr/>
              </p:nvCxnSpPr>
              <p:spPr bwMode="auto">
                <a:xfrm>
                  <a:off x="1384776" y="338686"/>
                  <a:ext cx="0" cy="138028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BB4DB46-70E3-97D6-24C3-4ABE5115EEC1}"/>
                  </a:ext>
                </a:extLst>
              </p:cNvPr>
              <p:cNvCxnSpPr/>
              <p:nvPr/>
            </p:nvCxnSpPr>
            <p:spPr bwMode="auto">
              <a:xfrm>
                <a:off x="1364142" y="1684063"/>
                <a:ext cx="22919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6A52291-A06D-80FB-9D9B-E035A3B707EF}"/>
                  </a:ext>
                </a:extLst>
              </p:cNvPr>
              <p:cNvCxnSpPr/>
              <p:nvPr/>
            </p:nvCxnSpPr>
            <p:spPr bwMode="auto">
              <a:xfrm flipH="1">
                <a:off x="599090" y="1717380"/>
                <a:ext cx="765052" cy="50293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21BE8F0-2CEE-2D6F-AB2C-5545B36C07EF}"/>
              </a:ext>
            </a:extLst>
          </p:cNvPr>
          <p:cNvGrpSpPr/>
          <p:nvPr/>
        </p:nvGrpSpPr>
        <p:grpSpPr>
          <a:xfrm>
            <a:off x="3930544" y="4907319"/>
            <a:ext cx="3745307" cy="885014"/>
            <a:chOff x="2590456" y="3469209"/>
            <a:chExt cx="4354313" cy="100531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17DC713-0FDF-5114-6212-CD726AA356B4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1244FA4-EFB4-CCA6-4F3C-B3308535A215}"/>
                </a:ext>
              </a:extLst>
            </p:cNvPr>
            <p:cNvSpPr txBox="1"/>
            <p:nvPr/>
          </p:nvSpPr>
          <p:spPr>
            <a:xfrm>
              <a:off x="3082767" y="3632526"/>
              <a:ext cx="3862002" cy="6992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lang="en-US" sz="4000" b="1" kern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24 dm</a:t>
              </a:r>
              <a:r>
                <a:rPr lang="en-US" sz="4000" b="1" kern="0" baseline="3000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2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E9AE35-2BE7-210C-0997-E91135F456B9}"/>
              </a:ext>
            </a:extLst>
          </p:cNvPr>
          <p:cNvGrpSpPr/>
          <p:nvPr/>
        </p:nvGrpSpPr>
        <p:grpSpPr>
          <a:xfrm>
            <a:off x="3930544" y="3313283"/>
            <a:ext cx="3447119" cy="866563"/>
            <a:chOff x="2590800" y="5298832"/>
            <a:chExt cx="4829663" cy="131063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77F47D9-855D-1EB1-B864-3B498B408995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1BACB06-E55F-ABC5-35DE-9FA0DC0FBBA1}"/>
                </a:ext>
              </a:extLst>
            </p:cNvPr>
            <p:cNvSpPr txBox="1"/>
            <p:nvPr/>
          </p:nvSpPr>
          <p:spPr>
            <a:xfrm>
              <a:off x="3191304" y="5508044"/>
              <a:ext cx="4229159" cy="10240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r>
                <a:rPr kumimoji="0" lang="en-US" sz="4400" b="1" i="0" u="none" strike="noStrike" kern="1200" cap="none" spc="0" normalizeH="0" baseline="0" noProof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400" b="1" i="0" u="none" strike="noStrike" kern="1200" cap="none" spc="0" normalizeH="0" baseline="0" noProof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2,4 </a:t>
              </a:r>
              <a:r>
                <a:rPr kumimoji="0" lang="en-US" sz="4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dm</a:t>
              </a:r>
              <a:r>
                <a:rPr kumimoji="0" lang="en-US" sz="4400" b="1" i="0" u="none" strike="noStrike" kern="1200" cap="none" spc="0" normalizeH="0" baseline="3000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44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10E0C7-EFB2-103D-F049-5FA9E198531B}"/>
              </a:ext>
            </a:extLst>
          </p:cNvPr>
          <p:cNvGrpSpPr/>
          <p:nvPr/>
        </p:nvGrpSpPr>
        <p:grpSpPr>
          <a:xfrm>
            <a:off x="632490" y="4917678"/>
            <a:ext cx="3148490" cy="885977"/>
            <a:chOff x="2590800" y="5298831"/>
            <a:chExt cx="4634090" cy="131063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F3B5A82-C492-70EB-769C-E271A5608EB4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25A3741-8B37-25AE-859F-D87D5BFCEB41}"/>
                </a:ext>
              </a:extLst>
            </p:cNvPr>
            <p:cNvSpPr txBox="1"/>
            <p:nvPr/>
          </p:nvSpPr>
          <p:spPr>
            <a:xfrm>
              <a:off x="2995731" y="5473519"/>
              <a:ext cx="4229159" cy="10016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C</a:t>
              </a:r>
              <a:r>
                <a:rPr kumimoji="0" lang="en-US" sz="4400" b="1" i="0" u="none" strike="noStrike" kern="1200" cap="none" spc="0" normalizeH="0" baseline="0" noProof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12 </a:t>
              </a:r>
              <a:r>
                <a:rPr kumimoji="0" lang="en-US" sz="4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dm</a:t>
              </a:r>
              <a:r>
                <a:rPr kumimoji="0" lang="en-US" sz="4400" b="1" i="0" u="none" strike="noStrike" kern="1200" cap="none" spc="0" normalizeH="0" baseline="3000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44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BA4EF17-9693-EA91-F970-36CE98B9E91F}"/>
              </a:ext>
            </a:extLst>
          </p:cNvPr>
          <p:cNvGrpSpPr/>
          <p:nvPr/>
        </p:nvGrpSpPr>
        <p:grpSpPr>
          <a:xfrm>
            <a:off x="632490" y="3341583"/>
            <a:ext cx="3001863" cy="2140352"/>
            <a:chOff x="2590800" y="5298831"/>
            <a:chExt cx="4418278" cy="3372489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EAA6617-F217-D2F2-7467-D0AC1EA04082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89B0C6E-EB57-3FA2-46FA-0DC501FCC89A}"/>
                </a:ext>
              </a:extLst>
            </p:cNvPr>
            <p:cNvSpPr txBox="1"/>
            <p:nvPr/>
          </p:nvSpPr>
          <p:spPr>
            <a:xfrm>
              <a:off x="2779919" y="5470622"/>
              <a:ext cx="4229159" cy="32006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4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</a:t>
              </a:r>
              <a:r>
                <a:rPr kumimoji="0" lang="en-US" sz="4400" b="1" i="0" u="none" strike="noStrike" kern="1200" cap="none" spc="0" normalizeH="0" baseline="0" noProof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 + b x 2 x c</a:t>
              </a:r>
              <a:endParaRPr kumimoji="0" lang="en-US" sz="44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06ED54AD-6D7B-27F0-D59D-74EAB4E57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D74E2065-9F56-6125-967E-9586539BA5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41" name="AmthanhThua">
            <a:hlinkClick r:id="" action="ppaction://media"/>
            <a:extLst>
              <a:ext uri="{FF2B5EF4-FFF2-40B4-BE49-F238E27FC236}">
                <a16:creationId xmlns:a16="http://schemas.microsoft.com/office/drawing/2014/main" id="{0BD5AB26-9EFE-8BA3-8C6A-01B54556E2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  <p:pic>
        <p:nvPicPr>
          <p:cNvPr id="47" name="Picture 46">
            <a:hlinkClick r:id="rId13" action="ppaction://hlinksldjump"/>
            <a:extLst>
              <a:ext uri="{FF2B5EF4-FFF2-40B4-BE49-F238E27FC236}">
                <a16:creationId xmlns:a16="http://schemas.microsoft.com/office/drawing/2014/main" id="{CDD318A1-88CC-9319-68AE-2A33422A14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053" y="5767002"/>
            <a:ext cx="3054312" cy="109099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633ED95-0ADD-497C-0078-3BB3A00D67C8}"/>
              </a:ext>
            </a:extLst>
          </p:cNvPr>
          <p:cNvSpPr txBox="1"/>
          <p:nvPr/>
        </p:nvSpPr>
        <p:spPr>
          <a:xfrm>
            <a:off x="501079" y="6181866"/>
            <a:ext cx="1163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MỞ KHÓA</a:t>
            </a:r>
          </a:p>
        </p:txBody>
      </p:sp>
      <p:grpSp>
        <p:nvGrpSpPr>
          <p:cNvPr id="2" name="Group 33">
            <a:extLst>
              <a:ext uri="{FF2B5EF4-FFF2-40B4-BE49-F238E27FC236}">
                <a16:creationId xmlns:a16="http://schemas.microsoft.com/office/drawing/2014/main" id="{34E320C1-63B9-4BA7-4F07-555444241321}"/>
              </a:ext>
            </a:extLst>
          </p:cNvPr>
          <p:cNvGrpSpPr>
            <a:grpSpLocks/>
          </p:cNvGrpSpPr>
          <p:nvPr/>
        </p:nvGrpSpPr>
        <p:grpSpPr bwMode="auto">
          <a:xfrm>
            <a:off x="9600053" y="1257893"/>
            <a:ext cx="2438400" cy="1905000"/>
            <a:chOff x="4378" y="2928"/>
            <a:chExt cx="1104" cy="1104"/>
          </a:xfrm>
        </p:grpSpPr>
        <p:sp>
          <p:nvSpPr>
            <p:cNvPr id="6195" name="AutoShape 34">
              <a:extLst>
                <a:ext uri="{FF2B5EF4-FFF2-40B4-BE49-F238E27FC236}">
                  <a16:creationId xmlns:a16="http://schemas.microsoft.com/office/drawing/2014/main" id="{534B8714-048C-5070-3D8C-A8555ED97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96" name="WordArt 35">
              <a:extLst>
                <a:ext uri="{FF2B5EF4-FFF2-40B4-BE49-F238E27FC236}">
                  <a16:creationId xmlns:a16="http://schemas.microsoft.com/office/drawing/2014/main" id="{4C033608-9A9F-3246-07F4-359861BB3AC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76" name="WordArt 36">
            <a:extLst>
              <a:ext uri="{FF2B5EF4-FFF2-40B4-BE49-F238E27FC236}">
                <a16:creationId xmlns:a16="http://schemas.microsoft.com/office/drawing/2014/main" id="{C43CB57E-124C-E071-09DF-D3B71A884F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62078" y="18198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77" name="WordArt 37">
            <a:extLst>
              <a:ext uri="{FF2B5EF4-FFF2-40B4-BE49-F238E27FC236}">
                <a16:creationId xmlns:a16="http://schemas.microsoft.com/office/drawing/2014/main" id="{D9CDFC78-8303-30E0-2891-AA99594778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62078" y="18198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78" name="WordArt 38">
            <a:extLst>
              <a:ext uri="{FF2B5EF4-FFF2-40B4-BE49-F238E27FC236}">
                <a16:creationId xmlns:a16="http://schemas.microsoft.com/office/drawing/2014/main" id="{82379D8C-3167-2E7E-B09C-F2A505B6A0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66841" y="179129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79" name="WordArt 39">
            <a:extLst>
              <a:ext uri="{FF2B5EF4-FFF2-40B4-BE49-F238E27FC236}">
                <a16:creationId xmlns:a16="http://schemas.microsoft.com/office/drawing/2014/main" id="{45D11B1A-3CDE-8D81-2689-42F883C490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62078" y="18198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80" name="WordArt 40">
            <a:extLst>
              <a:ext uri="{FF2B5EF4-FFF2-40B4-BE49-F238E27FC236}">
                <a16:creationId xmlns:a16="http://schemas.microsoft.com/office/drawing/2014/main" id="{827B10C2-16E0-D4EF-6947-05449B069A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09703" y="18198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1" name="WordArt 41">
            <a:extLst>
              <a:ext uri="{FF2B5EF4-FFF2-40B4-BE49-F238E27FC236}">
                <a16:creationId xmlns:a16="http://schemas.microsoft.com/office/drawing/2014/main" id="{3E1E55E8-630E-5D51-9052-D1CC6EB29C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76366" y="18198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82" name="WordArt 42">
            <a:extLst>
              <a:ext uri="{FF2B5EF4-FFF2-40B4-BE49-F238E27FC236}">
                <a16:creationId xmlns:a16="http://schemas.microsoft.com/office/drawing/2014/main" id="{12826EEC-508B-7893-0B96-02477589F3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62078" y="18198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83" name="WordArt 43">
            <a:extLst>
              <a:ext uri="{FF2B5EF4-FFF2-40B4-BE49-F238E27FC236}">
                <a16:creationId xmlns:a16="http://schemas.microsoft.com/office/drawing/2014/main" id="{C2F9DF57-81FC-FE08-192D-5EBD78ACB6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62078" y="18198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84" name="WordArt 44">
            <a:extLst>
              <a:ext uri="{FF2B5EF4-FFF2-40B4-BE49-F238E27FC236}">
                <a16:creationId xmlns:a16="http://schemas.microsoft.com/office/drawing/2014/main" id="{16D9A432-DFB4-798D-C16C-191431608C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66841" y="180558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85" name="WordArt 45">
            <a:extLst>
              <a:ext uri="{FF2B5EF4-FFF2-40B4-BE49-F238E27FC236}">
                <a16:creationId xmlns:a16="http://schemas.microsoft.com/office/drawing/2014/main" id="{E876B641-86F8-53FE-C466-B46CCD4CA9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62078" y="18198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86" name="WordArt 46">
            <a:extLst>
              <a:ext uri="{FF2B5EF4-FFF2-40B4-BE49-F238E27FC236}">
                <a16:creationId xmlns:a16="http://schemas.microsoft.com/office/drawing/2014/main" id="{AE5F52D1-8793-CB5B-9545-DC64189341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62078" y="18198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7093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66 -0.30695 L -0.21966 -0.30672 C -0.203 -0.3044 -0.18594 -0.30602 -0.16979 -0.3 C -0.15274 -0.29329 -0.16016 -0.28403 -0.15143 -0.27385 C -0.14818 -0.27014 -0.14115 -0.26482 -0.14115 -0.26459 L -0.13646 -0.25255 L -0.12136 -0.20649 C -0.11094 -0.16459 -0.11654 -0.18149 -0.10651 -0.15463 C -0.10404 -0.13704 -0.10664 -0.15024 -0.09596 -0.125 C -0.09427 -0.12084 -0.0931 -0.11667 -0.09154 -0.11297 C -0.08998 -0.1095 -0.08776 -0.10625 -0.08685 -0.10255 C -0.08268 -0.08866 -0.08503 -0.09399 -0.08099 -0.08542 C -0.07813 -0.06737 -0.08268 -0.08843 -0.07526 -0.075 C -0.07409 -0.07292 -0.07461 -0.07014 -0.07409 -0.06806 C -0.07344 -0.06598 -0.07266 -0.06436 -0.07175 -0.06274 C -0.07044 -0.06019 -0.06836 -0.05811 -0.06706 -0.05579 C -0.06498 -0.05186 -0.0638 -0.04723 -0.06133 -0.04375 C -0.06003 -0.04167 -0.0582 -0.04121 -0.0569 -0.04028 C -0.0556 -0.03913 -0.0543 -0.03797 -0.05326 -0.03681 C -0.05052 -0.03288 -0.0487 -0.02848 -0.04518 -0.02639 C -0.04375 -0.02524 -0.04206 -0.025 -0.0405 -0.02454 C -0.03932 -0.02338 -0.03828 -0.02176 -0.03711 -0.02107 C -0.03555 -0.02014 -0.03399 -0.02014 -0.03242 -0.01945 C -0.03073 -0.01829 -0.02943 -0.0169 -0.028 -0.01598 C -0.02682 -0.01505 -0.02539 -0.01482 -0.02435 -0.01413 C -0.02318 -0.0132 -0.02214 -0.01135 -0.02096 -0.01065 C -0.01862 -0.00926 -0.01641 -0.00834 -0.01406 -0.00718 C -0.01289 -0.00672 -0.01159 -0.00602 -0.01042 -0.00556 C -0.00899 -0.00487 -0.00742 -0.0044 -0.00599 -0.00371 C 0.00078 4.81481E-6 -0.00326 -0.00024 -0.00013 -0.00024 L -0.00013 4.81481E-6 " pathEditMode="relative" rAng="0" ptsTypes="AAAAAAAAAAAAAAAAAAAAAAAAAAAAAAA">
                                          <p:cBhvr>
                                            <p:cTn id="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977" y="1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32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37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5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5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5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0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5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8" dur="500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2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5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8" dur="5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3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8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4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8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53" presetID="5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e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0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0" dur="4576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180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1" fill="hold">
                          <p:stCondLst>
                            <p:cond delay="0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4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5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7" dur="499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88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9" fill="hold">
                          <p:stCondLst>
                            <p:cond delay="0"/>
                          </p:stCondLst>
                          <p:childTnLst>
                            <p:par>
                              <p:cTn id="1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2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3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1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2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51220">
                    <p:cTn id="2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51220">
                    <p:cTn id="2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6" grpId="0" animBg="1"/>
          <p:bldP spid="5" grpId="0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66 -0.30695 L -0.21966 -0.30672 C -0.203 -0.3044 -0.18594 -0.30602 -0.16979 -0.3 C -0.15274 -0.29329 -0.16016 -0.28403 -0.15143 -0.27385 C -0.14818 -0.27014 -0.14115 -0.26482 -0.14115 -0.26459 L -0.13646 -0.25255 L -0.12136 -0.20649 C -0.11094 -0.16459 -0.11654 -0.18149 -0.10651 -0.15463 C -0.10404 -0.13704 -0.10664 -0.15024 -0.09596 -0.125 C -0.09427 -0.12084 -0.0931 -0.11667 -0.09154 -0.11297 C -0.08998 -0.1095 -0.08776 -0.10625 -0.08685 -0.10255 C -0.08268 -0.08866 -0.08503 -0.09399 -0.08099 -0.08542 C -0.07813 -0.06737 -0.08268 -0.08843 -0.07526 -0.075 C -0.07409 -0.07292 -0.07461 -0.07014 -0.07409 -0.06806 C -0.07344 -0.06598 -0.07266 -0.06436 -0.07175 -0.06274 C -0.07044 -0.06019 -0.06836 -0.05811 -0.06706 -0.05579 C -0.06498 -0.05186 -0.0638 -0.04723 -0.06133 -0.04375 C -0.06003 -0.04167 -0.0582 -0.04121 -0.0569 -0.04028 C -0.0556 -0.03913 -0.0543 -0.03797 -0.05326 -0.03681 C -0.05052 -0.03288 -0.0487 -0.02848 -0.04518 -0.02639 C -0.04375 -0.02524 -0.04206 -0.025 -0.0405 -0.02454 C -0.03932 -0.02338 -0.03828 -0.02176 -0.03711 -0.02107 C -0.03555 -0.02014 -0.03399 -0.02014 -0.03242 -0.01945 C -0.03073 -0.01829 -0.02943 -0.0169 -0.028 -0.01598 C -0.02682 -0.01505 -0.02539 -0.01482 -0.02435 -0.01413 C -0.02318 -0.0132 -0.02214 -0.01135 -0.02096 -0.01065 C -0.01862 -0.00926 -0.01641 -0.00834 -0.01406 -0.00718 C -0.01289 -0.00672 -0.01159 -0.00602 -0.01042 -0.00556 C -0.00899 -0.00487 -0.00742 -0.0044 -0.00599 -0.00371 C 0.00078 4.81481E-6 -0.00326 -0.00024 -0.00013 -0.00024 L -0.00013 4.81481E-6 " pathEditMode="relative" rAng="0" ptsTypes="AAAAAAAAAAAAAAAAAAAAAAAAAAAAAAA">
                                          <p:cBhvr>
                                            <p:cTn id="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977" y="1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3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5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5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5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0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5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8" dur="500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2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5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8" dur="5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3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8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4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8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53" presetID="5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e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0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0" dur="4576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180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1" fill="hold">
                          <p:stCondLst>
                            <p:cond delay="0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4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5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7" dur="499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88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9" fill="hold">
                          <p:stCondLst>
                            <p:cond delay="0"/>
                          </p:stCondLst>
                          <p:childTnLst>
                            <p:par>
                              <p:cTn id="1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2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3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1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2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51220">
                    <p:cTn id="2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51220">
                    <p:cTn id="2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6" grpId="0" animBg="1"/>
          <p:bldP spid="5" grpId="0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53B6A3-8F7B-4A04-A80D-E2BD9C03450E}"/>
              </a:ext>
            </a:extLst>
          </p:cNvPr>
          <p:cNvSpPr/>
          <p:nvPr/>
        </p:nvSpPr>
        <p:spPr>
          <a:xfrm>
            <a:off x="3150831" y="461981"/>
            <a:ext cx="8430896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68A36-CCA6-49EF-8370-CF34C1EA71A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/>
        </p:blipFill>
        <p:spPr>
          <a:xfrm flipH="1">
            <a:off x="-131850" y="-173933"/>
            <a:ext cx="2879643" cy="2397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5CBA5-1893-4318-A021-C155D5A2462E}"/>
              </a:ext>
            </a:extLst>
          </p:cNvPr>
          <p:cNvSpPr txBox="1"/>
          <p:nvPr/>
        </p:nvSpPr>
        <p:spPr>
          <a:xfrm>
            <a:off x="3338202" y="650678"/>
            <a:ext cx="8545541" cy="1747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C00000"/>
                </a:solidFill>
                <a:latin typeface="Calibri"/>
              </a:rPr>
              <a:t>Biết </a:t>
            </a: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rằng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chu vi </a:t>
            </a: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mặt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đáy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17 cm, </a:t>
            </a: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chiều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cao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Calibri"/>
              </a:rPr>
              <a:t>12cm.</a:t>
            </a:r>
          </a:p>
          <a:p>
            <a:pPr>
              <a:lnSpc>
                <a:spcPct val="121000"/>
              </a:lnSpc>
              <a:defRPr/>
            </a:pPr>
            <a:r>
              <a:rPr lang="en-US" sz="3200" b="1">
                <a:solidFill>
                  <a:srgbClr val="C00000"/>
                </a:solidFill>
                <a:latin typeface="Calibri"/>
              </a:rPr>
              <a:t>Để tính diện tích xung quanh của hình hộp chữ nhật ta cần dùng phép tính nào?</a:t>
            </a:r>
          </a:p>
        </p:txBody>
      </p:sp>
      <p:pic>
        <p:nvPicPr>
          <p:cNvPr id="9" name="Picture 12" descr="Etoile_1">
            <a:extLst>
              <a:ext uri="{FF2B5EF4-FFF2-40B4-BE49-F238E27FC236}">
                <a16:creationId xmlns:a16="http://schemas.microsoft.com/office/drawing/2014/main" id="{8601AD0F-CDF4-4F15-9F30-83203D161A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721" y="-257447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>
            <a:extLst>
              <a:ext uri="{FF2B5EF4-FFF2-40B4-BE49-F238E27FC236}">
                <a16:creationId xmlns:a16="http://schemas.microsoft.com/office/drawing/2014/main" id="{F346445A-C4CA-4D30-A71E-9E4D6568CFCC}"/>
              </a:ext>
            </a:extLst>
          </p:cNvPr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>
            <a:extLst>
              <a:ext uri="{FF2B5EF4-FFF2-40B4-BE49-F238E27FC236}">
                <a16:creationId xmlns:a16="http://schemas.microsoft.com/office/drawing/2014/main" id="{8CC7CD2C-2B1B-4DFE-BB2B-C611DE161607}"/>
              </a:ext>
            </a:extLst>
          </p:cNvPr>
          <p:cNvSpPr/>
          <p:nvPr/>
        </p:nvSpPr>
        <p:spPr>
          <a:xfrm>
            <a:off x="11452251" y="69575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>
            <a:extLst>
              <a:ext uri="{FF2B5EF4-FFF2-40B4-BE49-F238E27FC236}">
                <a16:creationId xmlns:a16="http://schemas.microsoft.com/office/drawing/2014/main" id="{50F1AF3A-9486-4F2C-ACD7-619FD25C1536}"/>
              </a:ext>
            </a:extLst>
          </p:cNvPr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F6C1C4-DD83-494D-8531-51EC6E9150BC}"/>
              </a:ext>
            </a:extLst>
          </p:cNvPr>
          <p:cNvGrpSpPr/>
          <p:nvPr/>
        </p:nvGrpSpPr>
        <p:grpSpPr>
          <a:xfrm>
            <a:off x="6560355" y="4560025"/>
            <a:ext cx="4891896" cy="885014"/>
            <a:chOff x="2590456" y="3469209"/>
            <a:chExt cx="3990908" cy="100531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E0307BC-ED69-45D7-B18D-4BCD28536CBA}"/>
                </a:ext>
              </a:extLst>
            </p:cNvPr>
            <p:cNvSpPr/>
            <p:nvPr/>
          </p:nvSpPr>
          <p:spPr>
            <a:xfrm>
              <a:off x="2590456" y="3469209"/>
              <a:ext cx="3630311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8CC90D-4218-49AA-920C-FA5F6F14AD9C}"/>
                </a:ext>
              </a:extLst>
            </p:cNvPr>
            <p:cNvSpPr txBox="1"/>
            <p:nvPr/>
          </p:nvSpPr>
          <p:spPr>
            <a:xfrm>
              <a:off x="2719362" y="3647137"/>
              <a:ext cx="3862002" cy="6992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17 x 12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253D56E-D6C0-4A55-8D64-84D57DB7165C}"/>
              </a:ext>
            </a:extLst>
          </p:cNvPr>
          <p:cNvGrpSpPr/>
          <p:nvPr/>
        </p:nvGrpSpPr>
        <p:grpSpPr>
          <a:xfrm>
            <a:off x="6567394" y="3092811"/>
            <a:ext cx="5096883" cy="1348581"/>
            <a:chOff x="2590800" y="5298832"/>
            <a:chExt cx="5039293" cy="203967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99FE144-0A01-4C3E-A5BD-6C24937B4426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0A44A0-F501-4F64-A374-657EEE41C8A5}"/>
                </a:ext>
              </a:extLst>
            </p:cNvPr>
            <p:cNvSpPr txBox="1"/>
            <p:nvPr/>
          </p:nvSpPr>
          <p:spPr>
            <a:xfrm>
              <a:off x="2825515" y="5476508"/>
              <a:ext cx="4804578" cy="1861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17 + 12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6F089C-AAE7-4E23-A799-6490828E311C}"/>
              </a:ext>
            </a:extLst>
          </p:cNvPr>
          <p:cNvGrpSpPr/>
          <p:nvPr/>
        </p:nvGrpSpPr>
        <p:grpSpPr>
          <a:xfrm>
            <a:off x="1315384" y="4534664"/>
            <a:ext cx="4958416" cy="885977"/>
            <a:chOff x="2590800" y="5298831"/>
            <a:chExt cx="4634090" cy="131063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C98CF20-DF2C-4EFB-AE9B-E9D361125101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71202A-3A2B-4E23-9F20-C9456A4E0C00}"/>
                </a:ext>
              </a:extLst>
            </p:cNvPr>
            <p:cNvSpPr txBox="1"/>
            <p:nvPr/>
          </p:nvSpPr>
          <p:spPr>
            <a:xfrm>
              <a:off x="2995731" y="5473519"/>
              <a:ext cx="4229159" cy="9105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C. </a:t>
              </a:r>
              <a:r>
                <a:rPr lang="en-US" sz="4000" b="1" dirty="0">
                  <a:ln w="3175">
                    <a:noFill/>
                  </a:ln>
                  <a:solidFill>
                    <a:srgbClr val="17375E"/>
                  </a:solidFill>
                  <a:latin typeface="Calibri (Body)"/>
                  <a:cs typeface="Calibri" panose="020F0502020204030204" pitchFamily="34" charset="0"/>
                </a:rPr>
                <a:t>17 x 5 x 2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E243276-CA3C-49B4-B6EE-5B1EAD0C1BE3}"/>
              </a:ext>
            </a:extLst>
          </p:cNvPr>
          <p:cNvGrpSpPr/>
          <p:nvPr/>
        </p:nvGrpSpPr>
        <p:grpSpPr>
          <a:xfrm>
            <a:off x="1292890" y="3127576"/>
            <a:ext cx="5150312" cy="1340034"/>
            <a:chOff x="2590800" y="5298831"/>
            <a:chExt cx="4737662" cy="211145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8DD37669-10A6-4B87-A722-BBDCDE8E0335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EE338E9-8D04-4043-8A66-A854C8D0C599}"/>
                </a:ext>
              </a:extLst>
            </p:cNvPr>
            <p:cNvSpPr txBox="1"/>
            <p:nvPr/>
          </p:nvSpPr>
          <p:spPr>
            <a:xfrm>
              <a:off x="3099303" y="5470466"/>
              <a:ext cx="4229159" cy="19398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17 x 2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08BCB4DA-1822-481A-B833-BBD34688C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15DD97E1-0E7F-49CA-9587-3AB1886D92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41" name="AmthanhThua">
            <a:hlinkClick r:id="" action="ppaction://media"/>
            <a:extLst>
              <a:ext uri="{FF2B5EF4-FFF2-40B4-BE49-F238E27FC236}">
                <a16:creationId xmlns:a16="http://schemas.microsoft.com/office/drawing/2014/main" id="{EC152151-13C7-471D-BD4D-823A407EB9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  <p:pic>
        <p:nvPicPr>
          <p:cNvPr id="47" name="Picture 46">
            <a:hlinkClick r:id="rId14" action="ppaction://hlinksldjump"/>
            <a:extLst>
              <a:ext uri="{FF2B5EF4-FFF2-40B4-BE49-F238E27FC236}">
                <a16:creationId xmlns:a16="http://schemas.microsoft.com/office/drawing/2014/main" id="{8A986D9C-2D13-4158-9AB9-0FF8DFFFF7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053" y="5767002"/>
            <a:ext cx="3054312" cy="109099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16920A6-C155-421F-B64B-93B1CF31EC01}"/>
              </a:ext>
            </a:extLst>
          </p:cNvPr>
          <p:cNvSpPr txBox="1"/>
          <p:nvPr/>
        </p:nvSpPr>
        <p:spPr>
          <a:xfrm>
            <a:off x="501079" y="6181866"/>
            <a:ext cx="1163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MỞ KHÓA</a:t>
            </a:r>
          </a:p>
        </p:txBody>
      </p:sp>
      <p:grpSp>
        <p:nvGrpSpPr>
          <p:cNvPr id="43" name="Google Shape;2075;p60">
            <a:extLst>
              <a:ext uri="{FF2B5EF4-FFF2-40B4-BE49-F238E27FC236}">
                <a16:creationId xmlns:a16="http://schemas.microsoft.com/office/drawing/2014/main" id="{FF52072D-B27C-4867-A13C-C682EEA938FE}"/>
              </a:ext>
            </a:extLst>
          </p:cNvPr>
          <p:cNvGrpSpPr/>
          <p:nvPr/>
        </p:nvGrpSpPr>
        <p:grpSpPr>
          <a:xfrm rot="10800000" flipH="1">
            <a:off x="9517821" y="5626895"/>
            <a:ext cx="2816990" cy="1231105"/>
            <a:chOff x="7446343" y="212596"/>
            <a:chExt cx="1552422" cy="990230"/>
          </a:xfrm>
        </p:grpSpPr>
        <p:sp>
          <p:nvSpPr>
            <p:cNvPr id="44" name="Google Shape;2076;p60">
              <a:extLst>
                <a:ext uri="{FF2B5EF4-FFF2-40B4-BE49-F238E27FC236}">
                  <a16:creationId xmlns:a16="http://schemas.microsoft.com/office/drawing/2014/main" id="{637B0705-5A3B-43B7-98B9-5D5F0CA1BC0D}"/>
                </a:ext>
              </a:extLst>
            </p:cNvPr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77;p60">
              <a:extLst>
                <a:ext uri="{FF2B5EF4-FFF2-40B4-BE49-F238E27FC236}">
                  <a16:creationId xmlns:a16="http://schemas.microsoft.com/office/drawing/2014/main" id="{3747551C-89AF-477E-BB4E-F591DD5C1B6D}"/>
                </a:ext>
              </a:extLst>
            </p:cNvPr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78;p60">
              <a:extLst>
                <a:ext uri="{FF2B5EF4-FFF2-40B4-BE49-F238E27FC236}">
                  <a16:creationId xmlns:a16="http://schemas.microsoft.com/office/drawing/2014/main" id="{08E02EDA-F29F-4074-B43D-69399BAE53CB}"/>
                </a:ext>
              </a:extLst>
            </p:cNvPr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79;p60">
              <a:extLst>
                <a:ext uri="{FF2B5EF4-FFF2-40B4-BE49-F238E27FC236}">
                  <a16:creationId xmlns:a16="http://schemas.microsoft.com/office/drawing/2014/main" id="{E89258C8-BBD0-471F-92ED-4309D3A3C2EC}"/>
                </a:ext>
              </a:extLst>
            </p:cNvPr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80;p60">
              <a:extLst>
                <a:ext uri="{FF2B5EF4-FFF2-40B4-BE49-F238E27FC236}">
                  <a16:creationId xmlns:a16="http://schemas.microsoft.com/office/drawing/2014/main" id="{CF4E0622-6802-4AEF-A808-5FC69134CC82}"/>
                </a:ext>
              </a:extLst>
            </p:cNvPr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81;p60">
              <a:extLst>
                <a:ext uri="{FF2B5EF4-FFF2-40B4-BE49-F238E27FC236}">
                  <a16:creationId xmlns:a16="http://schemas.microsoft.com/office/drawing/2014/main" id="{B37CEDE3-34CC-47C3-8084-315BEC7E5A4D}"/>
                </a:ext>
              </a:extLst>
            </p:cNvPr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82;p60">
              <a:extLst>
                <a:ext uri="{FF2B5EF4-FFF2-40B4-BE49-F238E27FC236}">
                  <a16:creationId xmlns:a16="http://schemas.microsoft.com/office/drawing/2014/main" id="{B7A2CCCC-BDA4-41D3-8047-4052517FEA15}"/>
                </a:ext>
              </a:extLst>
            </p:cNvPr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83;p60">
              <a:extLst>
                <a:ext uri="{FF2B5EF4-FFF2-40B4-BE49-F238E27FC236}">
                  <a16:creationId xmlns:a16="http://schemas.microsoft.com/office/drawing/2014/main" id="{30EE645F-30F4-4456-91AB-A6044C686112}"/>
                </a:ext>
              </a:extLst>
            </p:cNvPr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84;p60">
              <a:extLst>
                <a:ext uri="{FF2B5EF4-FFF2-40B4-BE49-F238E27FC236}">
                  <a16:creationId xmlns:a16="http://schemas.microsoft.com/office/drawing/2014/main" id="{40AE179E-C298-467C-8103-02172CAC25AE}"/>
                </a:ext>
              </a:extLst>
            </p:cNvPr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85;p60">
              <a:extLst>
                <a:ext uri="{FF2B5EF4-FFF2-40B4-BE49-F238E27FC236}">
                  <a16:creationId xmlns:a16="http://schemas.microsoft.com/office/drawing/2014/main" id="{4A550777-913C-4DB3-9298-2CEFA63DC29B}"/>
                </a:ext>
              </a:extLst>
            </p:cNvPr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86;p60">
              <a:extLst>
                <a:ext uri="{FF2B5EF4-FFF2-40B4-BE49-F238E27FC236}">
                  <a16:creationId xmlns:a16="http://schemas.microsoft.com/office/drawing/2014/main" id="{64BFDEAF-7DEC-415D-96B6-292AE73734EE}"/>
                </a:ext>
              </a:extLst>
            </p:cNvPr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87;p60">
              <a:extLst>
                <a:ext uri="{FF2B5EF4-FFF2-40B4-BE49-F238E27FC236}">
                  <a16:creationId xmlns:a16="http://schemas.microsoft.com/office/drawing/2014/main" id="{2452F3E1-2D51-40A8-95AD-13541A017ABB}"/>
                </a:ext>
              </a:extLst>
            </p:cNvPr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88;p60">
              <a:extLst>
                <a:ext uri="{FF2B5EF4-FFF2-40B4-BE49-F238E27FC236}">
                  <a16:creationId xmlns:a16="http://schemas.microsoft.com/office/drawing/2014/main" id="{04E2B4C5-D585-46F6-B137-7CDB30272752}"/>
                </a:ext>
              </a:extLst>
            </p:cNvPr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89;p60">
              <a:extLst>
                <a:ext uri="{FF2B5EF4-FFF2-40B4-BE49-F238E27FC236}">
                  <a16:creationId xmlns:a16="http://schemas.microsoft.com/office/drawing/2014/main" id="{FDBEB7A0-5979-4B86-843E-A47E4DAE96C2}"/>
                </a:ext>
              </a:extLst>
            </p:cNvPr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90;p60">
              <a:extLst>
                <a:ext uri="{FF2B5EF4-FFF2-40B4-BE49-F238E27FC236}">
                  <a16:creationId xmlns:a16="http://schemas.microsoft.com/office/drawing/2014/main" id="{2D835C88-7341-4593-A98B-FF533655B2B4}"/>
                </a:ext>
              </a:extLst>
            </p:cNvPr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91;p60">
              <a:extLst>
                <a:ext uri="{FF2B5EF4-FFF2-40B4-BE49-F238E27FC236}">
                  <a16:creationId xmlns:a16="http://schemas.microsoft.com/office/drawing/2014/main" id="{8562CCFB-5940-4E68-B3C3-64DEF4712FD8}"/>
                </a:ext>
              </a:extLst>
            </p:cNvPr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92;p60">
              <a:extLst>
                <a:ext uri="{FF2B5EF4-FFF2-40B4-BE49-F238E27FC236}">
                  <a16:creationId xmlns:a16="http://schemas.microsoft.com/office/drawing/2014/main" id="{4A1CB87F-B232-42A4-B42B-07E4FA5C1B3C}"/>
                </a:ext>
              </a:extLst>
            </p:cNvPr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93;p60">
              <a:extLst>
                <a:ext uri="{FF2B5EF4-FFF2-40B4-BE49-F238E27FC236}">
                  <a16:creationId xmlns:a16="http://schemas.microsoft.com/office/drawing/2014/main" id="{766C56A9-576E-465E-9331-A0E3BD6F9445}"/>
                </a:ext>
              </a:extLst>
            </p:cNvPr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4;p60">
              <a:extLst>
                <a:ext uri="{FF2B5EF4-FFF2-40B4-BE49-F238E27FC236}">
                  <a16:creationId xmlns:a16="http://schemas.microsoft.com/office/drawing/2014/main" id="{0391404C-96E6-4B45-9008-9A4DC1919EA3}"/>
                </a:ext>
              </a:extLst>
            </p:cNvPr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95;p60">
              <a:extLst>
                <a:ext uri="{FF2B5EF4-FFF2-40B4-BE49-F238E27FC236}">
                  <a16:creationId xmlns:a16="http://schemas.microsoft.com/office/drawing/2014/main" id="{48A63EF7-59AD-424D-9659-51C576EBA1C2}"/>
                </a:ext>
              </a:extLst>
            </p:cNvPr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96;p60">
              <a:extLst>
                <a:ext uri="{FF2B5EF4-FFF2-40B4-BE49-F238E27FC236}">
                  <a16:creationId xmlns:a16="http://schemas.microsoft.com/office/drawing/2014/main" id="{E4938187-8678-46D5-A17B-A327CD0845A0}"/>
                </a:ext>
              </a:extLst>
            </p:cNvPr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97;p60">
              <a:extLst>
                <a:ext uri="{FF2B5EF4-FFF2-40B4-BE49-F238E27FC236}">
                  <a16:creationId xmlns:a16="http://schemas.microsoft.com/office/drawing/2014/main" id="{16F2207C-D8E6-41D2-B51D-A819F68DE54B}"/>
                </a:ext>
              </a:extLst>
            </p:cNvPr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98;p60">
              <a:extLst>
                <a:ext uri="{FF2B5EF4-FFF2-40B4-BE49-F238E27FC236}">
                  <a16:creationId xmlns:a16="http://schemas.microsoft.com/office/drawing/2014/main" id="{BADF96B2-BE50-4894-A48D-E9C7D58CE8DA}"/>
                </a:ext>
              </a:extLst>
            </p:cNvPr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99;p60">
              <a:extLst>
                <a:ext uri="{FF2B5EF4-FFF2-40B4-BE49-F238E27FC236}">
                  <a16:creationId xmlns:a16="http://schemas.microsoft.com/office/drawing/2014/main" id="{C8AB731C-BF40-46C1-A6D5-607DC16FA206}"/>
                </a:ext>
              </a:extLst>
            </p:cNvPr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00;p60">
              <a:extLst>
                <a:ext uri="{FF2B5EF4-FFF2-40B4-BE49-F238E27FC236}">
                  <a16:creationId xmlns:a16="http://schemas.microsoft.com/office/drawing/2014/main" id="{9EBE6F80-6693-40ED-A114-ED72FEB28447}"/>
                </a:ext>
              </a:extLst>
            </p:cNvPr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01;p60">
              <a:extLst>
                <a:ext uri="{FF2B5EF4-FFF2-40B4-BE49-F238E27FC236}">
                  <a16:creationId xmlns:a16="http://schemas.microsoft.com/office/drawing/2014/main" id="{21FED600-8488-40FC-AD0B-FA3B78F3326E}"/>
                </a:ext>
              </a:extLst>
            </p:cNvPr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02;p60">
              <a:extLst>
                <a:ext uri="{FF2B5EF4-FFF2-40B4-BE49-F238E27FC236}">
                  <a16:creationId xmlns:a16="http://schemas.microsoft.com/office/drawing/2014/main" id="{E97B5EC7-9DC8-4454-AD3B-A2DB3E20D760}"/>
                </a:ext>
              </a:extLst>
            </p:cNvPr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03;p60">
              <a:extLst>
                <a:ext uri="{FF2B5EF4-FFF2-40B4-BE49-F238E27FC236}">
                  <a16:creationId xmlns:a16="http://schemas.microsoft.com/office/drawing/2014/main" id="{B0D3230E-315E-43F3-8356-25099799AF29}"/>
                </a:ext>
              </a:extLst>
            </p:cNvPr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04;p60">
              <a:extLst>
                <a:ext uri="{FF2B5EF4-FFF2-40B4-BE49-F238E27FC236}">
                  <a16:creationId xmlns:a16="http://schemas.microsoft.com/office/drawing/2014/main" id="{08877FE9-732F-42F8-A5AC-2A76592D22C4}"/>
                </a:ext>
              </a:extLst>
            </p:cNvPr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05;p60">
              <a:extLst>
                <a:ext uri="{FF2B5EF4-FFF2-40B4-BE49-F238E27FC236}">
                  <a16:creationId xmlns:a16="http://schemas.microsoft.com/office/drawing/2014/main" id="{7C10914C-DFD7-4D1E-B52E-29552A43E5E4}"/>
                </a:ext>
              </a:extLst>
            </p:cNvPr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06;p60">
              <a:extLst>
                <a:ext uri="{FF2B5EF4-FFF2-40B4-BE49-F238E27FC236}">
                  <a16:creationId xmlns:a16="http://schemas.microsoft.com/office/drawing/2014/main" id="{1071D7A1-F704-431B-B4EA-FD86C007F686}"/>
                </a:ext>
              </a:extLst>
            </p:cNvPr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07;p60">
              <a:extLst>
                <a:ext uri="{FF2B5EF4-FFF2-40B4-BE49-F238E27FC236}">
                  <a16:creationId xmlns:a16="http://schemas.microsoft.com/office/drawing/2014/main" id="{9097927A-0BA9-4058-997F-B5E6A01142AC}"/>
                </a:ext>
              </a:extLst>
            </p:cNvPr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08;p60">
              <a:extLst>
                <a:ext uri="{FF2B5EF4-FFF2-40B4-BE49-F238E27FC236}">
                  <a16:creationId xmlns:a16="http://schemas.microsoft.com/office/drawing/2014/main" id="{7DCB459A-5BFC-400B-B3C8-A6EF17094AE2}"/>
                </a:ext>
              </a:extLst>
            </p:cNvPr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09;p60">
              <a:extLst>
                <a:ext uri="{FF2B5EF4-FFF2-40B4-BE49-F238E27FC236}">
                  <a16:creationId xmlns:a16="http://schemas.microsoft.com/office/drawing/2014/main" id="{4DC743EB-701B-4B7F-9ED2-7B12E80A67F8}"/>
                </a:ext>
              </a:extLst>
            </p:cNvPr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10;p60">
              <a:extLst>
                <a:ext uri="{FF2B5EF4-FFF2-40B4-BE49-F238E27FC236}">
                  <a16:creationId xmlns:a16="http://schemas.microsoft.com/office/drawing/2014/main" id="{53CAFB32-4A3F-4398-ADB1-2DC30F700BDA}"/>
                </a:ext>
              </a:extLst>
            </p:cNvPr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11;p60">
              <a:extLst>
                <a:ext uri="{FF2B5EF4-FFF2-40B4-BE49-F238E27FC236}">
                  <a16:creationId xmlns:a16="http://schemas.microsoft.com/office/drawing/2014/main" id="{4163468E-377A-479D-8CA1-61BF1B2F5855}"/>
                </a:ext>
              </a:extLst>
            </p:cNvPr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12;p60">
              <a:extLst>
                <a:ext uri="{FF2B5EF4-FFF2-40B4-BE49-F238E27FC236}">
                  <a16:creationId xmlns:a16="http://schemas.microsoft.com/office/drawing/2014/main" id="{5B497084-F1DD-4138-9D70-257324A30AE6}"/>
                </a:ext>
              </a:extLst>
            </p:cNvPr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13;p60">
              <a:extLst>
                <a:ext uri="{FF2B5EF4-FFF2-40B4-BE49-F238E27FC236}">
                  <a16:creationId xmlns:a16="http://schemas.microsoft.com/office/drawing/2014/main" id="{E0A171FA-A6C4-497D-B036-B7F9C9D6DE14}"/>
                </a:ext>
              </a:extLst>
            </p:cNvPr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14;p60">
              <a:extLst>
                <a:ext uri="{FF2B5EF4-FFF2-40B4-BE49-F238E27FC236}">
                  <a16:creationId xmlns:a16="http://schemas.microsoft.com/office/drawing/2014/main" id="{9F47BAA1-1DAC-4C48-8E2E-7E61FAA1D720}"/>
                </a:ext>
              </a:extLst>
            </p:cNvPr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15;p60">
              <a:extLst>
                <a:ext uri="{FF2B5EF4-FFF2-40B4-BE49-F238E27FC236}">
                  <a16:creationId xmlns:a16="http://schemas.microsoft.com/office/drawing/2014/main" id="{1F8C3798-16EA-4AE3-976E-76EBECEFC4B9}"/>
                </a:ext>
              </a:extLst>
            </p:cNvPr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16;p60">
              <a:extLst>
                <a:ext uri="{FF2B5EF4-FFF2-40B4-BE49-F238E27FC236}">
                  <a16:creationId xmlns:a16="http://schemas.microsoft.com/office/drawing/2014/main" id="{71A0D473-696B-495A-BDED-69B7D39AB600}"/>
                </a:ext>
              </a:extLst>
            </p:cNvPr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33">
            <a:extLst>
              <a:ext uri="{FF2B5EF4-FFF2-40B4-BE49-F238E27FC236}">
                <a16:creationId xmlns:a16="http://schemas.microsoft.com/office/drawing/2014/main" id="{B5987711-26F3-FB53-9F7B-E4BADF60535E}"/>
              </a:ext>
            </a:extLst>
          </p:cNvPr>
          <p:cNvGrpSpPr>
            <a:grpSpLocks/>
          </p:cNvGrpSpPr>
          <p:nvPr/>
        </p:nvGrpSpPr>
        <p:grpSpPr bwMode="auto">
          <a:xfrm>
            <a:off x="4325209" y="5060958"/>
            <a:ext cx="2438400" cy="1905000"/>
            <a:chOff x="4378" y="2928"/>
            <a:chExt cx="1104" cy="1104"/>
          </a:xfrm>
        </p:grpSpPr>
        <p:sp>
          <p:nvSpPr>
            <p:cNvPr id="3" name="AutoShape 34">
              <a:extLst>
                <a:ext uri="{FF2B5EF4-FFF2-40B4-BE49-F238E27FC236}">
                  <a16:creationId xmlns:a16="http://schemas.microsoft.com/office/drawing/2014/main" id="{D41B350C-20D8-9522-CD87-89B3B1792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7" name="WordArt 35">
              <a:extLst>
                <a:ext uri="{FF2B5EF4-FFF2-40B4-BE49-F238E27FC236}">
                  <a16:creationId xmlns:a16="http://schemas.microsoft.com/office/drawing/2014/main" id="{4E0347DE-7161-A9DF-60A3-4B790D8EF2A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8" name="WordArt 36">
            <a:extLst>
              <a:ext uri="{FF2B5EF4-FFF2-40B4-BE49-F238E27FC236}">
                <a16:creationId xmlns:a16="http://schemas.microsoft.com/office/drawing/2014/main" id="{63FA00C6-0C89-AA94-C8B8-6A4A84762B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87234" y="56229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2" name="WordArt 37">
            <a:extLst>
              <a:ext uri="{FF2B5EF4-FFF2-40B4-BE49-F238E27FC236}">
                <a16:creationId xmlns:a16="http://schemas.microsoft.com/office/drawing/2014/main" id="{1A42332A-482E-4E18-F0DA-B2D634F73D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87234" y="56229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4" name="WordArt 38">
            <a:extLst>
              <a:ext uri="{FF2B5EF4-FFF2-40B4-BE49-F238E27FC236}">
                <a16:creationId xmlns:a16="http://schemas.microsoft.com/office/drawing/2014/main" id="{55E15A8B-1AC3-E05B-B0E9-A6B562335A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91997" y="55943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5" name="WordArt 39">
            <a:extLst>
              <a:ext uri="{FF2B5EF4-FFF2-40B4-BE49-F238E27FC236}">
                <a16:creationId xmlns:a16="http://schemas.microsoft.com/office/drawing/2014/main" id="{D34BF33B-0A99-5523-8C4E-14E4148ED9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87234" y="56229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6" name="WordArt 40">
            <a:extLst>
              <a:ext uri="{FF2B5EF4-FFF2-40B4-BE49-F238E27FC236}">
                <a16:creationId xmlns:a16="http://schemas.microsoft.com/office/drawing/2014/main" id="{2837F673-5F08-E0D5-A053-3FB0E78AB9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859" y="56229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7" name="WordArt 41">
            <a:extLst>
              <a:ext uri="{FF2B5EF4-FFF2-40B4-BE49-F238E27FC236}">
                <a16:creationId xmlns:a16="http://schemas.microsoft.com/office/drawing/2014/main" id="{EED785FA-87C4-14EB-0F77-DFA749A930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01522" y="56229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8" name="WordArt 42">
            <a:extLst>
              <a:ext uri="{FF2B5EF4-FFF2-40B4-BE49-F238E27FC236}">
                <a16:creationId xmlns:a16="http://schemas.microsoft.com/office/drawing/2014/main" id="{1EDDB78A-6161-29E4-24D7-D4D7BF0955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87234" y="56229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9" name="WordArt 43">
            <a:extLst>
              <a:ext uri="{FF2B5EF4-FFF2-40B4-BE49-F238E27FC236}">
                <a16:creationId xmlns:a16="http://schemas.microsoft.com/office/drawing/2014/main" id="{D154E04D-0F5A-5A1E-95FB-0D1D8D2C03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87234" y="56229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20" name="WordArt 44">
            <a:extLst>
              <a:ext uri="{FF2B5EF4-FFF2-40B4-BE49-F238E27FC236}">
                <a16:creationId xmlns:a16="http://schemas.microsoft.com/office/drawing/2014/main" id="{A8F44209-DE89-8AC0-AC4E-B57025C7BC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91997" y="560864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21" name="WordArt 45">
            <a:extLst>
              <a:ext uri="{FF2B5EF4-FFF2-40B4-BE49-F238E27FC236}">
                <a16:creationId xmlns:a16="http://schemas.microsoft.com/office/drawing/2014/main" id="{37D2196C-3575-A5DA-3C16-492B27F1A4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87234" y="56229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22" name="WordArt 46">
            <a:extLst>
              <a:ext uri="{FF2B5EF4-FFF2-40B4-BE49-F238E27FC236}">
                <a16:creationId xmlns:a16="http://schemas.microsoft.com/office/drawing/2014/main" id="{9FE6ADE8-CAB6-9584-408E-983EDAE42E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87234" y="56229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9737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66 -0.30695 L -0.21966 -0.30672 C -0.203 -0.3044 -0.18594 -0.30602 -0.16979 -0.3 C -0.15274 -0.29329 -0.16016 -0.28403 -0.15143 -0.27385 C -0.14818 -0.27014 -0.14115 -0.26482 -0.14115 -0.26459 L -0.13646 -0.25255 L -0.12136 -0.20649 C -0.11094 -0.16459 -0.11654 -0.18149 -0.10651 -0.15463 C -0.10404 -0.13704 -0.10664 -0.15024 -0.09596 -0.125 C -0.09427 -0.12084 -0.0931 -0.11667 -0.09154 -0.11297 C -0.08998 -0.1095 -0.08776 -0.10625 -0.08685 -0.10255 C -0.08268 -0.08866 -0.08503 -0.09399 -0.08099 -0.08542 C -0.07813 -0.06737 -0.08268 -0.08843 -0.07526 -0.075 C -0.07409 -0.07292 -0.07461 -0.07014 -0.07409 -0.06806 C -0.07344 -0.06598 -0.07266 -0.06436 -0.07175 -0.06274 C -0.07044 -0.06019 -0.06836 -0.05811 -0.06706 -0.05579 C -0.06498 -0.05186 -0.0638 -0.04723 -0.06133 -0.04375 C -0.06003 -0.04167 -0.0582 -0.04121 -0.0569 -0.04028 C -0.0556 -0.03913 -0.0543 -0.03797 -0.05326 -0.03681 C -0.05052 -0.03288 -0.0487 -0.02848 -0.04518 -0.02639 C -0.04375 -0.02524 -0.04206 -0.025 -0.0405 -0.02454 C -0.03932 -0.02338 -0.03828 -0.02176 -0.03711 -0.02107 C -0.03555 -0.02014 -0.03399 -0.02014 -0.03242 -0.01945 C -0.03073 -0.01829 -0.02943 -0.0169 -0.028 -0.01598 C -0.02682 -0.01505 -0.02539 -0.01482 -0.02435 -0.01413 C -0.02318 -0.0132 -0.02214 -0.01135 -0.02096 -0.01065 C -0.01862 -0.00926 -0.01641 -0.00834 -0.01406 -0.00718 C -0.01289 -0.00672 -0.01159 -0.00602 -0.01042 -0.00556 C -0.00899 -0.00487 -0.00742 -0.0044 -0.00599 -0.00371 C 0.00078 4.81481E-6 -0.00326 -0.00024 -0.00013 -0.00024 L -0.00013 4.81481E-6 " pathEditMode="relative" rAng="0" ptsTypes="AAAAAAAAAAAAAAAAAAAAAAAAAAAAAAA">
                                          <p:cBhvr>
                                            <p:cTn id="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977" y="1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1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4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49" presetID="5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e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4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55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6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0" fill="hold">
                          <p:stCondLst>
                            <p:cond delay="0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6" dur="4576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176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7" fill="hold">
                          <p:stCondLst>
                            <p:cond delay="0"/>
                          </p:stCondLst>
                          <p:childTnLst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3" dur="499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9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6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7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2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51220">
                    <p:cTn id="2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51220">
                    <p:cTn id="2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6" grpId="0" animBg="1"/>
          <p:bldP spid="5" grpId="0"/>
          <p:bldP spid="8" grpId="0" animBg="1"/>
          <p:bldP spid="8" grpId="1" animBg="1"/>
          <p:bldP spid="12" grpId="0" animBg="1"/>
          <p:bldP spid="12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66 -0.30695 L -0.21966 -0.30672 C -0.203 -0.3044 -0.18594 -0.30602 -0.16979 -0.3 C -0.15274 -0.29329 -0.16016 -0.28403 -0.15143 -0.27385 C -0.14818 -0.27014 -0.14115 -0.26482 -0.14115 -0.26459 L -0.13646 -0.25255 L -0.12136 -0.20649 C -0.11094 -0.16459 -0.11654 -0.18149 -0.10651 -0.15463 C -0.10404 -0.13704 -0.10664 -0.15024 -0.09596 -0.125 C -0.09427 -0.12084 -0.0931 -0.11667 -0.09154 -0.11297 C -0.08998 -0.1095 -0.08776 -0.10625 -0.08685 -0.10255 C -0.08268 -0.08866 -0.08503 -0.09399 -0.08099 -0.08542 C -0.07813 -0.06737 -0.08268 -0.08843 -0.07526 -0.075 C -0.07409 -0.07292 -0.07461 -0.07014 -0.07409 -0.06806 C -0.07344 -0.06598 -0.07266 -0.06436 -0.07175 -0.06274 C -0.07044 -0.06019 -0.06836 -0.05811 -0.06706 -0.05579 C -0.06498 -0.05186 -0.0638 -0.04723 -0.06133 -0.04375 C -0.06003 -0.04167 -0.0582 -0.04121 -0.0569 -0.04028 C -0.0556 -0.03913 -0.0543 -0.03797 -0.05326 -0.03681 C -0.05052 -0.03288 -0.0487 -0.02848 -0.04518 -0.02639 C -0.04375 -0.02524 -0.04206 -0.025 -0.0405 -0.02454 C -0.03932 -0.02338 -0.03828 -0.02176 -0.03711 -0.02107 C -0.03555 -0.02014 -0.03399 -0.02014 -0.03242 -0.01945 C -0.03073 -0.01829 -0.02943 -0.0169 -0.028 -0.01598 C -0.02682 -0.01505 -0.02539 -0.01482 -0.02435 -0.01413 C -0.02318 -0.0132 -0.02214 -0.01135 -0.02096 -0.01065 C -0.01862 -0.00926 -0.01641 -0.00834 -0.01406 -0.00718 C -0.01289 -0.00672 -0.01159 -0.00602 -0.01042 -0.00556 C -0.00899 -0.00487 -0.00742 -0.0044 -0.00599 -0.00371 C 0.00078 4.81481E-6 -0.00326 -0.00024 -0.00013 -0.00024 L -0.00013 4.81481E-6 " pathEditMode="relative" rAng="0" ptsTypes="AAAAAAAAAAAAAAAAAAAAAAAAAAAAAAA">
                                          <p:cBhvr>
                                            <p:cTn id="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977" y="1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1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4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3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49" presetID="5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e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4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55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6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0" fill="hold">
                          <p:stCondLst>
                            <p:cond delay="0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6" dur="4576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176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7" fill="hold">
                          <p:stCondLst>
                            <p:cond delay="0"/>
                          </p:stCondLst>
                          <p:childTnLst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3" dur="499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9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6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7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2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51220">
                    <p:cTn id="2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51220">
                    <p:cTn id="2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6" grpId="0" animBg="1"/>
          <p:bldP spid="5" grpId="0"/>
          <p:bldP spid="8" grpId="0" animBg="1"/>
          <p:bldP spid="8" grpId="1" animBg="1"/>
          <p:bldP spid="12" grpId="0" animBg="1"/>
          <p:bldP spid="12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53B6A3-8F7B-4A04-A80D-E2BD9C03450E}"/>
              </a:ext>
            </a:extLst>
          </p:cNvPr>
          <p:cNvSpPr/>
          <p:nvPr/>
        </p:nvSpPr>
        <p:spPr>
          <a:xfrm>
            <a:off x="701188" y="674786"/>
            <a:ext cx="7959079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68A36-CCA6-49EF-8370-CF34C1EA71A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/>
        </p:blipFill>
        <p:spPr>
          <a:xfrm flipH="1">
            <a:off x="9444485" y="65658"/>
            <a:ext cx="2624449" cy="1739084"/>
          </a:xfrm>
          <a:prstGeom prst="rect">
            <a:avLst/>
          </a:prstGeom>
        </p:spPr>
      </p:pic>
      <p:pic>
        <p:nvPicPr>
          <p:cNvPr id="9" name="Picture 12" descr="Etoile_1">
            <a:extLst>
              <a:ext uri="{FF2B5EF4-FFF2-40B4-BE49-F238E27FC236}">
                <a16:creationId xmlns:a16="http://schemas.microsoft.com/office/drawing/2014/main" id="{8601AD0F-CDF4-4F15-9F30-83203D161A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662" y="128982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>
            <a:extLst>
              <a:ext uri="{FF2B5EF4-FFF2-40B4-BE49-F238E27FC236}">
                <a16:creationId xmlns:a16="http://schemas.microsoft.com/office/drawing/2014/main" id="{F346445A-C4CA-4D30-A71E-9E4D6568CFCC}"/>
              </a:ext>
            </a:extLst>
          </p:cNvPr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>
            <a:extLst>
              <a:ext uri="{FF2B5EF4-FFF2-40B4-BE49-F238E27FC236}">
                <a16:creationId xmlns:a16="http://schemas.microsoft.com/office/drawing/2014/main" id="{8CC7CD2C-2B1B-4DFE-BB2B-C611DE161607}"/>
              </a:ext>
            </a:extLst>
          </p:cNvPr>
          <p:cNvSpPr/>
          <p:nvPr/>
        </p:nvSpPr>
        <p:spPr>
          <a:xfrm>
            <a:off x="11452251" y="69575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>
            <a:extLst>
              <a:ext uri="{FF2B5EF4-FFF2-40B4-BE49-F238E27FC236}">
                <a16:creationId xmlns:a16="http://schemas.microsoft.com/office/drawing/2014/main" id="{50F1AF3A-9486-4F2C-ACD7-619FD25C1536}"/>
              </a:ext>
            </a:extLst>
          </p:cNvPr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F6C1C4-DD83-494D-8531-51EC6E9150BC}"/>
              </a:ext>
            </a:extLst>
          </p:cNvPr>
          <p:cNvGrpSpPr/>
          <p:nvPr/>
        </p:nvGrpSpPr>
        <p:grpSpPr>
          <a:xfrm>
            <a:off x="636223" y="3371337"/>
            <a:ext cx="3523175" cy="885014"/>
            <a:chOff x="2590456" y="3469209"/>
            <a:chExt cx="4354314" cy="100531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E0307BC-ED69-45D7-B18D-4BCD28536CBA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8CC90D-4218-49AA-920C-FA5F6F14AD9C}"/>
                </a:ext>
              </a:extLst>
            </p:cNvPr>
            <p:cNvSpPr txBox="1"/>
            <p:nvPr/>
          </p:nvSpPr>
          <p:spPr>
            <a:xfrm>
              <a:off x="3082767" y="3632526"/>
              <a:ext cx="3862003" cy="6992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</a:t>
              </a:r>
              <a:r>
                <a:rPr kumimoji="0" lang="en-US" sz="4000" b="1" i="0" u="none" strike="noStrike" kern="0" cap="none" spc="0" normalizeH="0" baseline="0" noProof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000" b="1" i="0" u="none" strike="noStrike" kern="0" cap="none" spc="0" normalizeH="0" baseline="0" noProof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800 dm</a:t>
              </a:r>
              <a:r>
                <a:rPr kumimoji="0" lang="en-US" sz="4000" b="1" i="0" u="none" strike="noStrike" kern="0" cap="none" spc="0" normalizeH="0" baseline="30000" noProof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253D56E-D6C0-4A55-8D64-84D57DB7165C}"/>
              </a:ext>
            </a:extLst>
          </p:cNvPr>
          <p:cNvGrpSpPr/>
          <p:nvPr/>
        </p:nvGrpSpPr>
        <p:grpSpPr>
          <a:xfrm>
            <a:off x="3930545" y="3313283"/>
            <a:ext cx="3656118" cy="866563"/>
            <a:chOff x="2590800" y="5298832"/>
            <a:chExt cx="4829663" cy="131063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99FE144-0A01-4C3E-A5BD-6C24937B4426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0A44A0-F501-4F64-A374-657EEE41C8A5}"/>
                </a:ext>
              </a:extLst>
            </p:cNvPr>
            <p:cNvSpPr txBox="1"/>
            <p:nvPr/>
          </p:nvSpPr>
          <p:spPr>
            <a:xfrm>
              <a:off x="3191304" y="5508044"/>
              <a:ext cx="4229159" cy="10240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r>
                <a:rPr kumimoji="0" lang="en-US" sz="4400" b="1" i="0" u="none" strike="noStrike" kern="1200" cap="none" spc="0" normalizeH="0" baseline="0" noProof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400" b="1" i="0" u="none" strike="noStrike" kern="1200" cap="none" spc="0" normalizeH="0" baseline="0" noProof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1500 dm</a:t>
              </a:r>
              <a:r>
                <a:rPr kumimoji="0" lang="en-US" sz="4400" b="1" i="0" u="none" strike="noStrike" kern="1200" cap="none" spc="0" normalizeH="0" baseline="30000" noProof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44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6F089C-AAE7-4E23-A799-6490828E311C}"/>
              </a:ext>
            </a:extLst>
          </p:cNvPr>
          <p:cNvGrpSpPr/>
          <p:nvPr/>
        </p:nvGrpSpPr>
        <p:grpSpPr>
          <a:xfrm>
            <a:off x="632490" y="4917678"/>
            <a:ext cx="3148490" cy="885977"/>
            <a:chOff x="2590800" y="5298831"/>
            <a:chExt cx="4634090" cy="131063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C98CF20-DF2C-4EFB-AE9B-E9D361125101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71202A-3A2B-4E23-9F20-C9456A4E0C00}"/>
                </a:ext>
              </a:extLst>
            </p:cNvPr>
            <p:cNvSpPr txBox="1"/>
            <p:nvPr/>
          </p:nvSpPr>
          <p:spPr>
            <a:xfrm>
              <a:off x="2995731" y="5473519"/>
              <a:ext cx="4229159" cy="10016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</a:t>
              </a:r>
              <a:r>
                <a:rPr kumimoji="0" lang="en-US" sz="4400" b="1" i="0" u="none" strike="noStrike" kern="1200" cap="none" spc="0" normalizeH="0" baseline="0" noProof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lang="en-US" sz="4400" b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25</a:t>
              </a:r>
              <a:r>
                <a:rPr kumimoji="0" lang="en-US" sz="4400" b="1" i="0" u="none" strike="noStrike" kern="1200" cap="none" spc="0" normalizeH="0" baseline="0" noProof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0 dm</a:t>
              </a:r>
              <a:r>
                <a:rPr kumimoji="0" lang="en-US" sz="4400" b="1" i="0" u="none" strike="noStrike" kern="1200" cap="none" spc="0" normalizeH="0" baseline="30000" noProof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44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E243276-CA3C-49B4-B6EE-5B1EAD0C1BE3}"/>
              </a:ext>
            </a:extLst>
          </p:cNvPr>
          <p:cNvGrpSpPr/>
          <p:nvPr/>
        </p:nvGrpSpPr>
        <p:grpSpPr>
          <a:xfrm>
            <a:off x="3952461" y="4925082"/>
            <a:ext cx="3001863" cy="1470793"/>
            <a:chOff x="2590800" y="5298831"/>
            <a:chExt cx="4418278" cy="216741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8DD37669-10A6-4B87-A722-BBDCDE8E0335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EE338E9-8D04-4043-8A66-A854C8D0C599}"/>
                </a:ext>
              </a:extLst>
            </p:cNvPr>
            <p:cNvSpPr txBox="1"/>
            <p:nvPr/>
          </p:nvSpPr>
          <p:spPr>
            <a:xfrm>
              <a:off x="2779919" y="5470621"/>
              <a:ext cx="4229159" cy="19956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lang="en-US" sz="4400" b="1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D</a:t>
              </a:r>
              <a:r>
                <a:rPr kumimoji="0" lang="en-US" sz="4400" b="1" i="0" u="none" strike="noStrike" kern="1200" cap="none" spc="0" normalizeH="0" baseline="0" noProof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500</a:t>
              </a:r>
              <a:r>
                <a:rPr kumimoji="0" lang="en-US" sz="4400" b="1" i="0" u="none" strike="noStrike" kern="1200" cap="none" spc="0" normalizeH="0" baseline="0" noProof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dm</a:t>
              </a:r>
              <a:r>
                <a:rPr kumimoji="0" lang="en-US" sz="4400" b="1" i="0" u="none" strike="noStrike" kern="1200" cap="none" spc="0" normalizeH="0" baseline="3000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44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08BCB4DA-1822-481A-B833-BBD34688C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15DD97E1-0E7F-49CA-9587-3AB1886D92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41" name="AmthanhThua">
            <a:hlinkClick r:id="" action="ppaction://media"/>
            <a:extLst>
              <a:ext uri="{FF2B5EF4-FFF2-40B4-BE49-F238E27FC236}">
                <a16:creationId xmlns:a16="http://schemas.microsoft.com/office/drawing/2014/main" id="{EC152151-13C7-471D-BD4D-823A407EB9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  <p:pic>
        <p:nvPicPr>
          <p:cNvPr id="43" name="Picture 42">
            <a:hlinkClick r:id="rId14" action="ppaction://hlinksldjump"/>
            <a:extLst>
              <a:ext uri="{FF2B5EF4-FFF2-40B4-BE49-F238E27FC236}">
                <a16:creationId xmlns:a16="http://schemas.microsoft.com/office/drawing/2014/main" id="{804B1EB3-29EF-4E3F-BE52-E9E753A7FC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053" y="5767002"/>
            <a:ext cx="3054312" cy="109099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D929D6B-6D03-4CD0-A234-2266742A8C0A}"/>
              </a:ext>
            </a:extLst>
          </p:cNvPr>
          <p:cNvSpPr txBox="1"/>
          <p:nvPr/>
        </p:nvSpPr>
        <p:spPr>
          <a:xfrm>
            <a:off x="501079" y="6181866"/>
            <a:ext cx="1163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MỞ KHÓA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365ED7A-532E-48EA-A436-A04F44463237}"/>
              </a:ext>
            </a:extLst>
          </p:cNvPr>
          <p:cNvSpPr txBox="1"/>
          <p:nvPr/>
        </p:nvSpPr>
        <p:spPr>
          <a:xfrm>
            <a:off x="1044648" y="879835"/>
            <a:ext cx="7318981" cy="15828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00000"/>
                </a:solidFill>
                <a:latin typeface="Calibri"/>
              </a:rPr>
              <a:t>Diện</a:t>
            </a:r>
            <a:r>
              <a:rPr lang="en-US" sz="44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/>
              </a:rPr>
              <a:t>tích</a:t>
            </a:r>
            <a:r>
              <a:rPr lang="en-US" sz="44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/>
              </a:rPr>
              <a:t>toàn</a:t>
            </a:r>
            <a:r>
              <a:rPr lang="en-US" sz="44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4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400" b="1" err="1">
                <a:solidFill>
                  <a:srgbClr val="C00000"/>
                </a:solidFill>
                <a:latin typeface="Calibri"/>
              </a:rPr>
              <a:t>hình</a:t>
            </a:r>
            <a:r>
              <a:rPr lang="en-US" sz="4400" b="1">
                <a:solidFill>
                  <a:srgbClr val="C00000"/>
                </a:solidFill>
                <a:latin typeface="Calibri"/>
              </a:rPr>
              <a:t> hộp</a:t>
            </a:r>
            <a:r>
              <a:rPr lang="en-US" sz="44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400" b="1">
                <a:solidFill>
                  <a:srgbClr val="C00000"/>
                </a:solidFill>
                <a:latin typeface="Calibri"/>
              </a:rPr>
              <a:t>chữ </a:t>
            </a:r>
            <a:r>
              <a:rPr lang="en-US" sz="4400" b="1" dirty="0" err="1">
                <a:solidFill>
                  <a:srgbClr val="C00000"/>
                </a:solidFill>
                <a:latin typeface="Calibri"/>
              </a:rPr>
              <a:t>nhật</a:t>
            </a:r>
            <a:r>
              <a:rPr lang="en-US" sz="44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/>
              </a:rPr>
              <a:t>là</a:t>
            </a:r>
            <a:r>
              <a:rPr lang="en-US" sz="4400" b="1" dirty="0">
                <a:solidFill>
                  <a:srgbClr val="C00000"/>
                </a:solidFill>
                <a:latin typeface="Calibri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CF096E8-3037-470D-8E15-3E2F0179DA79}"/>
              </a:ext>
            </a:extLst>
          </p:cNvPr>
          <p:cNvGrpSpPr/>
          <p:nvPr/>
        </p:nvGrpSpPr>
        <p:grpSpPr>
          <a:xfrm>
            <a:off x="7302710" y="3872605"/>
            <a:ext cx="5324325" cy="2387354"/>
            <a:chOff x="6629400" y="865052"/>
            <a:chExt cx="2428344" cy="1483584"/>
          </a:xfrm>
        </p:grpSpPr>
        <p:sp>
          <p:nvSpPr>
            <p:cNvPr id="60" name="Text Box 17">
              <a:extLst>
                <a:ext uri="{FF2B5EF4-FFF2-40B4-BE49-F238E27FC236}">
                  <a16:creationId xmlns:a16="http://schemas.microsoft.com/office/drawing/2014/main" id="{DB31A5F1-6044-475D-B2A2-D028D22C47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3269" y="2099994"/>
              <a:ext cx="946892" cy="248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b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15 </a:t>
              </a:r>
              <a:r>
                <a:rPr lang="en-US" sz="2000" b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dm</a:t>
              </a:r>
              <a:endParaRPr lang="en-US" sz="2000" b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Text Box 18">
              <a:extLst>
                <a:ext uri="{FF2B5EF4-FFF2-40B4-BE49-F238E27FC236}">
                  <a16:creationId xmlns:a16="http://schemas.microsoft.com/office/drawing/2014/main" id="{1663567E-AED6-4D17-8F6A-BE28B2D52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271535" y="1169502"/>
              <a:ext cx="791384" cy="182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10 dm</a:t>
              </a:r>
              <a:endParaRPr lang="en-US" sz="2000" b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Text Box 19">
              <a:extLst>
                <a:ext uri="{FF2B5EF4-FFF2-40B4-BE49-F238E27FC236}">
                  <a16:creationId xmlns:a16="http://schemas.microsoft.com/office/drawing/2014/main" id="{D2730D85-E09E-4C3B-AD23-D8F495F096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506302">
              <a:off x="8141671" y="1764156"/>
              <a:ext cx="916073" cy="248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b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10 </a:t>
              </a:r>
              <a:r>
                <a:rPr lang="en-US" sz="2000" b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dm</a:t>
              </a:r>
              <a:endParaRPr lang="en-US" sz="2000" b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3" name="Group 26">
              <a:extLst>
                <a:ext uri="{FF2B5EF4-FFF2-40B4-BE49-F238E27FC236}">
                  <a16:creationId xmlns:a16="http://schemas.microsoft.com/office/drawing/2014/main" id="{ECC7E315-83D8-489B-A101-6E28BB6709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29400" y="921466"/>
              <a:ext cx="1911350" cy="1182658"/>
              <a:chOff x="599090" y="297436"/>
              <a:chExt cx="3064970" cy="1922874"/>
            </a:xfrm>
          </p:grpSpPr>
          <p:grpSp>
            <p:nvGrpSpPr>
              <p:cNvPr id="64" name="Group 27">
                <a:extLst>
                  <a:ext uri="{FF2B5EF4-FFF2-40B4-BE49-F238E27FC236}">
                    <a16:creationId xmlns:a16="http://schemas.microsoft.com/office/drawing/2014/main" id="{2AF12F91-CE08-49C0-B5D5-E6C784B11B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6548" y="297436"/>
                <a:ext cx="3047512" cy="1905422"/>
                <a:chOff x="616548" y="297436"/>
                <a:chExt cx="3047512" cy="1905422"/>
              </a:xfrm>
            </p:grpSpPr>
            <p:grpSp>
              <p:nvGrpSpPr>
                <p:cNvPr id="67" name="Group 30">
                  <a:extLst>
                    <a:ext uri="{FF2B5EF4-FFF2-40B4-BE49-F238E27FC236}">
                      <a16:creationId xmlns:a16="http://schemas.microsoft.com/office/drawing/2014/main" id="{49D7E878-EC25-46B2-8E3B-CEA15BD9A5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6548" y="297436"/>
                  <a:ext cx="3047512" cy="1905422"/>
                  <a:chOff x="914888" y="1524220"/>
                  <a:chExt cx="3047512" cy="1905422"/>
                </a:xfrm>
              </p:grpSpPr>
              <p:sp>
                <p:nvSpPr>
                  <p:cNvPr id="69" name="Freeform 40">
                    <a:extLst>
                      <a:ext uri="{FF2B5EF4-FFF2-40B4-BE49-F238E27FC236}">
                        <a16:creationId xmlns:a16="http://schemas.microsoft.com/office/drawing/2014/main" id="{F010D53E-C22D-481E-9091-2758153185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24331" y="1524220"/>
                    <a:ext cx="726958" cy="1905422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0" y="1248"/>
                      </a:cxn>
                      <a:cxn ang="0">
                        <a:pos x="336" y="912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336" h="1248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0" y="1248"/>
                        </a:lnTo>
                        <a:lnTo>
                          <a:pt x="336" y="912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 sz="20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70" name="Freeform 37">
                    <a:extLst>
                      <a:ext uri="{FF2B5EF4-FFF2-40B4-BE49-F238E27FC236}">
                        <a16:creationId xmlns:a16="http://schemas.microsoft.com/office/drawing/2014/main" id="{7474968A-0B45-43DA-9E36-77FB5B217C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4888" y="2057294"/>
                    <a:ext cx="2285632" cy="13723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912"/>
                      </a:cxn>
                      <a:cxn ang="0">
                        <a:pos x="1008" y="912"/>
                      </a:cxn>
                      <a:cxn ang="0">
                        <a:pos x="1008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8" h="912">
                        <a:moveTo>
                          <a:pt x="0" y="0"/>
                        </a:moveTo>
                        <a:lnTo>
                          <a:pt x="0" y="912"/>
                        </a:lnTo>
                        <a:lnTo>
                          <a:pt x="1008" y="912"/>
                        </a:lnTo>
                        <a:lnTo>
                          <a:pt x="100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 sz="20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71" name="Freeform 39">
                    <a:extLst>
                      <a:ext uri="{FF2B5EF4-FFF2-40B4-BE49-F238E27FC236}">
                        <a16:creationId xmlns:a16="http://schemas.microsoft.com/office/drawing/2014/main" id="{6A3868CD-6A39-4C38-B36A-825CAFEEAF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4889" y="1535325"/>
                    <a:ext cx="3047511" cy="499757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1008" y="336"/>
                      </a:cxn>
                      <a:cxn ang="0">
                        <a:pos x="1344" y="0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1344" h="336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1008" y="336"/>
                        </a:lnTo>
                        <a:lnTo>
                          <a:pt x="1344" y="0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0000"/>
                      <a:lumOff val="4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 sz="20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57D77BEB-11C3-43DD-9A8C-E50CB686C3D3}"/>
                    </a:ext>
                  </a:extLst>
                </p:cNvPr>
                <p:cNvCxnSpPr/>
                <p:nvPr/>
              </p:nvCxnSpPr>
              <p:spPr bwMode="auto">
                <a:xfrm>
                  <a:off x="1384776" y="338686"/>
                  <a:ext cx="0" cy="138028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137DB81-ECFD-4700-9EA8-D793697E4A53}"/>
                  </a:ext>
                </a:extLst>
              </p:cNvPr>
              <p:cNvCxnSpPr/>
              <p:nvPr/>
            </p:nvCxnSpPr>
            <p:spPr bwMode="auto">
              <a:xfrm>
                <a:off x="1364142" y="1684063"/>
                <a:ext cx="22919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42FFB8D3-977E-4EB9-983A-35992DBE8594}"/>
                  </a:ext>
                </a:extLst>
              </p:cNvPr>
              <p:cNvCxnSpPr/>
              <p:nvPr/>
            </p:nvCxnSpPr>
            <p:spPr bwMode="auto">
              <a:xfrm flipH="1">
                <a:off x="599090" y="1717380"/>
                <a:ext cx="765052" cy="50293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2" name="Group 33">
            <a:extLst>
              <a:ext uri="{FF2B5EF4-FFF2-40B4-BE49-F238E27FC236}">
                <a16:creationId xmlns:a16="http://schemas.microsoft.com/office/drawing/2014/main" id="{874A53BD-BB13-8510-A7D7-A50FCFF705B2}"/>
              </a:ext>
            </a:extLst>
          </p:cNvPr>
          <p:cNvGrpSpPr>
            <a:grpSpLocks/>
          </p:cNvGrpSpPr>
          <p:nvPr/>
        </p:nvGrpSpPr>
        <p:grpSpPr bwMode="auto">
          <a:xfrm>
            <a:off x="9002848" y="1344700"/>
            <a:ext cx="2438400" cy="1905000"/>
            <a:chOff x="4378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50758033-D6FF-4622-C3F7-D11C70B2F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4" name="WordArt 35">
              <a:extLst>
                <a:ext uri="{FF2B5EF4-FFF2-40B4-BE49-F238E27FC236}">
                  <a16:creationId xmlns:a16="http://schemas.microsoft.com/office/drawing/2014/main" id="{391EE88E-D970-8CDA-647E-9CB5597F582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5" name="WordArt 36">
            <a:extLst>
              <a:ext uri="{FF2B5EF4-FFF2-40B4-BE49-F238E27FC236}">
                <a16:creationId xmlns:a16="http://schemas.microsoft.com/office/drawing/2014/main" id="{42BA5A05-7AE0-8EA4-AC1E-D0EF3234EB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64873" y="1906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26" name="WordArt 37">
            <a:extLst>
              <a:ext uri="{FF2B5EF4-FFF2-40B4-BE49-F238E27FC236}">
                <a16:creationId xmlns:a16="http://schemas.microsoft.com/office/drawing/2014/main" id="{4960009D-263A-A2F6-FFBD-4B482BB6A6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64873" y="1906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42" name="WordArt 38">
            <a:extLst>
              <a:ext uri="{FF2B5EF4-FFF2-40B4-BE49-F238E27FC236}">
                <a16:creationId xmlns:a16="http://schemas.microsoft.com/office/drawing/2014/main" id="{0CAD0811-B0D7-0AFE-8EBA-1462AA5EDA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69636" y="18781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46" name="WordArt 39">
            <a:extLst>
              <a:ext uri="{FF2B5EF4-FFF2-40B4-BE49-F238E27FC236}">
                <a16:creationId xmlns:a16="http://schemas.microsoft.com/office/drawing/2014/main" id="{7F7B6E4A-92FA-79F1-5B8D-0C7E969059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64873" y="1906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47" name="WordArt 40">
            <a:extLst>
              <a:ext uri="{FF2B5EF4-FFF2-40B4-BE49-F238E27FC236}">
                <a16:creationId xmlns:a16="http://schemas.microsoft.com/office/drawing/2014/main" id="{E5EDFAF5-5948-6B18-ADA3-FC444F1E24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12498" y="1906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48" name="WordArt 41">
            <a:extLst>
              <a:ext uri="{FF2B5EF4-FFF2-40B4-BE49-F238E27FC236}">
                <a16:creationId xmlns:a16="http://schemas.microsoft.com/office/drawing/2014/main" id="{D2E8CA02-CE5F-369F-3EA0-C2988A3B15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79161" y="1906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49" name="WordArt 42">
            <a:extLst>
              <a:ext uri="{FF2B5EF4-FFF2-40B4-BE49-F238E27FC236}">
                <a16:creationId xmlns:a16="http://schemas.microsoft.com/office/drawing/2014/main" id="{EADEDB1E-6A2D-B105-5522-A5B6500AC4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64873" y="1906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0" name="WordArt 43">
            <a:extLst>
              <a:ext uri="{FF2B5EF4-FFF2-40B4-BE49-F238E27FC236}">
                <a16:creationId xmlns:a16="http://schemas.microsoft.com/office/drawing/2014/main" id="{2C6C0F07-85F2-FF82-7041-DC5F81BD49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64873" y="1906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1" name="WordArt 44">
            <a:extLst>
              <a:ext uri="{FF2B5EF4-FFF2-40B4-BE49-F238E27FC236}">
                <a16:creationId xmlns:a16="http://schemas.microsoft.com/office/drawing/2014/main" id="{25BAA0FC-9253-4D1E-91E6-5B9DD25123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69636" y="18923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52" name="WordArt 45">
            <a:extLst>
              <a:ext uri="{FF2B5EF4-FFF2-40B4-BE49-F238E27FC236}">
                <a16:creationId xmlns:a16="http://schemas.microsoft.com/office/drawing/2014/main" id="{6C813E32-4925-157D-2688-0E3766458D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64873" y="1906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53" name="WordArt 46">
            <a:extLst>
              <a:ext uri="{FF2B5EF4-FFF2-40B4-BE49-F238E27FC236}">
                <a16:creationId xmlns:a16="http://schemas.microsoft.com/office/drawing/2014/main" id="{445B8629-B27B-BBDB-22B7-098C1D83FC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64873" y="1906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289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2669 0.67778 L 0.32669 0.67662 C 0.30169 0.67176 0.27643 0.67477 0.25208 0.66181 C 0.22695 0.64699 0.23802 0.62616 0.22513 0.6044 C 0.22018 0.59537 0.20976 0.58357 0.20976 0.58449 L 0.20273 0.55671 L 0.18007 0.45556 C 0.16471 0.3625 0.17291 0.4 0.1582 0.34074 C 0.15455 0.30208 0.15833 0.33079 0.14244 0.27523 C 0.13997 0.2662 0.13815 0.25648 0.13593 0.24838 C 0.13359 0.24051 0.1302 0.23357 0.1289 0.2257 C 0.12265 0.19491 0.12617 0.20671 0.12031 0.18796 C 0.11601 0.14838 0.12265 0.19491 0.11171 0.16528 C 0.10989 0.16019 0.11067 0.1544 0.10989 0.14931 C 0.10898 0.14537 0.10768 0.14144 0.10651 0.1375 C 0.10442 0.13241 0.1013 0.12755 0.09948 0.12245 C 0.09635 0.11366 0.09466 0.1037 0.09101 0.09583 C 0.08893 0.09074 0.08632 0.08982 0.08437 0.08796 C 0.08242 0.08588 0.08046 0.08287 0.0789 0.08102 C 0.07487 0.07199 0.07213 0.06204 0.06692 0.05718 C 0.06484 0.05509 0.06224 0.05417 0.05989 0.05324 C 0.0582 0.05116 0.05664 0.04722 0.05481 0.04514 C 0.0526 0.04329 0.05026 0.04329 0.04791 0.04236 C 0.04544 0.03935 0.04349 0.03634 0.04127 0.03426 C 0.03958 0.03241 0.0375 0.03241 0.03593 0.03033 C 0.03424 0.02847 0.03268 0.02454 0.03086 0.02245 C 0.02734 0.01945 0.02408 0.01759 0.02057 0.01458 C 0.01888 0.01343 0.01679 0.0125 0.0151 0.01158 C 0.01302 0.00949 0.0108 0.00857 0.00859 0.00764 C -0.00144 -0.00023 0.00442 -0.00023 4.16667E-6 -0.00023 L 4.16667E-6 0.0007 " pathEditMode="relative" rAng="0" ptsTypes="AAAAAAAAAAAAAAAAAAAAAAAAAAAAAAA">
                                          <p:cBhvr>
                                            <p:cTn id="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341" y="-339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32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37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0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2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3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4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53" presetID="5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e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0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0" dur="4576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180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1" fill="hold">
                          <p:stCondLst>
                            <p:cond delay="0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4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5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7" dur="499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88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9" fill="hold">
                          <p:stCondLst>
                            <p:cond delay="0"/>
                          </p:stCondLst>
                          <p:childTnLst>
                            <p:par>
                              <p:cTn id="1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2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3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1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2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51220">
                    <p:cTn id="2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51220">
                    <p:cTn id="2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6" grpId="0" animBg="1"/>
          <p:bldP spid="45" grpId="0"/>
          <p:bldP spid="25" grpId="0" animBg="1"/>
          <p:bldP spid="25" grpId="1" animBg="1"/>
          <p:bldP spid="26" grpId="0" animBg="1"/>
          <p:bldP spid="26" grpId="1" animBg="1"/>
          <p:bldP spid="42" grpId="0" animBg="1"/>
          <p:bldP spid="42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2669 0.67778 L 0.32669 0.67662 C 0.30169 0.67176 0.27643 0.67477 0.25208 0.66181 C 0.22695 0.64699 0.23802 0.62616 0.22513 0.6044 C 0.22018 0.59537 0.20976 0.58357 0.20976 0.58449 L 0.20273 0.55671 L 0.18007 0.45556 C 0.16471 0.3625 0.17291 0.4 0.1582 0.34074 C 0.15455 0.30208 0.15833 0.33079 0.14244 0.27523 C 0.13997 0.2662 0.13815 0.25648 0.13593 0.24838 C 0.13359 0.24051 0.1302 0.23357 0.1289 0.2257 C 0.12265 0.19491 0.12617 0.20671 0.12031 0.18796 C 0.11601 0.14838 0.12265 0.19491 0.11171 0.16528 C 0.10989 0.16019 0.11067 0.1544 0.10989 0.14931 C 0.10898 0.14537 0.10768 0.14144 0.10651 0.1375 C 0.10442 0.13241 0.1013 0.12755 0.09948 0.12245 C 0.09635 0.11366 0.09466 0.1037 0.09101 0.09583 C 0.08893 0.09074 0.08632 0.08982 0.08437 0.08796 C 0.08242 0.08588 0.08046 0.08287 0.0789 0.08102 C 0.07487 0.07199 0.07213 0.06204 0.06692 0.05718 C 0.06484 0.05509 0.06224 0.05417 0.05989 0.05324 C 0.0582 0.05116 0.05664 0.04722 0.05481 0.04514 C 0.0526 0.04329 0.05026 0.04329 0.04791 0.04236 C 0.04544 0.03935 0.04349 0.03634 0.04127 0.03426 C 0.03958 0.03241 0.0375 0.03241 0.03593 0.03033 C 0.03424 0.02847 0.03268 0.02454 0.03086 0.02245 C 0.02734 0.01945 0.02408 0.01759 0.02057 0.01458 C 0.01888 0.01343 0.01679 0.0125 0.0151 0.01158 C 0.01302 0.00949 0.0108 0.00857 0.00859 0.00764 C -0.00144 -0.00023 0.00442 -0.00023 4.16667E-6 -0.00023 L 4.16667E-6 0.0007 " pathEditMode="relative" rAng="0" ptsTypes="AAAAAAAAAAAAAAAAAAAAAAAAAAAAAAA">
                                          <p:cBhvr>
                                            <p:cTn id="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341" y="-339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3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0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2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3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43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7" presetID="53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53" presetID="5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e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0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0" dur="4576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180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1" fill="hold">
                          <p:stCondLst>
                            <p:cond delay="0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4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5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7" dur="499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88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9" fill="hold">
                          <p:stCondLst>
                            <p:cond delay="0"/>
                          </p:stCondLst>
                          <p:childTnLst>
                            <p:par>
                              <p:cTn id="1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2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3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1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2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51220">
                    <p:cTn id="2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51220">
                    <p:cTn id="2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6" grpId="0" animBg="1"/>
          <p:bldP spid="45" grpId="0"/>
          <p:bldP spid="25" grpId="0" animBg="1"/>
          <p:bldP spid="25" grpId="1" animBg="1"/>
          <p:bldP spid="26" grpId="0" animBg="1"/>
          <p:bldP spid="26" grpId="1" animBg="1"/>
          <p:bldP spid="42" grpId="0" animBg="1"/>
          <p:bldP spid="42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>
            <a:extLst>
              <a:ext uri="{FF2B5EF4-FFF2-40B4-BE49-F238E27FC236}">
                <a16:creationId xmlns:a16="http://schemas.microsoft.com/office/drawing/2014/main" id="{E303289E-2285-492B-A2EF-21FA9826A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8EE81F8-EEA2-45C7-A265-8E33A3EA83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l="4654" t="920" r="-3260" b="-920"/>
          <a:stretch/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>
            <a:extLst>
              <a:ext uri="{FF2B5EF4-FFF2-40B4-BE49-F238E27FC236}">
                <a16:creationId xmlns:a16="http://schemas.microsoft.com/office/drawing/2014/main" id="{3C992AFF-0F24-4C36-9741-2F45CE48A8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>
            <a:extLst>
              <a:ext uri="{FF2B5EF4-FFF2-40B4-BE49-F238E27FC236}">
                <a16:creationId xmlns:a16="http://schemas.microsoft.com/office/drawing/2014/main" id="{D26BC5C0-E347-49FF-A332-7F2486F48DF7}"/>
              </a:ext>
            </a:extLst>
          </p:cNvPr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>
              <a:extLst>
                <a:ext uri="{FF2B5EF4-FFF2-40B4-BE49-F238E27FC236}">
                  <a16:creationId xmlns:a16="http://schemas.microsoft.com/office/drawing/2014/main" id="{865EE8B3-F1EE-4413-976C-1E9F6A9C0C39}"/>
                </a:ext>
              </a:extLst>
            </p:cNvPr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58;p37">
              <a:extLst>
                <a:ext uri="{FF2B5EF4-FFF2-40B4-BE49-F238E27FC236}">
                  <a16:creationId xmlns:a16="http://schemas.microsoft.com/office/drawing/2014/main" id="{D492031C-48E0-4380-ACCD-F0B5C6CB0C29}"/>
                </a:ext>
              </a:extLst>
            </p:cNvPr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9;p37">
              <a:extLst>
                <a:ext uri="{FF2B5EF4-FFF2-40B4-BE49-F238E27FC236}">
                  <a16:creationId xmlns:a16="http://schemas.microsoft.com/office/drawing/2014/main" id="{CA8CAD50-B520-4581-B6DC-B2B8E714D065}"/>
                </a:ext>
              </a:extLst>
            </p:cNvPr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0;p37">
              <a:extLst>
                <a:ext uri="{FF2B5EF4-FFF2-40B4-BE49-F238E27FC236}">
                  <a16:creationId xmlns:a16="http://schemas.microsoft.com/office/drawing/2014/main" id="{26659740-2BB9-4FB3-BBE3-FBD4C423EB29}"/>
                </a:ext>
              </a:extLst>
            </p:cNvPr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1;p37">
              <a:extLst>
                <a:ext uri="{FF2B5EF4-FFF2-40B4-BE49-F238E27FC236}">
                  <a16:creationId xmlns:a16="http://schemas.microsoft.com/office/drawing/2014/main" id="{44994F58-4D9C-4D52-A7CB-4270C1CAC4AE}"/>
                </a:ext>
              </a:extLst>
            </p:cNvPr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2;p37">
              <a:extLst>
                <a:ext uri="{FF2B5EF4-FFF2-40B4-BE49-F238E27FC236}">
                  <a16:creationId xmlns:a16="http://schemas.microsoft.com/office/drawing/2014/main" id="{04691974-C4D9-4673-8097-E7952BEEDC24}"/>
                </a:ext>
              </a:extLst>
            </p:cNvPr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3;p37">
              <a:extLst>
                <a:ext uri="{FF2B5EF4-FFF2-40B4-BE49-F238E27FC236}">
                  <a16:creationId xmlns:a16="http://schemas.microsoft.com/office/drawing/2014/main" id="{9DC74F02-C76E-4C5E-A3D4-CD6FA812F5D5}"/>
                </a:ext>
              </a:extLst>
            </p:cNvPr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4;p37">
              <a:extLst>
                <a:ext uri="{FF2B5EF4-FFF2-40B4-BE49-F238E27FC236}">
                  <a16:creationId xmlns:a16="http://schemas.microsoft.com/office/drawing/2014/main" id="{DEC70871-5AF7-493A-9DB4-5AD09A941769}"/>
                </a:ext>
              </a:extLst>
            </p:cNvPr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5;p37">
              <a:extLst>
                <a:ext uri="{FF2B5EF4-FFF2-40B4-BE49-F238E27FC236}">
                  <a16:creationId xmlns:a16="http://schemas.microsoft.com/office/drawing/2014/main" id="{2C89452F-1E06-4BCE-ACB2-3168E9E1567B}"/>
                </a:ext>
              </a:extLst>
            </p:cNvPr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6;p37">
              <a:extLst>
                <a:ext uri="{FF2B5EF4-FFF2-40B4-BE49-F238E27FC236}">
                  <a16:creationId xmlns:a16="http://schemas.microsoft.com/office/drawing/2014/main" id="{0F3F81D2-1A81-4DD8-8DE9-BE73F844CE6C}"/>
                </a:ext>
              </a:extLst>
            </p:cNvPr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;p37">
              <a:extLst>
                <a:ext uri="{FF2B5EF4-FFF2-40B4-BE49-F238E27FC236}">
                  <a16:creationId xmlns:a16="http://schemas.microsoft.com/office/drawing/2014/main" id="{DDBBC879-9A28-41E8-92CA-C45CF2272D97}"/>
                </a:ext>
              </a:extLst>
            </p:cNvPr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8;p37">
              <a:extLst>
                <a:ext uri="{FF2B5EF4-FFF2-40B4-BE49-F238E27FC236}">
                  <a16:creationId xmlns:a16="http://schemas.microsoft.com/office/drawing/2014/main" id="{D72D9ACA-720C-4C6B-8EFE-6345749D5D8B}"/>
                </a:ext>
              </a:extLst>
            </p:cNvPr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69;p37">
              <a:extLst>
                <a:ext uri="{FF2B5EF4-FFF2-40B4-BE49-F238E27FC236}">
                  <a16:creationId xmlns:a16="http://schemas.microsoft.com/office/drawing/2014/main" id="{6828D4A4-96AF-4A28-A755-3825E3774D8A}"/>
                </a:ext>
              </a:extLst>
            </p:cNvPr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70;p37">
              <a:extLst>
                <a:ext uri="{FF2B5EF4-FFF2-40B4-BE49-F238E27FC236}">
                  <a16:creationId xmlns:a16="http://schemas.microsoft.com/office/drawing/2014/main" id="{1FEC7DC8-7E40-4259-8C7A-49486F256BC9}"/>
                </a:ext>
              </a:extLst>
            </p:cNvPr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1;p37">
              <a:extLst>
                <a:ext uri="{FF2B5EF4-FFF2-40B4-BE49-F238E27FC236}">
                  <a16:creationId xmlns:a16="http://schemas.microsoft.com/office/drawing/2014/main" id="{AAD3FE43-ED6E-4143-8DE2-77C811142B37}"/>
                </a:ext>
              </a:extLst>
            </p:cNvPr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2;p37">
              <a:extLst>
                <a:ext uri="{FF2B5EF4-FFF2-40B4-BE49-F238E27FC236}">
                  <a16:creationId xmlns:a16="http://schemas.microsoft.com/office/drawing/2014/main" id="{3478C8C0-D325-46F9-B166-5725D417B7F5}"/>
                </a:ext>
              </a:extLst>
            </p:cNvPr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3;p37">
              <a:extLst>
                <a:ext uri="{FF2B5EF4-FFF2-40B4-BE49-F238E27FC236}">
                  <a16:creationId xmlns:a16="http://schemas.microsoft.com/office/drawing/2014/main" id="{2A0A0163-E5F7-4F2B-80D2-6640DF0953A8}"/>
                </a:ext>
              </a:extLst>
            </p:cNvPr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74;p37">
              <a:extLst>
                <a:ext uri="{FF2B5EF4-FFF2-40B4-BE49-F238E27FC236}">
                  <a16:creationId xmlns:a16="http://schemas.microsoft.com/office/drawing/2014/main" id="{B9093CE3-16BA-4746-9235-A38466B98311}"/>
                </a:ext>
              </a:extLst>
            </p:cNvPr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75;p37">
              <a:extLst>
                <a:ext uri="{FF2B5EF4-FFF2-40B4-BE49-F238E27FC236}">
                  <a16:creationId xmlns:a16="http://schemas.microsoft.com/office/drawing/2014/main" id="{17A931BF-6D3D-44D5-A906-944F05BE56A3}"/>
                </a:ext>
              </a:extLst>
            </p:cNvPr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6;p37">
              <a:extLst>
                <a:ext uri="{FF2B5EF4-FFF2-40B4-BE49-F238E27FC236}">
                  <a16:creationId xmlns:a16="http://schemas.microsoft.com/office/drawing/2014/main" id="{078EF1BD-E5AD-454E-BE18-A0F031AFBAD8}"/>
                </a:ext>
              </a:extLst>
            </p:cNvPr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77;p37">
              <a:extLst>
                <a:ext uri="{FF2B5EF4-FFF2-40B4-BE49-F238E27FC236}">
                  <a16:creationId xmlns:a16="http://schemas.microsoft.com/office/drawing/2014/main" id="{90F290C3-D1B6-41C5-8A2B-063593E530F3}"/>
                </a:ext>
              </a:extLst>
            </p:cNvPr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90;p37">
            <a:extLst>
              <a:ext uri="{FF2B5EF4-FFF2-40B4-BE49-F238E27FC236}">
                <a16:creationId xmlns:a16="http://schemas.microsoft.com/office/drawing/2014/main" id="{0CE60AA8-6FCE-4F83-8A67-4A3570B89A96}"/>
              </a:ext>
            </a:extLst>
          </p:cNvPr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>
              <a:extLst>
                <a:ext uri="{FF2B5EF4-FFF2-40B4-BE49-F238E27FC236}">
                  <a16:creationId xmlns:a16="http://schemas.microsoft.com/office/drawing/2014/main" id="{DA983D31-3567-43A6-AFB7-BF2CD3AD5F73}"/>
                </a:ext>
              </a:extLst>
            </p:cNvPr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2;p37">
              <a:extLst>
                <a:ext uri="{FF2B5EF4-FFF2-40B4-BE49-F238E27FC236}">
                  <a16:creationId xmlns:a16="http://schemas.microsoft.com/office/drawing/2014/main" id="{64E4A4D2-857E-412D-9C8F-CB9967FEAC3C}"/>
                </a:ext>
              </a:extLst>
            </p:cNvPr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93;p37">
              <a:extLst>
                <a:ext uri="{FF2B5EF4-FFF2-40B4-BE49-F238E27FC236}">
                  <a16:creationId xmlns:a16="http://schemas.microsoft.com/office/drawing/2014/main" id="{76AB5BC2-0202-43C8-AC8F-076000A96C91}"/>
                </a:ext>
              </a:extLst>
            </p:cNvPr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4;p37">
              <a:extLst>
                <a:ext uri="{FF2B5EF4-FFF2-40B4-BE49-F238E27FC236}">
                  <a16:creationId xmlns:a16="http://schemas.microsoft.com/office/drawing/2014/main" id="{A492C957-6C00-4CC9-A9FF-7DD0F7911780}"/>
                </a:ext>
              </a:extLst>
            </p:cNvPr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95;p37">
              <a:extLst>
                <a:ext uri="{FF2B5EF4-FFF2-40B4-BE49-F238E27FC236}">
                  <a16:creationId xmlns:a16="http://schemas.microsoft.com/office/drawing/2014/main" id="{F0C5F4CC-6694-4E12-A34E-10F3326F76F4}"/>
                </a:ext>
              </a:extLst>
            </p:cNvPr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96;p37">
              <a:extLst>
                <a:ext uri="{FF2B5EF4-FFF2-40B4-BE49-F238E27FC236}">
                  <a16:creationId xmlns:a16="http://schemas.microsoft.com/office/drawing/2014/main" id="{EE86AB59-71F8-41F0-8F7F-E6070212E3C4}"/>
                </a:ext>
              </a:extLst>
            </p:cNvPr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97;p37">
              <a:extLst>
                <a:ext uri="{FF2B5EF4-FFF2-40B4-BE49-F238E27FC236}">
                  <a16:creationId xmlns:a16="http://schemas.microsoft.com/office/drawing/2014/main" id="{B22AAC17-92E1-4693-A149-74EF780F4CF4}"/>
                </a:ext>
              </a:extLst>
            </p:cNvPr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98;p37">
              <a:extLst>
                <a:ext uri="{FF2B5EF4-FFF2-40B4-BE49-F238E27FC236}">
                  <a16:creationId xmlns:a16="http://schemas.microsoft.com/office/drawing/2014/main" id="{9C349390-1103-406C-B3F1-E6DE5113DAF4}"/>
                </a:ext>
              </a:extLst>
            </p:cNvPr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99;p37">
              <a:extLst>
                <a:ext uri="{FF2B5EF4-FFF2-40B4-BE49-F238E27FC236}">
                  <a16:creationId xmlns:a16="http://schemas.microsoft.com/office/drawing/2014/main" id="{524C11CD-F6CC-45A1-8C4A-257C99A17636}"/>
                </a:ext>
              </a:extLst>
            </p:cNvPr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;p37">
              <a:extLst>
                <a:ext uri="{FF2B5EF4-FFF2-40B4-BE49-F238E27FC236}">
                  <a16:creationId xmlns:a16="http://schemas.microsoft.com/office/drawing/2014/main" id="{DE8BB62B-8B67-44D4-98DB-BA117D58217C}"/>
                </a:ext>
              </a:extLst>
            </p:cNvPr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1;p37">
              <a:extLst>
                <a:ext uri="{FF2B5EF4-FFF2-40B4-BE49-F238E27FC236}">
                  <a16:creationId xmlns:a16="http://schemas.microsoft.com/office/drawing/2014/main" id="{481EE446-DBE3-43D2-8359-D0953D73BB5C}"/>
                </a:ext>
              </a:extLst>
            </p:cNvPr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2;p37">
              <a:extLst>
                <a:ext uri="{FF2B5EF4-FFF2-40B4-BE49-F238E27FC236}">
                  <a16:creationId xmlns:a16="http://schemas.microsoft.com/office/drawing/2014/main" id="{99C4AB9B-5487-432B-9974-CE7C15E55E12}"/>
                </a:ext>
              </a:extLst>
            </p:cNvPr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3;p37">
              <a:extLst>
                <a:ext uri="{FF2B5EF4-FFF2-40B4-BE49-F238E27FC236}">
                  <a16:creationId xmlns:a16="http://schemas.microsoft.com/office/drawing/2014/main" id="{7372B470-507C-4C48-94B3-FDFB9CABD03C}"/>
                </a:ext>
              </a:extLst>
            </p:cNvPr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4;p37">
              <a:extLst>
                <a:ext uri="{FF2B5EF4-FFF2-40B4-BE49-F238E27FC236}">
                  <a16:creationId xmlns:a16="http://schemas.microsoft.com/office/drawing/2014/main" id="{5A9CA4A7-A808-4217-9A47-C218C8A7617E}"/>
                </a:ext>
              </a:extLst>
            </p:cNvPr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5;p37">
              <a:extLst>
                <a:ext uri="{FF2B5EF4-FFF2-40B4-BE49-F238E27FC236}">
                  <a16:creationId xmlns:a16="http://schemas.microsoft.com/office/drawing/2014/main" id="{E8A79768-9E72-4809-9E57-04AD65CB568B}"/>
                </a:ext>
              </a:extLst>
            </p:cNvPr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6;p37">
              <a:extLst>
                <a:ext uri="{FF2B5EF4-FFF2-40B4-BE49-F238E27FC236}">
                  <a16:creationId xmlns:a16="http://schemas.microsoft.com/office/drawing/2014/main" id="{4BAFD809-A30E-41DC-9254-1870A4D332F4}"/>
                </a:ext>
              </a:extLst>
            </p:cNvPr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7;p37">
              <a:extLst>
                <a:ext uri="{FF2B5EF4-FFF2-40B4-BE49-F238E27FC236}">
                  <a16:creationId xmlns:a16="http://schemas.microsoft.com/office/drawing/2014/main" id="{E6479ED4-88D8-4346-A98B-8545D1DFACE1}"/>
                </a:ext>
              </a:extLst>
            </p:cNvPr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8;p37">
              <a:extLst>
                <a:ext uri="{FF2B5EF4-FFF2-40B4-BE49-F238E27FC236}">
                  <a16:creationId xmlns:a16="http://schemas.microsoft.com/office/drawing/2014/main" id="{F8174A78-6D58-45FA-B322-0BFA0AB265AD}"/>
                </a:ext>
              </a:extLst>
            </p:cNvPr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9;p37">
              <a:extLst>
                <a:ext uri="{FF2B5EF4-FFF2-40B4-BE49-F238E27FC236}">
                  <a16:creationId xmlns:a16="http://schemas.microsoft.com/office/drawing/2014/main" id="{7321C38A-DF14-4412-8303-5F9A73D8EFC2}"/>
                </a:ext>
              </a:extLst>
            </p:cNvPr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10;p37">
              <a:extLst>
                <a:ext uri="{FF2B5EF4-FFF2-40B4-BE49-F238E27FC236}">
                  <a16:creationId xmlns:a16="http://schemas.microsoft.com/office/drawing/2014/main" id="{C2EB0767-0387-4416-B198-7171DC8013CE}"/>
                </a:ext>
              </a:extLst>
            </p:cNvPr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9">
            <a:extLst>
              <a:ext uri="{FF2B5EF4-FFF2-40B4-BE49-F238E27FC236}">
                <a16:creationId xmlns:a16="http://schemas.microsoft.com/office/drawing/2014/main" id="{66B75325-4B36-4182-A809-915E74606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4455D3DC-7C9A-4584-AAD9-A1EA798E104A}"/>
              </a:ext>
            </a:extLst>
          </p:cNvPr>
          <p:cNvGrpSpPr/>
          <p:nvPr/>
        </p:nvGrpSpPr>
        <p:grpSpPr>
          <a:xfrm flipH="1">
            <a:off x="9144046" y="50347"/>
            <a:ext cx="2745960" cy="1616870"/>
            <a:chOff x="8092458" y="-876522"/>
            <a:chExt cx="3321952" cy="3649517"/>
          </a:xfrm>
        </p:grpSpPr>
        <p:pic>
          <p:nvPicPr>
            <p:cNvPr id="54" name="图片 3">
              <a:extLst>
                <a:ext uri="{FF2B5EF4-FFF2-40B4-BE49-F238E27FC236}">
                  <a16:creationId xmlns:a16="http://schemas.microsoft.com/office/drawing/2014/main" id="{1EB9A25C-907A-4C99-99C3-D814D50FF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7C03CCA-7808-492A-A0C7-4D4DAE9C6832}"/>
                </a:ext>
              </a:extLst>
            </p:cNvPr>
            <p:cNvSpPr txBox="1"/>
            <p:nvPr/>
          </p:nvSpPr>
          <p:spPr>
            <a:xfrm>
              <a:off x="8480230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Trông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tuyệt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quá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46D5D9-151A-4938-929B-CC3BAF899CF8}"/>
              </a:ext>
            </a:extLst>
          </p:cNvPr>
          <p:cNvGrpSpPr/>
          <p:nvPr/>
        </p:nvGrpSpPr>
        <p:grpSpPr>
          <a:xfrm flipH="1">
            <a:off x="1314449" y="-4000"/>
            <a:ext cx="3080212" cy="1813683"/>
            <a:chOff x="8092458" y="-876524"/>
            <a:chExt cx="3726316" cy="4093754"/>
          </a:xfrm>
        </p:grpSpPr>
        <p:pic>
          <p:nvPicPr>
            <p:cNvPr id="57" name="图片 3">
              <a:extLst>
                <a:ext uri="{FF2B5EF4-FFF2-40B4-BE49-F238E27FC236}">
                  <a16:creationId xmlns:a16="http://schemas.microsoft.com/office/drawing/2014/main" id="{4C332274-92C5-4617-B1DC-68A52010D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4"/>
              <a:ext cx="3726316" cy="409375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41FD98C-C64A-4E4C-9EBF-ADE0C08875D3}"/>
                </a:ext>
              </a:extLst>
            </p:cNvPr>
            <p:cNvSpPr txBox="1"/>
            <p:nvPr/>
          </p:nvSpPr>
          <p:spPr>
            <a:xfrm>
              <a:off x="8344249" y="-380531"/>
              <a:ext cx="2796240" cy="2292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Cháu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cảm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ơn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200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bà. Mình cảm ơn các bạn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đã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0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giúp</a:t>
              </a:r>
              <a:r>
                <a:rPr lang="en-US" sz="20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724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>
            <a:extLst>
              <a:ext uri="{FF2B5EF4-FFF2-40B4-BE49-F238E27FC236}">
                <a16:creationId xmlns:a16="http://schemas.microsoft.com/office/drawing/2014/main" id="{7062D81B-0161-46FF-8725-DE4A349FC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D6D5415-93A3-4362-B5BE-D538D56B8A09}"/>
              </a:ext>
            </a:extLst>
          </p:cNvPr>
          <p:cNvGrpSpPr/>
          <p:nvPr/>
        </p:nvGrpSpPr>
        <p:grpSpPr>
          <a:xfrm>
            <a:off x="3606800" y="27146"/>
            <a:ext cx="5604110" cy="3635541"/>
            <a:chOff x="8092458" y="-876522"/>
            <a:chExt cx="3321952" cy="3649517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1369CBB4-0E6B-44FE-B854-EB0EA2346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F5662C-53A6-4F86-8FE6-A15B33BF4A67}"/>
                </a:ext>
              </a:extLst>
            </p:cNvPr>
            <p:cNvSpPr txBox="1"/>
            <p:nvPr/>
          </p:nvSpPr>
          <p:spPr>
            <a:xfrm>
              <a:off x="8586764" y="-351498"/>
              <a:ext cx="2333341" cy="225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Ngoài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con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rồng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hung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ác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phải</a:t>
              </a:r>
              <a:r>
                <a:rPr lang="en-US" sz="2800" b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mở được chiếc  </a:t>
              </a:r>
              <a:r>
                <a:rPr lang="en-US" sz="2800" b="1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hòm</a:t>
              </a:r>
              <a:r>
                <a:rPr lang="en-US" sz="2800" b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vàng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lấy</a:t>
              </a:r>
              <a:r>
                <a:rPr lang="en-US" sz="2800" b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chìa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khóa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mở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cửa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lâu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đài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75B154F7-0C04-4072-A10B-22AFF53230F5}"/>
              </a:ext>
            </a:extLst>
          </p:cNvPr>
          <p:cNvSpPr/>
          <p:nvPr/>
        </p:nvSpPr>
        <p:spPr>
          <a:xfrm>
            <a:off x="-217035" y="2906833"/>
            <a:ext cx="5604110" cy="4403972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2B2091-EC79-47BD-8249-0AF0914CFD28}"/>
              </a:ext>
            </a:extLst>
          </p:cNvPr>
          <p:cNvGrpSpPr/>
          <p:nvPr/>
        </p:nvGrpSpPr>
        <p:grpSpPr>
          <a:xfrm>
            <a:off x="450164" y="3413369"/>
            <a:ext cx="4269711" cy="3390900"/>
            <a:chOff x="800015" y="2906516"/>
            <a:chExt cx="3076743" cy="22288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2DB2B9-5B8C-4CB6-B402-88FA01661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015" y="2906516"/>
              <a:ext cx="3076743" cy="222885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25B22CA-4B30-4E73-BA58-8A554C9471B0}"/>
                </a:ext>
              </a:extLst>
            </p:cNvPr>
            <p:cNvSpPr/>
            <p:nvPr/>
          </p:nvSpPr>
          <p:spPr>
            <a:xfrm>
              <a:off x="1907051" y="3809037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BAF9D8-D052-4927-81C4-FD98EC8CE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1" b="98299" l="0" r="98496">
                        <a14:backgroundMark x1="50627" y1="28912" x2="55639" y2="48639"/>
                        <a14:backgroundMark x1="55639" y1="48639" x2="55639" y2="48639"/>
                        <a14:backgroundMark x1="46867" y1="59864" x2="48872" y2="59184"/>
                        <a14:backgroundMark x1="49373" y1="58503" x2="52130" y2="55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2576" y="4809400"/>
            <a:ext cx="2886751" cy="2127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FE572F-5B2C-5679-9C53-791D8C9B5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043" y="0"/>
            <a:ext cx="1499682" cy="149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51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2123</TotalTime>
  <Words>695</Words>
  <Application>Microsoft Office PowerPoint</Application>
  <PresentationFormat>Màn hình rộng</PresentationFormat>
  <Paragraphs>157</Paragraphs>
  <Slides>20</Slides>
  <Notes>10</Notes>
  <HiddenSlides>0</HiddenSlides>
  <MMClips>15</MMClips>
  <ScaleCrop>false</ScaleCrop>
  <HeadingPairs>
    <vt:vector size="6" baseType="variant">
      <vt:variant>
        <vt:lpstr>Phông được Dùng</vt:lpstr>
      </vt:variant>
      <vt:variant>
        <vt:i4>19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20</vt:i4>
      </vt:variant>
    </vt:vector>
  </HeadingPairs>
  <TitlesOfParts>
    <vt:vector size="42" baseType="lpstr">
      <vt:lpstr>#9Slide02 Noi dung dai</vt:lpstr>
      <vt:lpstr>.VnArabia</vt:lpstr>
      <vt:lpstr>.VnCentury Schoolbook</vt:lpstr>
      <vt:lpstr>.VnHelvetInsH</vt:lpstr>
      <vt:lpstr>.VnTime</vt:lpstr>
      <vt:lpstr>Anaheim</vt:lpstr>
      <vt:lpstr>Arial</vt:lpstr>
      <vt:lpstr>Barlow</vt:lpstr>
      <vt:lpstr>Calibri</vt:lpstr>
      <vt:lpstr>Calibri (Body)</vt:lpstr>
      <vt:lpstr>Calibri Light</vt:lpstr>
      <vt:lpstr>Cambria</vt:lpstr>
      <vt:lpstr>Fredoka One</vt:lpstr>
      <vt:lpstr>Impact</vt:lpstr>
      <vt:lpstr>Nunito</vt:lpstr>
      <vt:lpstr>Raleway</vt:lpstr>
      <vt:lpstr>Ranchers</vt:lpstr>
      <vt:lpstr>Tahoma</vt:lpstr>
      <vt:lpstr>Times New Roman</vt:lpstr>
      <vt:lpstr>Office Theme</vt:lpstr>
      <vt:lpstr>Romeo and Juliet Slideshow by Slidesgo</vt:lpstr>
      <vt:lpstr>Science Subject for Pre-K: Observe insect life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65</cp:revision>
  <dcterms:created xsi:type="dcterms:W3CDTF">2022-01-19T05:02:48Z</dcterms:created>
  <dcterms:modified xsi:type="dcterms:W3CDTF">2025-03-10T15:41:31Z</dcterms:modified>
</cp:coreProperties>
</file>