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75" r:id="rId2"/>
    <p:sldId id="278" r:id="rId3"/>
    <p:sldId id="276" r:id="rId4"/>
    <p:sldId id="257" r:id="rId5"/>
    <p:sldId id="259" r:id="rId6"/>
    <p:sldId id="296" r:id="rId7"/>
    <p:sldId id="260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CC"/>
    <a:srgbClr val="FF6600"/>
    <a:srgbClr val="FF3300"/>
    <a:srgbClr val="FFCC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A35B-7F20-4F7A-AC9A-322F0E1743F6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B902-9F46-416D-98DA-14AB3C7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76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7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6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9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8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2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6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ân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FA11017-841F-4A1E-8BD7-D257EF0C7737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4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1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4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slide" Target="slide3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169789" y="762000"/>
            <a:ext cx="6858000" cy="73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514350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143000" y="2619219"/>
            <a:ext cx="7315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10 </a:t>
            </a:r>
          </a:p>
          <a:p>
            <a:pPr algn="ctr" defTabSz="514350">
              <a:defRPr/>
            </a:pP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028700" y="4595336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1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86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189038" y="4570413"/>
            <a:ext cx="1074737" cy="5715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50633" y="457200"/>
            <a:ext cx="7239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charset="0"/>
              </a:rPr>
              <a:t>Số</a:t>
            </a:r>
            <a:r>
              <a:rPr lang="vi-VN" sz="3600">
                <a:solidFill>
                  <a:srgbClr val="0000CC"/>
                </a:solidFill>
                <a:latin typeface="Arial" charset="0"/>
              </a:rPr>
              <a:t>? </a:t>
            </a:r>
            <a:r>
              <a:rPr lang="en-US" sz="3600">
                <a:solidFill>
                  <a:srgbClr val="0000CC"/>
                </a:solidFill>
                <a:latin typeface="Arial" charset="0"/>
              </a:rPr>
              <a:t>    </a:t>
            </a:r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2772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070725" y="3810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15" name="Picture 27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84163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827273" y="3388637"/>
            <a:ext cx="3725927" cy="649963"/>
            <a:chOff x="1303273" y="1895"/>
            <a:chExt cx="4053840" cy="1128772"/>
          </a:xfrm>
          <a:scene3d>
            <a:camera prst="orthographicFront"/>
            <a:lightRig rig="flat" dir="t"/>
          </a:scene3d>
        </p:grpSpPr>
        <p:sp>
          <p:nvSpPr>
            <p:cNvPr id="26" name="Pentagon 25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/>
            </a:prstGeom>
            <a:solidFill>
              <a:srgbClr val="0066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entagon 4"/>
            <p:cNvSpPr/>
            <p:nvPr/>
          </p:nvSpPr>
          <p:spPr>
            <a:xfrm rot="21600000">
              <a:off x="1585466" y="1895"/>
              <a:ext cx="3771647" cy="11287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400"/>
            </a:p>
          </p:txBody>
        </p:sp>
      </p:grpSp>
      <p:sp>
        <p:nvSpPr>
          <p:cNvPr id="17" name="Oval 16"/>
          <p:cNvSpPr/>
          <p:nvPr/>
        </p:nvSpPr>
        <p:spPr>
          <a:xfrm>
            <a:off x="2262886" y="3388637"/>
            <a:ext cx="1037466" cy="649963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2827273" y="4513717"/>
            <a:ext cx="3725927" cy="649963"/>
            <a:chOff x="1303273" y="1467613"/>
            <a:chExt cx="4053840" cy="1128772"/>
          </a:xfrm>
          <a:scene3d>
            <a:camera prst="orthographicFront"/>
            <a:lightRig rig="flat" dir="t"/>
          </a:scene3d>
        </p:grpSpPr>
        <p:sp>
          <p:nvSpPr>
            <p:cNvPr id="24" name="Pentagon 23"/>
            <p:cNvSpPr/>
            <p:nvPr/>
          </p:nvSpPr>
          <p:spPr>
            <a:xfrm rot="10800000">
              <a:off x="1303273" y="1467613"/>
              <a:ext cx="4053840" cy="1128772"/>
            </a:xfrm>
            <a:prstGeom prst="homePlate">
              <a:avLst/>
            </a:prstGeom>
            <a:solidFill>
              <a:srgbClr val="FF6699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entagon 7"/>
            <p:cNvSpPr/>
            <p:nvPr/>
          </p:nvSpPr>
          <p:spPr>
            <a:xfrm rot="21600000">
              <a:off x="1585466" y="1467613"/>
              <a:ext cx="3771647" cy="11287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400"/>
            </a:p>
          </p:txBody>
        </p:sp>
      </p:grpSp>
      <p:sp>
        <p:nvSpPr>
          <p:cNvPr id="19" name="Oval 18"/>
          <p:cNvSpPr/>
          <p:nvPr/>
        </p:nvSpPr>
        <p:spPr>
          <a:xfrm>
            <a:off x="2262886" y="4513717"/>
            <a:ext cx="1037466" cy="649963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2827273" y="5638800"/>
            <a:ext cx="3725927" cy="649963"/>
            <a:chOff x="1303273" y="2933332"/>
            <a:chExt cx="4053840" cy="1128772"/>
          </a:xfrm>
          <a:scene3d>
            <a:camera prst="orthographicFront"/>
            <a:lightRig rig="flat" dir="t"/>
          </a:scene3d>
        </p:grpSpPr>
        <p:sp>
          <p:nvSpPr>
            <p:cNvPr id="22" name="Pentagon 21"/>
            <p:cNvSpPr/>
            <p:nvPr/>
          </p:nvSpPr>
          <p:spPr>
            <a:xfrm rot="10800000">
              <a:off x="1303273" y="2933332"/>
              <a:ext cx="4053840" cy="1128772"/>
            </a:xfrm>
            <a:prstGeom prst="homePlate">
              <a:avLst/>
            </a:prstGeom>
            <a:solidFill>
              <a:srgbClr val="66FF33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entagon 10"/>
            <p:cNvSpPr/>
            <p:nvPr/>
          </p:nvSpPr>
          <p:spPr>
            <a:xfrm rot="21600000">
              <a:off x="1585466" y="2933332"/>
              <a:ext cx="3771647" cy="11287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400"/>
            </a:p>
          </p:txBody>
        </p:sp>
      </p:grpSp>
      <p:sp>
        <p:nvSpPr>
          <p:cNvPr id="21" name="Oval 20"/>
          <p:cNvSpPr/>
          <p:nvPr/>
        </p:nvSpPr>
        <p:spPr>
          <a:xfrm>
            <a:off x="2262886" y="5638800"/>
            <a:ext cx="1037466" cy="649963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792" name="Text Box 5"/>
          <p:cNvSpPr txBox="1">
            <a:spLocks noChangeArrowheads="1"/>
          </p:cNvSpPr>
          <p:nvPr/>
        </p:nvSpPr>
        <p:spPr bwMode="auto">
          <a:xfrm>
            <a:off x="2362200" y="352425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A.       7 và 5</a:t>
            </a:r>
          </a:p>
        </p:txBody>
      </p:sp>
      <p:sp>
        <p:nvSpPr>
          <p:cNvPr id="32793" name="Text Box 5"/>
          <p:cNvSpPr txBox="1">
            <a:spLocks noChangeArrowheads="1"/>
          </p:cNvSpPr>
          <p:nvPr/>
        </p:nvSpPr>
        <p:spPr bwMode="auto">
          <a:xfrm>
            <a:off x="2514600" y="4627563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B.      5 và 7</a:t>
            </a:r>
          </a:p>
        </p:txBody>
      </p:sp>
      <p:sp>
        <p:nvSpPr>
          <p:cNvPr id="32794" name="Text Box 5"/>
          <p:cNvSpPr txBox="1">
            <a:spLocks noChangeArrowheads="1"/>
          </p:cNvSpPr>
          <p:nvPr/>
        </p:nvSpPr>
        <p:spPr bwMode="auto">
          <a:xfrm>
            <a:off x="2514600" y="5638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C.       5 và 5</a:t>
            </a:r>
          </a:p>
        </p:txBody>
      </p:sp>
      <p:pic>
        <p:nvPicPr>
          <p:cNvPr id="32795" name="Picture 4" descr="C:\Users\ai\Desktop\tải xuống (1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493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542372" y="1274763"/>
            <a:ext cx="385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3, 4, …., 6,…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1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723900" y="2755900"/>
            <a:ext cx="800100" cy="5715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815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Arial" charset="0"/>
              </a:rPr>
              <a:t>Chọn ý đúng : </a:t>
            </a:r>
          </a:p>
        </p:txBody>
      </p:sp>
      <p:sp>
        <p:nvSpPr>
          <p:cNvPr id="33796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070725" y="3810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15" name="Picture 27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84163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4" name="Group 15"/>
          <p:cNvGrpSpPr>
            <a:grpSpLocks/>
          </p:cNvGrpSpPr>
          <p:nvPr/>
        </p:nvGrpSpPr>
        <p:grpSpPr bwMode="auto">
          <a:xfrm>
            <a:off x="1524000" y="2414588"/>
            <a:ext cx="1039813" cy="1484312"/>
            <a:chOff x="1" y="1179"/>
            <a:chExt cx="1039018" cy="1484312"/>
          </a:xfrm>
        </p:grpSpPr>
        <p:sp>
          <p:nvSpPr>
            <p:cNvPr id="32" name="Chevron 31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/>
            </a:prstGeom>
            <a:solidFill>
              <a:srgbClr val="FF669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hevron 4"/>
            <p:cNvSpPr/>
            <p:nvPr/>
          </p:nvSpPr>
          <p:spPr>
            <a:xfrm>
              <a:off x="1" y="520291"/>
              <a:ext cx="1039018" cy="446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/>
            </a:p>
          </p:txBody>
        </p:sp>
      </p:grpSp>
      <p:grpSp>
        <p:nvGrpSpPr>
          <p:cNvPr id="33805" name="Group 16"/>
          <p:cNvGrpSpPr>
            <a:grpSpLocks/>
          </p:cNvGrpSpPr>
          <p:nvPr/>
        </p:nvGrpSpPr>
        <p:grpSpPr bwMode="auto">
          <a:xfrm>
            <a:off x="2562225" y="2414588"/>
            <a:ext cx="5057775" cy="965200"/>
            <a:chOff x="1039018" y="1180"/>
            <a:chExt cx="5056981" cy="964803"/>
          </a:xfrm>
        </p:grpSpPr>
        <p:sp>
          <p:nvSpPr>
            <p:cNvPr id="30" name="Round Same Side Corner Rectangle 29"/>
            <p:cNvSpPr/>
            <p:nvPr/>
          </p:nvSpPr>
          <p:spPr>
            <a:xfrm rot="5400000">
              <a:off x="3085107" y="-2044909"/>
              <a:ext cx="964803" cy="5056981"/>
            </a:xfrm>
            <a:prstGeom prst="round2SameRect">
              <a:avLst/>
            </a:prstGeom>
            <a:solidFill>
              <a:srgbClr val="6600CC">
                <a:alpha val="89804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 Same Side Corner Rectangle 6"/>
            <p:cNvSpPr/>
            <p:nvPr/>
          </p:nvSpPr>
          <p:spPr>
            <a:xfrm>
              <a:off x="1039018" y="48785"/>
              <a:ext cx="5009363" cy="86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6248" tIns="18415" rIns="18415" bIns="18415" spcCol="1270" anchor="ctr"/>
            <a:lstStyle/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900"/>
            </a:p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900"/>
            </a:p>
          </p:txBody>
        </p:sp>
      </p:grpSp>
      <p:grpSp>
        <p:nvGrpSpPr>
          <p:cNvPr id="33806" name="Group 17"/>
          <p:cNvGrpSpPr>
            <a:grpSpLocks/>
          </p:cNvGrpSpPr>
          <p:nvPr/>
        </p:nvGrpSpPr>
        <p:grpSpPr bwMode="auto">
          <a:xfrm>
            <a:off x="1524000" y="3703638"/>
            <a:ext cx="1039813" cy="1484312"/>
            <a:chOff x="1" y="1289843"/>
            <a:chExt cx="1039018" cy="1484312"/>
          </a:xfrm>
        </p:grpSpPr>
        <p:sp>
          <p:nvSpPr>
            <p:cNvPr id="28" name="Chevron 27"/>
            <p:cNvSpPr/>
            <p:nvPr/>
          </p:nvSpPr>
          <p:spPr>
            <a:xfrm rot="5400000">
              <a:off x="-222646" y="1512490"/>
              <a:ext cx="1484312" cy="1039018"/>
            </a:xfrm>
            <a:prstGeom prst="chevron">
              <a:avLst/>
            </a:prstGeom>
            <a:solidFill>
              <a:srgbClr val="FF669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8"/>
            <p:cNvSpPr/>
            <p:nvPr/>
          </p:nvSpPr>
          <p:spPr>
            <a:xfrm>
              <a:off x="1" y="1808955"/>
              <a:ext cx="1039018" cy="446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/>
            </a:p>
          </p:txBody>
        </p:sp>
      </p:grpSp>
      <p:grpSp>
        <p:nvGrpSpPr>
          <p:cNvPr id="33807" name="Group 18"/>
          <p:cNvGrpSpPr>
            <a:grpSpLocks/>
          </p:cNvGrpSpPr>
          <p:nvPr/>
        </p:nvGrpSpPr>
        <p:grpSpPr bwMode="auto">
          <a:xfrm>
            <a:off x="2562225" y="3703638"/>
            <a:ext cx="5057775" cy="965200"/>
            <a:chOff x="1039018" y="1289844"/>
            <a:chExt cx="5056981" cy="964803"/>
          </a:xfrm>
        </p:grpSpPr>
        <p:sp>
          <p:nvSpPr>
            <p:cNvPr id="26" name="Round Same Side Corner Rectangle 25"/>
            <p:cNvSpPr/>
            <p:nvPr/>
          </p:nvSpPr>
          <p:spPr>
            <a:xfrm rot="5400000">
              <a:off x="3085107" y="-756245"/>
              <a:ext cx="964803" cy="5056981"/>
            </a:xfrm>
            <a:prstGeom prst="round2SameRect">
              <a:avLst/>
            </a:prstGeom>
            <a:solidFill>
              <a:srgbClr val="00B0F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 Same Side Corner Rectangle 10"/>
            <p:cNvSpPr/>
            <p:nvPr/>
          </p:nvSpPr>
          <p:spPr>
            <a:xfrm>
              <a:off x="1039018" y="1337449"/>
              <a:ext cx="5009363" cy="86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6248" tIns="18415" rIns="18415" bIns="18415" spcCol="1270" anchor="ctr"/>
            <a:lstStyle/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900"/>
            </a:p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900"/>
            </a:p>
          </p:txBody>
        </p:sp>
      </p:grpSp>
      <p:grpSp>
        <p:nvGrpSpPr>
          <p:cNvPr id="33808" name="Group 19"/>
          <p:cNvGrpSpPr>
            <a:grpSpLocks/>
          </p:cNvGrpSpPr>
          <p:nvPr/>
        </p:nvGrpSpPr>
        <p:grpSpPr bwMode="auto">
          <a:xfrm>
            <a:off x="1524000" y="4992688"/>
            <a:ext cx="1039813" cy="1484312"/>
            <a:chOff x="1" y="2578507"/>
            <a:chExt cx="1039018" cy="1484312"/>
          </a:xfrm>
        </p:grpSpPr>
        <p:sp>
          <p:nvSpPr>
            <p:cNvPr id="24" name="Chevron 23"/>
            <p:cNvSpPr/>
            <p:nvPr/>
          </p:nvSpPr>
          <p:spPr>
            <a:xfrm rot="5400000">
              <a:off x="-222646" y="2801154"/>
              <a:ext cx="1484312" cy="1039018"/>
            </a:xfrm>
            <a:prstGeom prst="chevron">
              <a:avLst/>
            </a:prstGeom>
            <a:solidFill>
              <a:srgbClr val="FF669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12"/>
            <p:cNvSpPr/>
            <p:nvPr/>
          </p:nvSpPr>
          <p:spPr>
            <a:xfrm>
              <a:off x="1" y="3097619"/>
              <a:ext cx="1039018" cy="446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/>
            </a:p>
          </p:txBody>
        </p:sp>
      </p:grpSp>
      <p:grpSp>
        <p:nvGrpSpPr>
          <p:cNvPr id="33809" name="Group 20"/>
          <p:cNvGrpSpPr>
            <a:grpSpLocks/>
          </p:cNvGrpSpPr>
          <p:nvPr/>
        </p:nvGrpSpPr>
        <p:grpSpPr bwMode="auto">
          <a:xfrm>
            <a:off x="2562225" y="4992688"/>
            <a:ext cx="5057775" cy="965200"/>
            <a:chOff x="1039018" y="2578507"/>
            <a:chExt cx="5056981" cy="964803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3085107" y="532418"/>
              <a:ext cx="964803" cy="5056981"/>
            </a:xfrm>
            <a:prstGeom prst="round2SameRect">
              <a:avLst/>
            </a:prstGeom>
            <a:solidFill>
              <a:srgbClr val="66FF33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14"/>
            <p:cNvSpPr/>
            <p:nvPr/>
          </p:nvSpPr>
          <p:spPr>
            <a:xfrm>
              <a:off x="1039018" y="2626112"/>
              <a:ext cx="5009363" cy="86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6248" tIns="18415" rIns="18415" bIns="18415" spcCol="1270" anchor="ctr"/>
            <a:lstStyle/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900"/>
            </a:p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2900"/>
            </a:p>
          </p:txBody>
        </p:sp>
      </p:grpSp>
      <p:sp>
        <p:nvSpPr>
          <p:cNvPr id="33810" name="Text Box 5"/>
          <p:cNvSpPr txBox="1">
            <a:spLocks noChangeArrowheads="1"/>
          </p:cNvSpPr>
          <p:nvPr/>
        </p:nvSpPr>
        <p:spPr bwMode="auto">
          <a:xfrm>
            <a:off x="1885950" y="2743200"/>
            <a:ext cx="5486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A.        </a:t>
            </a:r>
            <a:r>
              <a:rPr lang="en-US" sz="3200">
                <a:latin typeface="Arial" charset="0"/>
              </a:rPr>
              <a:t>Bên trái là thỏ</a:t>
            </a:r>
          </a:p>
        </p:txBody>
      </p:sp>
      <p:sp>
        <p:nvSpPr>
          <p:cNvPr id="33811" name="Text Box 5"/>
          <p:cNvSpPr txBox="1">
            <a:spLocks noChangeArrowheads="1"/>
          </p:cNvSpPr>
          <p:nvPr/>
        </p:nvSpPr>
        <p:spPr bwMode="auto">
          <a:xfrm>
            <a:off x="1828800" y="4098925"/>
            <a:ext cx="5486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B.        </a:t>
            </a:r>
            <a:r>
              <a:rPr lang="en-US" sz="3200">
                <a:latin typeface="Arial" charset="0"/>
              </a:rPr>
              <a:t>Bên trái là rùa</a:t>
            </a:r>
          </a:p>
        </p:txBody>
      </p:sp>
      <p:sp>
        <p:nvSpPr>
          <p:cNvPr id="33812" name="Text Box 5"/>
          <p:cNvSpPr txBox="1">
            <a:spLocks noChangeArrowheads="1"/>
          </p:cNvSpPr>
          <p:nvPr/>
        </p:nvSpPr>
        <p:spPr bwMode="auto">
          <a:xfrm>
            <a:off x="1828800" y="5257800"/>
            <a:ext cx="5486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C.       </a:t>
            </a:r>
            <a:r>
              <a:rPr lang="en-US" sz="3200">
                <a:latin typeface="Arial" charset="0"/>
              </a:rPr>
              <a:t>Bên phải là thỏ</a:t>
            </a:r>
          </a:p>
        </p:txBody>
      </p:sp>
      <p:pic>
        <p:nvPicPr>
          <p:cNvPr id="33813" name="Picture 4" descr="C:\Users\ai\Desktop\tải xuống (1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493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28599"/>
            <a:ext cx="2149101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8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1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620000" cy="1782762"/>
          </a:xfrm>
        </p:spPr>
        <p:txBody>
          <a:bodyPr>
            <a:noAutofit/>
          </a:bodyPr>
          <a:lstStyle/>
          <a:p>
            <a:r>
              <a:rPr lang="en-US" sz="88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089" pitchFamily="34" charset="0"/>
              </a:rPr>
              <a:t>Khởi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089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089" pitchFamily="34" charset="0"/>
              </a:rPr>
              <a:t>động</a:t>
            </a:r>
            <a:endParaRPr lang="vi-VN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TD 4H" pitchFamily="34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18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133808" y="1452894"/>
            <a:ext cx="5435228" cy="4832737"/>
            <a:chOff x="3133808" y="1452894"/>
            <a:chExt cx="5435228" cy="4832737"/>
          </a:xfrm>
        </p:grpSpPr>
        <p:sp>
          <p:nvSpPr>
            <p:cNvPr id="8" name="5-Point Star 7"/>
            <p:cNvSpPr/>
            <p:nvPr/>
          </p:nvSpPr>
          <p:spPr>
            <a:xfrm>
              <a:off x="3810000" y="2082225"/>
              <a:ext cx="4114800" cy="3886200"/>
            </a:xfrm>
            <a:prstGeom prst="star5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76800" y="3046275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3000668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10100" y="4240650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9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4247577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80364" y="5206424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7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572000" y="5922706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59681" y="4464458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5081" y="3530025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85955" y="3531354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924800" y="3560506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618318" y="4487318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67400" y="2033734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117081" y="5922706"/>
              <a:ext cx="45719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33104" y="1452894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924800" y="3214147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79895" y="5628358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965864" y="5651218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33808" y="3243299"/>
              <a:ext cx="644236" cy="634413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vi-V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653548" y="1505862"/>
            <a:ext cx="38664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38848" y="3263026"/>
            <a:ext cx="41710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4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93846" y="5670756"/>
            <a:ext cx="41710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76238" y="5685504"/>
            <a:ext cx="41710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8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42759" y="1090018"/>
            <a:ext cx="1396441" cy="1766662"/>
            <a:chOff x="6781800" y="772640"/>
            <a:chExt cx="1524000" cy="2057400"/>
          </a:xfrm>
          <a:solidFill>
            <a:srgbClr val="FFCCFF"/>
          </a:solidFill>
        </p:grpSpPr>
        <p:sp>
          <p:nvSpPr>
            <p:cNvPr id="10" name="Rounded Rectangle 9"/>
            <p:cNvSpPr/>
            <p:nvPr/>
          </p:nvSpPr>
          <p:spPr>
            <a:xfrm rot="665055">
              <a:off x="6781800" y="772640"/>
              <a:ext cx="1524000" cy="2057400"/>
            </a:xfrm>
            <a:prstGeom prst="roundRect">
              <a:avLst/>
            </a:prstGeom>
            <a:grp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665055">
              <a:off x="7145593" y="1036142"/>
              <a:ext cx="990600" cy="15187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42380" y="1072207"/>
            <a:ext cx="1396441" cy="1766662"/>
            <a:chOff x="2872167" y="912239"/>
            <a:chExt cx="1524000" cy="2057400"/>
          </a:xfrm>
        </p:grpSpPr>
        <p:sp>
          <p:nvSpPr>
            <p:cNvPr id="6" name="Rounded Rectangle 5"/>
            <p:cNvSpPr/>
            <p:nvPr/>
          </p:nvSpPr>
          <p:spPr>
            <a:xfrm rot="20847633">
              <a:off x="2872167" y="912239"/>
              <a:ext cx="1524000" cy="2057400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20847633">
              <a:off x="3176967" y="1150274"/>
              <a:ext cx="990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5641" y="1534759"/>
            <a:ext cx="1396441" cy="1766662"/>
            <a:chOff x="4876800" y="1739328"/>
            <a:chExt cx="1524000" cy="2057400"/>
          </a:xfrm>
          <a:solidFill>
            <a:srgbClr val="FFCCFF"/>
          </a:solidFill>
        </p:grpSpPr>
        <p:sp>
          <p:nvSpPr>
            <p:cNvPr id="8" name="Rounded Rectangle 7"/>
            <p:cNvSpPr/>
            <p:nvPr/>
          </p:nvSpPr>
          <p:spPr>
            <a:xfrm>
              <a:off x="4876800" y="1739328"/>
              <a:ext cx="1524000" cy="2057400"/>
            </a:xfrm>
            <a:prstGeom prst="roundRect">
              <a:avLst/>
            </a:prstGeom>
            <a:grp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0" y="1977363"/>
              <a:ext cx="990600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83567" y="1330362"/>
            <a:ext cx="1396441" cy="1766662"/>
            <a:chOff x="914400" y="1317694"/>
            <a:chExt cx="1524000" cy="2057400"/>
          </a:xfrm>
        </p:grpSpPr>
        <p:sp>
          <p:nvSpPr>
            <p:cNvPr id="4" name="Rounded Rectangle 3"/>
            <p:cNvSpPr/>
            <p:nvPr/>
          </p:nvSpPr>
          <p:spPr>
            <a:xfrm>
              <a:off x="914400" y="1317694"/>
              <a:ext cx="1524000" cy="2057400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1555729"/>
              <a:ext cx="990600" cy="151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0208" y="3505200"/>
            <a:ext cx="858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52017" y="5920948"/>
            <a:ext cx="729362" cy="830997"/>
            <a:chOff x="3977067" y="5562876"/>
            <a:chExt cx="729362" cy="830997"/>
          </a:xfrm>
        </p:grpSpPr>
        <p:sp>
          <p:nvSpPr>
            <p:cNvPr id="20" name="Rounded Rectangle 19"/>
            <p:cNvSpPr/>
            <p:nvPr/>
          </p:nvSpPr>
          <p:spPr>
            <a:xfrm>
              <a:off x="3977067" y="5562876"/>
              <a:ext cx="729362" cy="828765"/>
            </a:xfrm>
            <a:prstGeom prst="round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3775" y="5562876"/>
              <a:ext cx="48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10000" y="5927875"/>
            <a:ext cx="729362" cy="830997"/>
            <a:chOff x="5044892" y="5569803"/>
            <a:chExt cx="729362" cy="830997"/>
          </a:xfrm>
        </p:grpSpPr>
        <p:sp>
          <p:nvSpPr>
            <p:cNvPr id="22" name="Rounded Rectangle 21"/>
            <p:cNvSpPr/>
            <p:nvPr/>
          </p:nvSpPr>
          <p:spPr>
            <a:xfrm>
              <a:off x="5044892" y="5569803"/>
              <a:ext cx="729362" cy="828765"/>
            </a:xfrm>
            <a:prstGeom prst="round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1600" y="5569803"/>
              <a:ext cx="3392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420208" y="228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39550" y="423981"/>
            <a:ext cx="267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Cho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endParaRPr lang="vi-VN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1480" y="4058900"/>
            <a:ext cx="4008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+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+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15569" y="4495800"/>
            <a:ext cx="69997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6916" y="4933146"/>
            <a:ext cx="69997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80" y="5443895"/>
            <a:ext cx="85845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5,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1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5941 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5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-0.02269 L -0.04184 0.031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27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3908 0.067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33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17848 0.05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36" grpId="0"/>
      <p:bldP spid="37" grpId="0" animBg="1"/>
      <p:bldP spid="38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20208" y="228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08443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211054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208901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8" y="2552700"/>
            <a:ext cx="8495192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1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31" y="4283790"/>
            <a:ext cx="2043269" cy="13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5" y="2664540"/>
            <a:ext cx="155549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77" y="2635965"/>
            <a:ext cx="1345519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53" y="2577276"/>
            <a:ext cx="1511873" cy="9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420208" y="228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190500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2134" y="193110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5734" y="1909573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5232" y="193262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8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3.7037E-6 L 0.27569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4.44444E-6 L 0.27569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081 L -0.39306 -0.27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0236" y="4419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67000" y="5065931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5065931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0" y="44611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070764" y="5107490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7964" y="5107490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77579" y="449474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514343" y="5141080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71543" y="5141080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00300" y="5336100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4811" y="5327389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38700" y="5378244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53300" y="5411255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9600" y="5384595"/>
            <a:ext cx="48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0300" y="5985161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0229" y="599901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14900" y="6003568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1200" y="6017423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53300" y="598515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20100" y="5999014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02" y="4536308"/>
            <a:ext cx="603843" cy="6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805948" y="536700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40" y="4583064"/>
            <a:ext cx="502648" cy="4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40" y="4615278"/>
            <a:ext cx="502648" cy="4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43379" y="445319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80143" y="5099521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37343" y="5099521"/>
            <a:ext cx="457200" cy="344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2900" y="5369696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95400" y="5343036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2900" y="59436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95400" y="5957455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B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16" y="4575095"/>
            <a:ext cx="502648" cy="4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Oval 42"/>
          <p:cNvSpPr/>
          <p:nvPr/>
        </p:nvSpPr>
        <p:spPr>
          <a:xfrm>
            <a:off x="420208" y="228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16" y="206477"/>
            <a:ext cx="7135363" cy="40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1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  <p:bldP spid="22" grpId="0"/>
      <p:bldP spid="23" grpId="0"/>
      <p:bldP spid="24" grpId="0"/>
      <p:bldP spid="26" grpId="0"/>
      <p:bldP spid="27" grpId="0"/>
      <p:bldP spid="11" grpId="0"/>
      <p:bldP spid="29" grpId="0"/>
      <p:bldP spid="30" grpId="0"/>
      <p:bldP spid="31" grpId="0"/>
      <p:bldP spid="32" grpId="0"/>
      <p:bldP spid="33" grpId="0"/>
      <p:bldP spid="35" grpId="0"/>
      <p:bldP spid="34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" name="Isosceles Triangle 15"/>
          <p:cNvSpPr/>
          <p:nvPr/>
        </p:nvSpPr>
        <p:spPr>
          <a:xfrm>
            <a:off x="1460500" y="2286000"/>
            <a:ext cx="4064000" cy="40640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0724" name="Group 16"/>
          <p:cNvGrpSpPr>
            <a:grpSpLocks/>
          </p:cNvGrpSpPr>
          <p:nvPr/>
        </p:nvGrpSpPr>
        <p:grpSpPr bwMode="auto">
          <a:xfrm>
            <a:off x="1943100" y="2693988"/>
            <a:ext cx="5740400" cy="962025"/>
            <a:chOff x="419093" y="408582"/>
            <a:chExt cx="5740408" cy="962025"/>
          </a:xfrm>
        </p:grpSpPr>
        <p:sp>
          <p:nvSpPr>
            <p:cNvPr id="24" name="Rounded Rectangle 23"/>
            <p:cNvSpPr/>
            <p:nvPr/>
          </p:nvSpPr>
          <p:spPr>
            <a:xfrm>
              <a:off x="419093" y="408582"/>
              <a:ext cx="5740408" cy="962025"/>
            </a:xfrm>
            <a:prstGeom prst="roundRect">
              <a:avLst/>
            </a:prstGeom>
            <a:solidFill>
              <a:srgbClr val="FF0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5"/>
            <p:cNvSpPr/>
            <p:nvPr/>
          </p:nvSpPr>
          <p:spPr>
            <a:xfrm>
              <a:off x="466718" y="456207"/>
              <a:ext cx="5645158" cy="866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6210" tIns="156210" rIns="156210" bIns="156210" spcCol="1270" anchor="ctr"/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100"/>
            </a:p>
          </p:txBody>
        </p:sp>
      </p:grpSp>
      <p:grpSp>
        <p:nvGrpSpPr>
          <p:cNvPr id="30725" name="Group 17"/>
          <p:cNvGrpSpPr>
            <a:grpSpLocks/>
          </p:cNvGrpSpPr>
          <p:nvPr/>
        </p:nvGrpSpPr>
        <p:grpSpPr bwMode="auto">
          <a:xfrm>
            <a:off x="2006600" y="3776663"/>
            <a:ext cx="5613400" cy="962025"/>
            <a:chOff x="482597" y="1490860"/>
            <a:chExt cx="5613400" cy="962025"/>
          </a:xfrm>
        </p:grpSpPr>
        <p:sp>
          <p:nvSpPr>
            <p:cNvPr id="22" name="Rounded Rectangle 21"/>
            <p:cNvSpPr/>
            <p:nvPr/>
          </p:nvSpPr>
          <p:spPr>
            <a:xfrm>
              <a:off x="482597" y="1490860"/>
              <a:ext cx="5613400" cy="962025"/>
            </a:xfrm>
            <a:prstGeom prst="roundRect">
              <a:avLst/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7"/>
            <p:cNvSpPr/>
            <p:nvPr/>
          </p:nvSpPr>
          <p:spPr>
            <a:xfrm>
              <a:off x="530222" y="1538485"/>
              <a:ext cx="5518150" cy="866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6210" tIns="156210" rIns="156210" bIns="156210" spcCol="1270" anchor="ctr"/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100"/>
            </a:p>
          </p:txBody>
        </p:sp>
      </p:grpSp>
      <p:grpSp>
        <p:nvGrpSpPr>
          <p:cNvPr id="30726" name="Group 18"/>
          <p:cNvGrpSpPr>
            <a:grpSpLocks/>
          </p:cNvGrpSpPr>
          <p:nvPr/>
        </p:nvGrpSpPr>
        <p:grpSpPr bwMode="auto">
          <a:xfrm>
            <a:off x="2006600" y="4859338"/>
            <a:ext cx="5613400" cy="962025"/>
            <a:chOff x="482597" y="2573139"/>
            <a:chExt cx="5613400" cy="962025"/>
          </a:xfrm>
        </p:grpSpPr>
        <p:sp>
          <p:nvSpPr>
            <p:cNvPr id="20" name="Rounded Rectangle 19"/>
            <p:cNvSpPr/>
            <p:nvPr/>
          </p:nvSpPr>
          <p:spPr>
            <a:xfrm>
              <a:off x="482597" y="2573139"/>
              <a:ext cx="5613400" cy="962025"/>
            </a:xfrm>
            <a:prstGeom prst="roundRect">
              <a:avLst/>
            </a:prstGeom>
            <a:solidFill>
              <a:srgbClr val="7030A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9"/>
            <p:cNvSpPr/>
            <p:nvPr/>
          </p:nvSpPr>
          <p:spPr>
            <a:xfrm>
              <a:off x="530222" y="2620764"/>
              <a:ext cx="5518150" cy="866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6210" tIns="156210" rIns="156210" bIns="156210" spcCol="1270" anchor="ctr"/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100"/>
            </a:p>
          </p:txBody>
        </p:sp>
      </p:grp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3200400" y="2895745"/>
            <a:ext cx="548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A.9</a:t>
            </a:r>
          </a:p>
        </p:txBody>
      </p:sp>
      <p:pic>
        <p:nvPicPr>
          <p:cNvPr id="30728" name="Picture 4" descr="C:\Users\ai\Desktop\tải xuống (1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493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27"/>
          <p:cNvSpPr txBox="1">
            <a:spLocks noChangeArrowheads="1"/>
          </p:cNvSpPr>
          <p:nvPr/>
        </p:nvSpPr>
        <p:spPr bwMode="auto">
          <a:xfrm>
            <a:off x="0" y="156290"/>
            <a:ext cx="847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CC00"/>
                </a:solidFill>
                <a:latin typeface="Comic Sans MS" pitchFamily="66" charset="0"/>
              </a:rPr>
              <a:t>Số nào lớn nhất nhỉ ? </a:t>
            </a:r>
          </a:p>
        </p:txBody>
      </p:sp>
      <p:sp>
        <p:nvSpPr>
          <p:cNvPr id="30730" name="Text Box 5"/>
          <p:cNvSpPr txBox="1">
            <a:spLocks noChangeArrowheads="1"/>
          </p:cNvSpPr>
          <p:nvPr/>
        </p:nvSpPr>
        <p:spPr bwMode="auto">
          <a:xfrm>
            <a:off x="3200400" y="3834824"/>
            <a:ext cx="548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Arial" charset="0"/>
              </a:rPr>
              <a:t>B.1</a:t>
            </a:r>
          </a:p>
        </p:txBody>
      </p:sp>
      <p:sp>
        <p:nvSpPr>
          <p:cNvPr id="30731" name="Text Box 5"/>
          <p:cNvSpPr txBox="1">
            <a:spLocks noChangeArrowheads="1"/>
          </p:cNvSpPr>
          <p:nvPr/>
        </p:nvSpPr>
        <p:spPr bwMode="auto">
          <a:xfrm>
            <a:off x="2956791" y="4917931"/>
            <a:ext cx="5486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C.10</a:t>
            </a:r>
          </a:p>
        </p:txBody>
      </p:sp>
      <p:sp>
        <p:nvSpPr>
          <p:cNvPr id="18" name="TextBox 17"/>
          <p:cNvSpPr txBox="1"/>
          <p:nvPr/>
        </p:nvSpPr>
        <p:spPr>
          <a:xfrm rot="20136294">
            <a:off x="2671109" y="885106"/>
            <a:ext cx="57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 rot="794455">
            <a:off x="3635100" y="908777"/>
            <a:ext cx="57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 rot="1712701">
            <a:off x="4725988" y="944717"/>
            <a:ext cx="57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 rot="20155355">
            <a:off x="5552313" y="908776"/>
            <a:ext cx="57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923925" y="2964007"/>
            <a:ext cx="1019175" cy="5715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7070725" y="3810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35" name="Picture 27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84163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34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1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742950" y="5632450"/>
            <a:ext cx="1019175" cy="5715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15106" y="1853401"/>
            <a:ext cx="84716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Arial" charset="0"/>
              </a:rPr>
              <a:t>Từ trái sang phải, hình tam giác ở vị trí thứ mấy</a:t>
            </a:r>
            <a:r>
              <a:rPr lang="vi-VN" sz="2800">
                <a:solidFill>
                  <a:srgbClr val="0000CC"/>
                </a:solidFill>
                <a:latin typeface="Arial" charset="0"/>
              </a:rPr>
              <a:t>?</a:t>
            </a:r>
            <a:r>
              <a:rPr lang="en-US" sz="2800">
                <a:solidFill>
                  <a:srgbClr val="0000CC"/>
                </a:solidFill>
                <a:latin typeface="Arial" charset="0"/>
              </a:rPr>
              <a:t>        </a:t>
            </a:r>
          </a:p>
        </p:txBody>
      </p:sp>
      <p:sp>
        <p:nvSpPr>
          <p:cNvPr id="31748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070725" y="3810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070725" y="360363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15" name="Picture 27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84163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52600" y="3238500"/>
            <a:ext cx="5929313" cy="552450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757" name="Group 16"/>
          <p:cNvGrpSpPr>
            <a:grpSpLocks/>
          </p:cNvGrpSpPr>
          <p:nvPr/>
        </p:nvGrpSpPr>
        <p:grpSpPr bwMode="auto">
          <a:xfrm>
            <a:off x="2057400" y="2819400"/>
            <a:ext cx="4151313" cy="647700"/>
            <a:chOff x="304800" y="6459"/>
            <a:chExt cx="4267200" cy="915120"/>
          </a:xfrm>
        </p:grpSpPr>
        <p:sp>
          <p:nvSpPr>
            <p:cNvPr id="26" name="Rounded Rectangle 25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5"/>
            <p:cNvSpPr/>
            <p:nvPr/>
          </p:nvSpPr>
          <p:spPr>
            <a:xfrm>
              <a:off x="348860" y="51318"/>
              <a:ext cx="4179081" cy="825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1290" tIns="0" rIns="161290" bIns="0" spcCol="1270" anchor="ctr"/>
            <a:lstStyle/>
            <a:p>
              <a:pPr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10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752600" y="4643438"/>
            <a:ext cx="5929313" cy="554037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2057400" y="4225925"/>
            <a:ext cx="4151313" cy="647700"/>
            <a:chOff x="304800" y="1412619"/>
            <a:chExt cx="4267200" cy="915120"/>
          </a:xfrm>
        </p:grpSpPr>
        <p:sp>
          <p:nvSpPr>
            <p:cNvPr id="24" name="Rounded Rectangle 23"/>
            <p:cNvSpPr/>
            <p:nvPr/>
          </p:nvSpPr>
          <p:spPr>
            <a:xfrm>
              <a:off x="304800" y="1412619"/>
              <a:ext cx="4267200" cy="91512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8"/>
            <p:cNvSpPr/>
            <p:nvPr/>
          </p:nvSpPr>
          <p:spPr>
            <a:xfrm>
              <a:off x="348860" y="1457478"/>
              <a:ext cx="4179081" cy="825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1290" tIns="0" rIns="161290" bIns="0" spcCol="1270" anchor="ctr"/>
            <a:lstStyle/>
            <a:p>
              <a:pPr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1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52600" y="6049963"/>
            <a:ext cx="5929313" cy="552450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761" name="Group 20"/>
          <p:cNvGrpSpPr>
            <a:grpSpLocks/>
          </p:cNvGrpSpPr>
          <p:nvPr/>
        </p:nvGrpSpPr>
        <p:grpSpPr bwMode="auto">
          <a:xfrm>
            <a:off x="2057400" y="5632450"/>
            <a:ext cx="4151313" cy="647700"/>
            <a:chOff x="304800" y="2818780"/>
            <a:chExt cx="4267200" cy="915120"/>
          </a:xfrm>
        </p:grpSpPr>
        <p:sp>
          <p:nvSpPr>
            <p:cNvPr id="22" name="Rounded Rectangle 21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11"/>
            <p:cNvSpPr/>
            <p:nvPr/>
          </p:nvSpPr>
          <p:spPr>
            <a:xfrm>
              <a:off x="348860" y="2863639"/>
              <a:ext cx="4179081" cy="825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1290" tIns="0" rIns="161290" bIns="0" spcCol="1270" anchor="ctr"/>
            <a:lstStyle/>
            <a:p>
              <a:pPr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100"/>
            </a:p>
          </p:txBody>
        </p:sp>
      </p:grpSp>
      <p:sp>
        <p:nvSpPr>
          <p:cNvPr id="31762" name="Text Box 5"/>
          <p:cNvSpPr txBox="1">
            <a:spLocks noChangeArrowheads="1"/>
          </p:cNvSpPr>
          <p:nvPr/>
        </p:nvSpPr>
        <p:spPr bwMode="auto">
          <a:xfrm>
            <a:off x="2100263" y="4321175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B. 2</a:t>
            </a:r>
          </a:p>
        </p:txBody>
      </p:sp>
      <p:sp>
        <p:nvSpPr>
          <p:cNvPr id="31763" name="Text Box 5"/>
          <p:cNvSpPr txBox="1">
            <a:spLocks noChangeArrowheads="1"/>
          </p:cNvSpPr>
          <p:nvPr/>
        </p:nvSpPr>
        <p:spPr bwMode="auto">
          <a:xfrm>
            <a:off x="2109788" y="2967038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A. 1</a:t>
            </a:r>
          </a:p>
        </p:txBody>
      </p:sp>
      <p:sp>
        <p:nvSpPr>
          <p:cNvPr id="31764" name="Text Box 5"/>
          <p:cNvSpPr txBox="1">
            <a:spLocks noChangeArrowheads="1"/>
          </p:cNvSpPr>
          <p:nvPr/>
        </p:nvSpPr>
        <p:spPr bwMode="auto">
          <a:xfrm>
            <a:off x="2109788" y="5727700"/>
            <a:ext cx="548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C. </a:t>
            </a:r>
            <a:r>
              <a:rPr lang="en-US" sz="2800">
                <a:latin typeface="Arial" charset="0"/>
              </a:rPr>
              <a:t>3</a:t>
            </a:r>
          </a:p>
        </p:txBody>
      </p:sp>
      <p:pic>
        <p:nvPicPr>
          <p:cNvPr id="31765" name="Picture 4" descr="C:\Users\ai\Desktop\tải xuống (1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9493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57926"/>
            <a:ext cx="1016141" cy="1016141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550863"/>
            <a:ext cx="1161304" cy="1161304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4285456" y="512763"/>
            <a:ext cx="1353344" cy="1161304"/>
          </a:xfrm>
          <a:prstGeom prst="triangle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0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1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22747B8-270D-4B36-A371-42089EBD73E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Giáo án điện tử toán\\Bài 1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7 (t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333AE1-4309-481D-966E-57C434972633}:2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BDEAE6-119B-46A6-9390-55440D226F84}:2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8AA6A8-B52C-4800-9EFE-333018C42EF7}: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41BD02-23E1-44D5-B175-FDEE81DD7CFE}:4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31E7E8-5B65-4C71-A54D-B1D1B75327F3}:2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E8B75E-806D-4F53-859F-E8EAD1D7E4B7}: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816B65-7642-4B2C-9CB0-620E0D21DCCB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93D159-CFA9-434A-B5D0-28F81F236422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6DE7CA-733A-43F3-B139-D831620F0A73}:2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321E1-AB0D-4974-AF49-2EA212039143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C715B4-9E74-49DB-BB4D-BD6E52E09D17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286</Words>
  <Application>Microsoft Office PowerPoint</Application>
  <PresentationFormat>On-screen Show (4:3)</PresentationFormat>
  <Paragraphs>124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.VnTifani Heavy</vt:lpstr>
      <vt:lpstr>Arial</vt:lpstr>
      <vt:lpstr>Calibri</vt:lpstr>
      <vt:lpstr>Cambria</vt:lpstr>
      <vt:lpstr>Comic Sans MS</vt:lpstr>
      <vt:lpstr>HP001 5H</vt:lpstr>
      <vt:lpstr>HP001 TD 4H</vt:lpstr>
      <vt:lpstr>HP-089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17 (t2)</dc:title>
  <dc:creator>ai</dc:creator>
  <cp:lastModifiedBy>Administrator</cp:lastModifiedBy>
  <cp:revision>44</cp:revision>
  <dcterms:created xsi:type="dcterms:W3CDTF">2006-08-16T00:00:00Z</dcterms:created>
  <dcterms:modified xsi:type="dcterms:W3CDTF">2024-12-28T13:40:56Z</dcterms:modified>
</cp:coreProperties>
</file>