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3" r:id="rId3"/>
    <p:sldMasterId id="2147483703" r:id="rId4"/>
  </p:sldMasterIdLst>
  <p:notesMasterIdLst>
    <p:notesMasterId r:id="rId17"/>
  </p:notesMasterIdLst>
  <p:sldIdLst>
    <p:sldId id="400" r:id="rId5"/>
    <p:sldId id="256" r:id="rId6"/>
    <p:sldId id="280" r:id="rId7"/>
    <p:sldId id="288" r:id="rId8"/>
    <p:sldId id="301" r:id="rId9"/>
    <p:sldId id="307" r:id="rId10"/>
    <p:sldId id="260" r:id="rId11"/>
    <p:sldId id="302" r:id="rId12"/>
    <p:sldId id="303" r:id="rId13"/>
    <p:sldId id="308" r:id="rId14"/>
    <p:sldId id="309" r:id="rId15"/>
    <p:sldId id="29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36" y="17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172BB-78AD-4807-8726-F908E5E7D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98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1E45C-CBB5-4A0F-A1DA-BDC441FD11C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62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1E45C-CBB5-4A0F-A1DA-BDC441FD11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12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12</a:t>
            </a:fld>
            <a:endParaRPr 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1E45C-CBB5-4A0F-A1DA-BDC441FD11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1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1E45C-CBB5-4A0F-A1DA-BDC441FD11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5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1E45C-CBB5-4A0F-A1DA-BDC441FD11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2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1E45C-CBB5-4A0F-A1DA-BDC441FD11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8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1E45C-CBB5-4A0F-A1DA-BDC441FD11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5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1E45C-CBB5-4A0F-A1DA-BDC441FD11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73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1E45C-CBB5-4A0F-A1DA-BDC441FD11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2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9898893" y="1480855"/>
            <a:ext cx="354145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85375" y="-245841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359359" y="126579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8336996">
            <a:off x="5657518" y="-29632"/>
            <a:ext cx="622732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3778801">
            <a:off x="10821410" y="5089841"/>
            <a:ext cx="773569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rot="-2488733">
            <a:off x="8486723" y="32497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822909" y="5711659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35200" y="1883133"/>
            <a:ext cx="61836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1164698" y="465468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7680016" y="212718"/>
            <a:ext cx="1295007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3741321">
            <a:off x="7687469" y="-122842"/>
            <a:ext cx="729815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57271" y="1820665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441508" y="273491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10592599">
            <a:off x="4122316" y="5939930"/>
            <a:ext cx="1453867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 rot="-7924870">
            <a:off x="453285" y="404390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-1232320">
            <a:off x="1210796" y="3882976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5969070">
            <a:off x="1301477" y="5810306"/>
            <a:ext cx="1100183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 rot="1319022">
            <a:off x="-153691" y="185769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2961165" y="-283199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 rot="-9290225">
            <a:off x="7423049" y="320277"/>
            <a:ext cx="1258563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 rot="831654">
            <a:off x="3809562" y="5545543"/>
            <a:ext cx="1587353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 rot="-1232584">
            <a:off x="1274925" y="410342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 rot="-2062504">
            <a:off x="665849" y="3776933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979117" y="536423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 rot="-7406387">
            <a:off x="1340105" y="5900505"/>
            <a:ext cx="813172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8615047" y="5878319"/>
            <a:ext cx="1271608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11000654" y="4774787"/>
            <a:ext cx="540673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5562993" y="-159103"/>
            <a:ext cx="78499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8533971" y="29095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10010305" y="1689576"/>
            <a:ext cx="455143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 rot="788424">
            <a:off x="10134621" y="1691156"/>
            <a:ext cx="29724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 rot="-3998065">
            <a:off x="9832527" y="1418068"/>
            <a:ext cx="356845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 rot="575490">
            <a:off x="11292108" y="5165876"/>
            <a:ext cx="461171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5717985" y="784517"/>
            <a:ext cx="759531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783567" y="1663200"/>
            <a:ext cx="66248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75945" algn="ctr" rtl="0">
              <a:spcBef>
                <a:spcPts val="8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1219200" lvl="1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828800" lvl="2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2438400" lvl="3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3048000" lvl="4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3657600" lvl="5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4267200" lvl="6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4876800" lvl="7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5486400" lvl="8" indent="-575945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4791200" y="432233"/>
            <a:ext cx="26096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2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10843496" y="4965481"/>
            <a:ext cx="284784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4"/>
          <p:cNvSpPr/>
          <p:nvPr/>
        </p:nvSpPr>
        <p:spPr>
          <a:xfrm>
            <a:off x="3439805" y="-181614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4"/>
          <p:cNvSpPr/>
          <p:nvPr/>
        </p:nvSpPr>
        <p:spPr>
          <a:xfrm>
            <a:off x="3579707" y="117853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4"/>
          <p:cNvSpPr/>
          <p:nvPr/>
        </p:nvSpPr>
        <p:spPr>
          <a:xfrm rot="4358823">
            <a:off x="5254798" y="6519025"/>
            <a:ext cx="500733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4"/>
          <p:cNvSpPr/>
          <p:nvPr/>
        </p:nvSpPr>
        <p:spPr>
          <a:xfrm rot="1151692">
            <a:off x="11245963" y="5635825"/>
            <a:ext cx="47716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4"/>
          <p:cNvSpPr/>
          <p:nvPr/>
        </p:nvSpPr>
        <p:spPr>
          <a:xfrm rot="-10153158">
            <a:off x="6305785" y="5932336"/>
            <a:ext cx="956624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4"/>
          <p:cNvSpPr/>
          <p:nvPr/>
        </p:nvSpPr>
        <p:spPr>
          <a:xfrm rot="943073">
            <a:off x="6418027" y="5787889"/>
            <a:ext cx="500672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4"/>
          <p:cNvSpPr/>
          <p:nvPr/>
        </p:nvSpPr>
        <p:spPr>
          <a:xfrm rot="-6648331">
            <a:off x="11418598" y="1582451"/>
            <a:ext cx="989404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4"/>
          <p:cNvSpPr/>
          <p:nvPr/>
        </p:nvSpPr>
        <p:spPr>
          <a:xfrm rot="2711984">
            <a:off x="6512946" y="-145914"/>
            <a:ext cx="1065461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4"/>
          <p:cNvSpPr/>
          <p:nvPr/>
        </p:nvSpPr>
        <p:spPr>
          <a:xfrm>
            <a:off x="9053445" y="6055587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/>
          <p:nvPr/>
        </p:nvSpPr>
        <p:spPr>
          <a:xfrm rot="-5990705">
            <a:off x="11029031" y="3474355"/>
            <a:ext cx="88471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4"/>
          <p:cNvSpPr/>
          <p:nvPr/>
        </p:nvSpPr>
        <p:spPr>
          <a:xfrm rot="-4782675">
            <a:off x="11012094" y="3541816"/>
            <a:ext cx="449941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4"/>
          <p:cNvSpPr/>
          <p:nvPr/>
        </p:nvSpPr>
        <p:spPr>
          <a:xfrm>
            <a:off x="1413020" y="334759"/>
            <a:ext cx="500771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4"/>
          <p:cNvSpPr/>
          <p:nvPr/>
        </p:nvSpPr>
        <p:spPr>
          <a:xfrm>
            <a:off x="9405616" y="421853"/>
            <a:ext cx="1041328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4"/>
          <p:cNvSpPr/>
          <p:nvPr/>
        </p:nvSpPr>
        <p:spPr>
          <a:xfrm rot="3741390">
            <a:off x="9411594" y="152023"/>
            <a:ext cx="586860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4"/>
          <p:cNvSpPr/>
          <p:nvPr/>
        </p:nvSpPr>
        <p:spPr>
          <a:xfrm>
            <a:off x="-232279" y="1313939"/>
            <a:ext cx="1213339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4"/>
          <p:cNvSpPr/>
          <p:nvPr/>
        </p:nvSpPr>
        <p:spPr>
          <a:xfrm>
            <a:off x="410030" y="2049097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4"/>
          <p:cNvSpPr/>
          <p:nvPr/>
        </p:nvSpPr>
        <p:spPr>
          <a:xfrm rot="10592571">
            <a:off x="2575737" y="6229299"/>
            <a:ext cx="1169128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70335" y="3636693"/>
            <a:ext cx="901887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4"/>
          <p:cNvSpPr/>
          <p:nvPr/>
        </p:nvSpPr>
        <p:spPr>
          <a:xfrm rot="-1232342">
            <a:off x="779409" y="3507316"/>
            <a:ext cx="366007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 rot="5968943">
            <a:off x="506631" y="5301988"/>
            <a:ext cx="884628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4"/>
          <p:cNvSpPr/>
          <p:nvPr/>
        </p:nvSpPr>
        <p:spPr>
          <a:xfrm>
            <a:off x="3259515" y="-2116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-9290112">
            <a:off x="9199017" y="508350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831478">
            <a:off x="2324329" y="5912183"/>
            <a:ext cx="1276372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>
            <a:off x="1263794" y="391815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4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67350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6113835" y="58574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10931555" y="4796476"/>
            <a:ext cx="365983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4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610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6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6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6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6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6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6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6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6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609600" y="884233"/>
            <a:ext cx="479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479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08000" rtl="0">
              <a:spcBef>
                <a:spcPts val="800"/>
              </a:spcBef>
              <a:spcAft>
                <a:spcPts val="0"/>
              </a:spcAft>
              <a:buSzPts val="2400"/>
              <a:buChar char="༝"/>
              <a:defRPr sz="3200"/>
            </a:lvl1pPr>
            <a:lvl2pPr marL="1219200" lvl="1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800" lvl="2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400" lvl="3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8000" lvl="4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600" lvl="5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200" lvl="6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800" lvl="7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400" lvl="8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7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7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7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7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7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7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7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7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7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7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7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7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7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7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7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540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609600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5087471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8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8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8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8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8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8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8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8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8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8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8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8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8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8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8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8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8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8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8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384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609600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3450503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6291405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9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9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9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9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9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9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9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9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609600" y="5367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048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0"/>
          <p:cNvSpPr/>
          <p:nvPr/>
        </p:nvSpPr>
        <p:spPr>
          <a:xfrm>
            <a:off x="3230282" y="-4717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9497983" y="63192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0"/>
          <p:cNvSpPr/>
          <p:nvPr/>
        </p:nvSpPr>
        <p:spPr>
          <a:xfrm rot="3192611">
            <a:off x="2324348" y="5912164"/>
            <a:ext cx="1276297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0"/>
          <p:cNvSpPr/>
          <p:nvPr/>
        </p:nvSpPr>
        <p:spPr>
          <a:xfrm>
            <a:off x="785761" y="254581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0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66334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6418635" y="60606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54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01/01/2025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01/01/2025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01/01/2025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01/01/2025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01/01/2025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01/01/2025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01/01/2025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01/01/2025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01/01/2025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01/01/2025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01/01/2025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01/01/2025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Relationship Id="rId5" Type="http://schemas.openxmlformats.org/officeDocument/2006/relationships/image" Target="../media/image17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544-CF4F-41DA-94B8-8C12CFFE3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C476D-635C-406D-BB2F-E6614B24E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3EA3A-1C49-4959-9BB2-B2DA7A2FB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23" y="379020"/>
            <a:ext cx="9822426" cy="55251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EAC11D-F9B6-4183-8162-FB51C27BA2E7}"/>
              </a:ext>
            </a:extLst>
          </p:cNvPr>
          <p:cNvGrpSpPr/>
          <p:nvPr/>
        </p:nvGrpSpPr>
        <p:grpSpPr>
          <a:xfrm>
            <a:off x="1822553" y="1162052"/>
            <a:ext cx="8306347" cy="4340669"/>
            <a:chOff x="1809873" y="2312459"/>
            <a:chExt cx="8492576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B592C820-AF41-481D-80EA-B1C73F7A98DB}"/>
                </a:ext>
              </a:extLst>
            </p:cNvPr>
            <p:cNvSpPr/>
            <p:nvPr/>
          </p:nvSpPr>
          <p:spPr>
            <a:xfrm>
              <a:off x="1809873" y="2312459"/>
              <a:ext cx="8492016" cy="2919569"/>
            </a:xfrm>
            <a:prstGeom prst="roundRect">
              <a:avLst/>
            </a:prstGeom>
            <a:solidFill>
              <a:srgbClr val="FDCFDF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881B6-0125-474F-B186-938D6C14175D}"/>
                </a:ext>
              </a:extLst>
            </p:cNvPr>
            <p:cNvSpPr txBox="1"/>
            <p:nvPr/>
          </p:nvSpPr>
          <p:spPr>
            <a:xfrm>
              <a:off x="1993374" y="2556323"/>
              <a:ext cx="7985956" cy="68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3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CHÀO MỪNG CÁC CÔ ĐẾN DỰ  GIỜ </a:t>
              </a:r>
            </a:p>
            <a:p>
              <a:pPr algn="ctr" defTabSz="685800">
                <a:defRPr/>
              </a:pPr>
              <a:r>
                <a:rPr lang="en-US" sz="3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TIẾT TOÁN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FA24FE-73EF-4785-AA5D-FE94737A959A}"/>
                </a:ext>
              </a:extLst>
            </p:cNvPr>
            <p:cNvSpPr txBox="1"/>
            <p:nvPr/>
          </p:nvSpPr>
          <p:spPr>
            <a:xfrm>
              <a:off x="1924936" y="3456620"/>
              <a:ext cx="8377513" cy="68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3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18 :</a:t>
              </a:r>
              <a:r>
                <a:rPr lang="en-US" sz="3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3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cộng,phép</a:t>
              </a:r>
              <a:r>
                <a:rPr lang="en-US" sz="3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3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algn="ctr" defTabSz="685800">
                <a:defRPr/>
              </a:pPr>
              <a:r>
                <a:rPr lang="en-US" sz="3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sz="3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vi 10</a:t>
              </a:r>
              <a:endParaRPr lang="en-US" sz="28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D89DAB-D94B-440B-AF03-A6E4BA152FB5}"/>
              </a:ext>
            </a:extLst>
          </p:cNvPr>
          <p:cNvSpPr txBox="1"/>
          <p:nvPr/>
        </p:nvSpPr>
        <p:spPr>
          <a:xfrm>
            <a:off x="2890429" y="4379647"/>
            <a:ext cx="62831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Huế-Lớp1D </a:t>
            </a:r>
            <a:endParaRPr lang="en-US" sz="2700" i="1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24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5" name="Picture 4" descr="118087486_306196080454807_674228358046602033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099" y="1167618"/>
            <a:ext cx="11394830" cy="51206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118423797_670841516973131_464871064143875235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895" y="211014"/>
            <a:ext cx="11338560" cy="66469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561510" y="1201533"/>
            <a:ext cx="2011683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Tính nhẩm</a:t>
            </a:r>
          </a:p>
        </p:txBody>
      </p:sp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6" name="Picture 5" descr="118371685_238570110723370_91056656794284657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3212" y="1786597"/>
            <a:ext cx="10424160" cy="47408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22362" y="365761"/>
            <a:ext cx="1252025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773723" y="1434904"/>
            <a:ext cx="1181686" cy="731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 Số</a:t>
            </a:r>
          </a:p>
        </p:txBody>
      </p:sp>
      <p:pic>
        <p:nvPicPr>
          <p:cNvPr id="5" name="Picture 4" descr="118463979_617272739217988_343771199997207862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7951" y="1716258"/>
            <a:ext cx="10124048" cy="2446899"/>
          </a:xfrm>
          <a:prstGeom prst="rect">
            <a:avLst/>
          </a:prstGeom>
        </p:spPr>
      </p:pic>
      <p:pic>
        <p:nvPicPr>
          <p:cNvPr id="9" name="Picture 8" descr="118071898_354394985582386_360439827094317490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" y="4389120"/>
            <a:ext cx="10550769" cy="19970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056" y="4302368"/>
            <a:ext cx="2576732" cy="731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b)&gt;; &lt;; = 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build="p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8966" y="872197"/>
            <a:ext cx="956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Những bông hoa nào nghi chép có kết quả bằng 5?</a:t>
            </a:r>
          </a:p>
        </p:txBody>
      </p:sp>
      <p:pic>
        <p:nvPicPr>
          <p:cNvPr id="13" name="Picture 12" descr="118264962_309617403651018_561602559144639108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6603" y="1631852"/>
            <a:ext cx="10030265" cy="46279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8121010_257555171882361_394275279365936381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55" y="689317"/>
            <a:ext cx="10747717" cy="58099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38400" y="685801"/>
            <a:ext cx="6409267" cy="5038725"/>
          </a:xfrm>
          <a:noFill/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kết quả phép tính ghi ở mỗi toa tàu:</a:t>
            </a:r>
          </a:p>
        </p:txBody>
      </p:sp>
      <p:pic>
        <p:nvPicPr>
          <p:cNvPr id="7" name="Picture 6" descr="118218276_3237311129679196_524812768203680620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2166425"/>
            <a:ext cx="10255348" cy="41218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Số?</a:t>
            </a:r>
          </a:p>
        </p:txBody>
      </p:sp>
      <p:pic>
        <p:nvPicPr>
          <p:cNvPr id="10" name="Picture 9" descr="118478395_762950764479968_70646466707247202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925" y="1809749"/>
            <a:ext cx="10846191" cy="47176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064CFCC-21DD-4BCE-8E8C-211BC286B65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ϣ\u001E\u0012{B93DA402-DDB7-4DCD-8F1A-C2CCCD901745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8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8EA26A-9438-4CE9-8EF1-EB4760324379}:3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34A949-0EDD-4B8C-9075-65EE9A8E8501}:3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72AEF5-7269-437F-BACF-1826D817AFA8}:30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805301-C467-4B28-BA3A-7924A1716D9A}:2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FB562A-73DF-456F-8666-D3FF222AECC3}:4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F7105C-1EC3-4073-AC34-17F793DB5DD0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39313B-8BE3-49B3-AA27-5172DC7F7030}:2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7F564E-389D-4A20-936B-8F16596958F2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E8102A-5C65-4F7D-94D1-C9F2DC1AB904}:3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39F83F-F00A-4111-BC12-E36AA1A0A186}:30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47D4EB-CF92-41DC-AB6E-1C295C8DFDB6}:2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531177-F289-4E87-9DCB-1496E381DD5F}:3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91</Words>
  <Application>Microsoft Macintosh PowerPoint</Application>
  <PresentationFormat>Widescreen</PresentationFormat>
  <Paragraphs>30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.VnAvant</vt:lpstr>
      <vt:lpstr>Arial</vt:lpstr>
      <vt:lpstr>Calibri</vt:lpstr>
      <vt:lpstr>Calibri Light</vt:lpstr>
      <vt:lpstr>Chivo</vt:lpstr>
      <vt:lpstr>Chivo Light</vt:lpstr>
      <vt:lpstr>Shadows Into Light Two</vt:lpstr>
      <vt:lpstr>Tahoma</vt:lpstr>
      <vt:lpstr>Times New Roman</vt:lpstr>
      <vt:lpstr>Wingdings</vt:lpstr>
      <vt:lpstr>方正准圆简体</vt:lpstr>
      <vt:lpstr>Office Theme</vt:lpstr>
      <vt:lpstr>Aumerle template</vt:lpstr>
      <vt:lpstr>2_Office 主题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18</dc:title>
  <dc:creator>linhmx</dc:creator>
  <cp:lastModifiedBy>Nguyễn Thị Như</cp:lastModifiedBy>
  <cp:revision>42</cp:revision>
  <dcterms:created xsi:type="dcterms:W3CDTF">2020-08-12T16:29:00Z</dcterms:created>
  <dcterms:modified xsi:type="dcterms:W3CDTF">2025-01-01T04:28:18Z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