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  <p:sldMasterId id="2147483692" r:id="rId2"/>
    <p:sldMasterId id="2147483717" r:id="rId3"/>
    <p:sldMasterId id="2147483722" r:id="rId4"/>
    <p:sldMasterId id="2147483759" r:id="rId5"/>
  </p:sldMasterIdLst>
  <p:notesMasterIdLst>
    <p:notesMasterId r:id="rId15"/>
  </p:notesMasterIdLst>
  <p:handoutMasterIdLst>
    <p:handoutMasterId r:id="rId16"/>
  </p:handoutMasterIdLst>
  <p:sldIdLst>
    <p:sldId id="386" r:id="rId6"/>
    <p:sldId id="310" r:id="rId7"/>
    <p:sldId id="323" r:id="rId8"/>
    <p:sldId id="326" r:id="rId9"/>
    <p:sldId id="316" r:id="rId10"/>
    <p:sldId id="324" r:id="rId11"/>
    <p:sldId id="305" r:id="rId12"/>
    <p:sldId id="309" r:id="rId13"/>
    <p:sldId id="32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ABFF"/>
    <a:srgbClr val="DB93FF"/>
    <a:srgbClr val="CC66FF"/>
    <a:srgbClr val="00CC66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0661" autoAdjust="0"/>
  </p:normalViewPr>
  <p:slideViewPr>
    <p:cSldViewPr snapToGrid="0">
      <p:cViewPr varScale="1">
        <p:scale>
          <a:sx n="109" d="100"/>
          <a:sy n="109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FCFA878-B618-4B38-93B9-AA47A0F2742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A0C6BE-FECD-46F1-ADB3-715C6199A71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CA410-CD9D-4AF8-9A2E-8427E7CB6714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2547BF-7567-448E-954F-E00478A322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DFFE7E-E5E4-485C-BD06-388DA587095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9882D-54B9-471E-A101-F23B82F0EB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3664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0066AF-5B26-4EDD-8FAD-595EFBF60D7E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65F507-1483-497D-B293-80E7E228D0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89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đúng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666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65F507-1483-497D-B293-80E7E228D0D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986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hỏi</a:t>
            </a:r>
            <a:r>
              <a:rPr lang="en-US" baseline="0"/>
              <a:t> về vị trí của bất kì môt bức tranh</a:t>
            </a:r>
          </a:p>
          <a:p>
            <a:r>
              <a:rPr lang="en-US" baseline="0"/>
              <a:t>Ví dụ: Đồ vật nào ở trên bàn?</a:t>
            </a:r>
          </a:p>
          <a:p>
            <a:r>
              <a:rPr lang="en-US" baseline="0"/>
              <a:t>Đồ vật nao ở bên trái chiếc ghế?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44AB91-A8C2-45A2-A8DC-9C24C78B8DE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1971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sv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49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8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9"/>
            <a:ext cx="3028932" cy="384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3" y="983094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2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21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5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1" y="6560137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805236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2" y="1179056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6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3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8" y="2004298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1"/>
            <a:ext cx="2842230" cy="2927641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799"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799"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6" y="651788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599" dirty="0"/>
          </a:p>
        </p:txBody>
      </p:sp>
    </p:spTree>
    <p:extLst>
      <p:ext uri="{BB962C8B-B14F-4D97-AF65-F5344CB8AC3E}">
        <p14:creationId xmlns:p14="http://schemas.microsoft.com/office/powerpoint/2010/main" val="122527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2" y="202019"/>
            <a:ext cx="11738344" cy="6507126"/>
          </a:xfrm>
          <a:custGeom>
            <a:avLst/>
            <a:gdLst>
              <a:gd name="connsiteX0" fmla="*/ 0 w 11738344"/>
              <a:gd name="connsiteY0" fmla="*/ 0 h 6507126"/>
              <a:gd name="connsiteX1" fmla="*/ 586917 w 11738344"/>
              <a:gd name="connsiteY1" fmla="*/ 0 h 6507126"/>
              <a:gd name="connsiteX2" fmla="*/ 939068 w 11738344"/>
              <a:gd name="connsiteY2" fmla="*/ 0 h 6507126"/>
              <a:gd name="connsiteX3" fmla="*/ 1525985 w 11738344"/>
              <a:gd name="connsiteY3" fmla="*/ 0 h 6507126"/>
              <a:gd name="connsiteX4" fmla="*/ 1760752 w 11738344"/>
              <a:gd name="connsiteY4" fmla="*/ 0 h 6507126"/>
              <a:gd name="connsiteX5" fmla="*/ 2347669 w 11738344"/>
              <a:gd name="connsiteY5" fmla="*/ 0 h 6507126"/>
              <a:gd name="connsiteX6" fmla="*/ 3051969 w 11738344"/>
              <a:gd name="connsiteY6" fmla="*/ 0 h 6507126"/>
              <a:gd name="connsiteX7" fmla="*/ 3521503 w 11738344"/>
              <a:gd name="connsiteY7" fmla="*/ 0 h 6507126"/>
              <a:gd name="connsiteX8" fmla="*/ 3756270 w 11738344"/>
              <a:gd name="connsiteY8" fmla="*/ 0 h 6507126"/>
              <a:gd name="connsiteX9" fmla="*/ 4577954 w 11738344"/>
              <a:gd name="connsiteY9" fmla="*/ 0 h 6507126"/>
              <a:gd name="connsiteX10" fmla="*/ 5164871 w 11738344"/>
              <a:gd name="connsiteY10" fmla="*/ 0 h 6507126"/>
              <a:gd name="connsiteX11" fmla="*/ 5751789 w 11738344"/>
              <a:gd name="connsiteY11" fmla="*/ 0 h 6507126"/>
              <a:gd name="connsiteX12" fmla="*/ 6221322 w 11738344"/>
              <a:gd name="connsiteY12" fmla="*/ 0 h 6507126"/>
              <a:gd name="connsiteX13" fmla="*/ 7043006 w 11738344"/>
              <a:gd name="connsiteY13" fmla="*/ 0 h 6507126"/>
              <a:gd name="connsiteX14" fmla="*/ 7277773 w 11738344"/>
              <a:gd name="connsiteY14" fmla="*/ 0 h 6507126"/>
              <a:gd name="connsiteX15" fmla="*/ 7629924 w 11738344"/>
              <a:gd name="connsiteY15" fmla="*/ 0 h 6507126"/>
              <a:gd name="connsiteX16" fmla="*/ 8216841 w 11738344"/>
              <a:gd name="connsiteY16" fmla="*/ 0 h 6507126"/>
              <a:gd name="connsiteX17" fmla="*/ 9038525 w 11738344"/>
              <a:gd name="connsiteY17" fmla="*/ 0 h 6507126"/>
              <a:gd name="connsiteX18" fmla="*/ 9273292 w 11738344"/>
              <a:gd name="connsiteY18" fmla="*/ 0 h 6507126"/>
              <a:gd name="connsiteX19" fmla="*/ 9742826 w 11738344"/>
              <a:gd name="connsiteY19" fmla="*/ 0 h 6507126"/>
              <a:gd name="connsiteX20" fmla="*/ 10564510 w 11738344"/>
              <a:gd name="connsiteY20" fmla="*/ 0 h 6507126"/>
              <a:gd name="connsiteX21" fmla="*/ 11151427 w 11738344"/>
              <a:gd name="connsiteY21" fmla="*/ 0 h 6507126"/>
              <a:gd name="connsiteX22" fmla="*/ 11738344 w 11738344"/>
              <a:gd name="connsiteY22" fmla="*/ 0 h 6507126"/>
              <a:gd name="connsiteX23" fmla="*/ 11738344 w 11738344"/>
              <a:gd name="connsiteY23" fmla="*/ 721699 h 6507126"/>
              <a:gd name="connsiteX24" fmla="*/ 11738344 w 11738344"/>
              <a:gd name="connsiteY24" fmla="*/ 1183114 h 6507126"/>
              <a:gd name="connsiteX25" fmla="*/ 11738344 w 11738344"/>
              <a:gd name="connsiteY25" fmla="*/ 1644528 h 6507126"/>
              <a:gd name="connsiteX26" fmla="*/ 11738344 w 11738344"/>
              <a:gd name="connsiteY26" fmla="*/ 2236085 h 6507126"/>
              <a:gd name="connsiteX27" fmla="*/ 11738344 w 11738344"/>
              <a:gd name="connsiteY27" fmla="*/ 2827642 h 6507126"/>
              <a:gd name="connsiteX28" fmla="*/ 11738344 w 11738344"/>
              <a:gd name="connsiteY28" fmla="*/ 3223985 h 6507126"/>
              <a:gd name="connsiteX29" fmla="*/ 11738344 w 11738344"/>
              <a:gd name="connsiteY29" fmla="*/ 3815542 h 6507126"/>
              <a:gd name="connsiteX30" fmla="*/ 11738344 w 11738344"/>
              <a:gd name="connsiteY30" fmla="*/ 4537241 h 6507126"/>
              <a:gd name="connsiteX31" fmla="*/ 11738344 w 11738344"/>
              <a:gd name="connsiteY31" fmla="*/ 4998656 h 6507126"/>
              <a:gd name="connsiteX32" fmla="*/ 11738344 w 11738344"/>
              <a:gd name="connsiteY32" fmla="*/ 5394999 h 6507126"/>
              <a:gd name="connsiteX33" fmla="*/ 11738344 w 11738344"/>
              <a:gd name="connsiteY33" fmla="*/ 5986556 h 6507126"/>
              <a:gd name="connsiteX34" fmla="*/ 11738344 w 11738344"/>
              <a:gd name="connsiteY34" fmla="*/ 6507126 h 6507126"/>
              <a:gd name="connsiteX35" fmla="*/ 11034043 w 11738344"/>
              <a:gd name="connsiteY35" fmla="*/ 6507126 h 6507126"/>
              <a:gd name="connsiteX36" fmla="*/ 10799276 w 11738344"/>
              <a:gd name="connsiteY36" fmla="*/ 6507126 h 6507126"/>
              <a:gd name="connsiteX37" fmla="*/ 10094976 w 11738344"/>
              <a:gd name="connsiteY37" fmla="*/ 6507126 h 6507126"/>
              <a:gd name="connsiteX38" fmla="*/ 9860209 w 11738344"/>
              <a:gd name="connsiteY38" fmla="*/ 6507126 h 6507126"/>
              <a:gd name="connsiteX39" fmla="*/ 9155908 w 11738344"/>
              <a:gd name="connsiteY39" fmla="*/ 6507126 h 6507126"/>
              <a:gd name="connsiteX40" fmla="*/ 8803758 w 11738344"/>
              <a:gd name="connsiteY40" fmla="*/ 6507126 h 6507126"/>
              <a:gd name="connsiteX41" fmla="*/ 8334224 w 11738344"/>
              <a:gd name="connsiteY41" fmla="*/ 6507126 h 6507126"/>
              <a:gd name="connsiteX42" fmla="*/ 8099457 w 11738344"/>
              <a:gd name="connsiteY42" fmla="*/ 6507126 h 6507126"/>
              <a:gd name="connsiteX43" fmla="*/ 7629924 w 11738344"/>
              <a:gd name="connsiteY43" fmla="*/ 6507126 h 6507126"/>
              <a:gd name="connsiteX44" fmla="*/ 6808240 w 11738344"/>
              <a:gd name="connsiteY44" fmla="*/ 6507126 h 6507126"/>
              <a:gd name="connsiteX45" fmla="*/ 6573473 w 11738344"/>
              <a:gd name="connsiteY45" fmla="*/ 6507126 h 6507126"/>
              <a:gd name="connsiteX46" fmla="*/ 5869172 w 11738344"/>
              <a:gd name="connsiteY46" fmla="*/ 6507126 h 6507126"/>
              <a:gd name="connsiteX47" fmla="*/ 5282255 w 11738344"/>
              <a:gd name="connsiteY47" fmla="*/ 6507126 h 6507126"/>
              <a:gd name="connsiteX48" fmla="*/ 4930104 w 11738344"/>
              <a:gd name="connsiteY48" fmla="*/ 6507126 h 6507126"/>
              <a:gd name="connsiteX49" fmla="*/ 4577954 w 11738344"/>
              <a:gd name="connsiteY49" fmla="*/ 6507126 h 6507126"/>
              <a:gd name="connsiteX50" fmla="*/ 4108420 w 11738344"/>
              <a:gd name="connsiteY50" fmla="*/ 6507126 h 6507126"/>
              <a:gd name="connsiteX51" fmla="*/ 3521503 w 11738344"/>
              <a:gd name="connsiteY51" fmla="*/ 6507126 h 6507126"/>
              <a:gd name="connsiteX52" fmla="*/ 2699819 w 11738344"/>
              <a:gd name="connsiteY52" fmla="*/ 6507126 h 6507126"/>
              <a:gd name="connsiteX53" fmla="*/ 1995518 w 11738344"/>
              <a:gd name="connsiteY53" fmla="*/ 6507126 h 6507126"/>
              <a:gd name="connsiteX54" fmla="*/ 1760752 w 11738344"/>
              <a:gd name="connsiteY54" fmla="*/ 6507126 h 6507126"/>
              <a:gd name="connsiteX55" fmla="*/ 939068 w 11738344"/>
              <a:gd name="connsiteY55" fmla="*/ 6507126 h 6507126"/>
              <a:gd name="connsiteX56" fmla="*/ 0 w 11738344"/>
              <a:gd name="connsiteY56" fmla="*/ 6507126 h 6507126"/>
              <a:gd name="connsiteX57" fmla="*/ 0 w 11738344"/>
              <a:gd name="connsiteY57" fmla="*/ 5785427 h 6507126"/>
              <a:gd name="connsiteX58" fmla="*/ 0 w 11738344"/>
              <a:gd name="connsiteY58" fmla="*/ 5128798 h 6507126"/>
              <a:gd name="connsiteX59" fmla="*/ 0 w 11738344"/>
              <a:gd name="connsiteY59" fmla="*/ 4537241 h 6507126"/>
              <a:gd name="connsiteX60" fmla="*/ 0 w 11738344"/>
              <a:gd name="connsiteY60" fmla="*/ 3880613 h 6507126"/>
              <a:gd name="connsiteX61" fmla="*/ 0 w 11738344"/>
              <a:gd name="connsiteY61" fmla="*/ 3158914 h 6507126"/>
              <a:gd name="connsiteX62" fmla="*/ 0 w 11738344"/>
              <a:gd name="connsiteY62" fmla="*/ 2437214 h 6507126"/>
              <a:gd name="connsiteX63" fmla="*/ 0 w 11738344"/>
              <a:gd name="connsiteY63" fmla="*/ 1715515 h 6507126"/>
              <a:gd name="connsiteX64" fmla="*/ 0 w 11738344"/>
              <a:gd name="connsiteY64" fmla="*/ 1319172 h 6507126"/>
              <a:gd name="connsiteX65" fmla="*/ 0 w 11738344"/>
              <a:gd name="connsiteY65" fmla="*/ 662544 h 6507126"/>
              <a:gd name="connsiteX66" fmla="*/ 0 w 11738344"/>
              <a:gd name="connsiteY66" fmla="*/ 0 h 65071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6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35524" y="3557626"/>
                  <a:pt x="11738344" y="3815542"/>
                </a:cubicBezTo>
                <a:cubicBezTo>
                  <a:pt x="11741164" y="4073458"/>
                  <a:pt x="11658072" y="4280800"/>
                  <a:pt x="11738344" y="4537241"/>
                </a:cubicBezTo>
                <a:cubicBezTo>
                  <a:pt x="11818616" y="4793682"/>
                  <a:pt x="11684921" y="4789508"/>
                  <a:pt x="11738344" y="4998656"/>
                </a:cubicBezTo>
                <a:cubicBezTo>
                  <a:pt x="11791767" y="5207804"/>
                  <a:pt x="11719250" y="5308583"/>
                  <a:pt x="11738344" y="5394999"/>
                </a:cubicBezTo>
                <a:cubicBezTo>
                  <a:pt x="11757438" y="5481415"/>
                  <a:pt x="11699476" y="5736460"/>
                  <a:pt x="11738344" y="5986556"/>
                </a:cubicBezTo>
                <a:cubicBezTo>
                  <a:pt x="11777212" y="6236652"/>
                  <a:pt x="11708423" y="6334875"/>
                  <a:pt x="11738344" y="6507126"/>
                </a:cubicBezTo>
                <a:cubicBezTo>
                  <a:pt x="11478827" y="6561765"/>
                  <a:pt x="11355604" y="6489110"/>
                  <a:pt x="11034043" y="6507126"/>
                </a:cubicBezTo>
                <a:cubicBezTo>
                  <a:pt x="10712482" y="6525142"/>
                  <a:pt x="10886680" y="6497142"/>
                  <a:pt x="10799276" y="6507126"/>
                </a:cubicBezTo>
                <a:cubicBezTo>
                  <a:pt x="10711872" y="6517110"/>
                  <a:pt x="10265533" y="6502057"/>
                  <a:pt x="10094976" y="6507126"/>
                </a:cubicBezTo>
                <a:cubicBezTo>
                  <a:pt x="9924419" y="6512195"/>
                  <a:pt x="9975231" y="6494614"/>
                  <a:pt x="9860209" y="6507126"/>
                </a:cubicBezTo>
                <a:cubicBezTo>
                  <a:pt x="9745187" y="6519638"/>
                  <a:pt x="9465544" y="6493150"/>
                  <a:pt x="9155908" y="6507126"/>
                </a:cubicBezTo>
                <a:cubicBezTo>
                  <a:pt x="8846272" y="6521102"/>
                  <a:pt x="8884191" y="6495077"/>
                  <a:pt x="8803758" y="6507126"/>
                </a:cubicBezTo>
                <a:cubicBezTo>
                  <a:pt x="8723325" y="6519175"/>
                  <a:pt x="8508753" y="6467332"/>
                  <a:pt x="8334224" y="6507126"/>
                </a:cubicBezTo>
                <a:cubicBezTo>
                  <a:pt x="8159695" y="6546920"/>
                  <a:pt x="8211920" y="6481972"/>
                  <a:pt x="8099457" y="6507126"/>
                </a:cubicBezTo>
                <a:cubicBezTo>
                  <a:pt x="7986994" y="6532280"/>
                  <a:pt x="7760338" y="6491343"/>
                  <a:pt x="7629924" y="6507126"/>
                </a:cubicBezTo>
                <a:cubicBezTo>
                  <a:pt x="7499510" y="6522909"/>
                  <a:pt x="7068285" y="6502087"/>
                  <a:pt x="6808240" y="6507126"/>
                </a:cubicBezTo>
                <a:cubicBezTo>
                  <a:pt x="6548195" y="6512165"/>
                  <a:pt x="6642810" y="6498575"/>
                  <a:pt x="6573473" y="6507126"/>
                </a:cubicBezTo>
                <a:cubicBezTo>
                  <a:pt x="6504136" y="6515677"/>
                  <a:pt x="6038855" y="6438772"/>
                  <a:pt x="5869172" y="6507126"/>
                </a:cubicBezTo>
                <a:cubicBezTo>
                  <a:pt x="5699489" y="6575480"/>
                  <a:pt x="5566362" y="6496886"/>
                  <a:pt x="5282255" y="6507126"/>
                </a:cubicBezTo>
                <a:cubicBezTo>
                  <a:pt x="4998148" y="6517366"/>
                  <a:pt x="5039221" y="6465906"/>
                  <a:pt x="4930104" y="6507126"/>
                </a:cubicBezTo>
                <a:cubicBezTo>
                  <a:pt x="4820987" y="6548346"/>
                  <a:pt x="4723325" y="6493649"/>
                  <a:pt x="4577954" y="6507126"/>
                </a:cubicBezTo>
                <a:cubicBezTo>
                  <a:pt x="4432583" y="6520603"/>
                  <a:pt x="4240580" y="6477187"/>
                  <a:pt x="4108420" y="6507126"/>
                </a:cubicBezTo>
                <a:cubicBezTo>
                  <a:pt x="3976260" y="6537065"/>
                  <a:pt x="3729849" y="6485757"/>
                  <a:pt x="3521503" y="6507126"/>
                </a:cubicBezTo>
                <a:cubicBezTo>
                  <a:pt x="3313157" y="6528495"/>
                  <a:pt x="2978184" y="6440522"/>
                  <a:pt x="2699819" y="6507126"/>
                </a:cubicBezTo>
                <a:cubicBezTo>
                  <a:pt x="2421454" y="6573730"/>
                  <a:pt x="2296956" y="6495817"/>
                  <a:pt x="1995518" y="6507126"/>
                </a:cubicBezTo>
                <a:cubicBezTo>
                  <a:pt x="1694080" y="6518435"/>
                  <a:pt x="1872133" y="6498124"/>
                  <a:pt x="1760752" y="6507126"/>
                </a:cubicBezTo>
                <a:cubicBezTo>
                  <a:pt x="1649371" y="6516128"/>
                  <a:pt x="1240399" y="6475881"/>
                  <a:pt x="939068" y="6507126"/>
                </a:cubicBezTo>
                <a:cubicBezTo>
                  <a:pt x="637737" y="6538371"/>
                  <a:pt x="388381" y="6477071"/>
                  <a:pt x="0" y="6507126"/>
                </a:cubicBezTo>
                <a:cubicBezTo>
                  <a:pt x="-47939" y="6337480"/>
                  <a:pt x="879" y="6060670"/>
                  <a:pt x="0" y="5785427"/>
                </a:cubicBezTo>
                <a:cubicBezTo>
                  <a:pt x="-879" y="5510184"/>
                  <a:pt x="75370" y="5361568"/>
                  <a:pt x="0" y="5128798"/>
                </a:cubicBezTo>
                <a:cubicBezTo>
                  <a:pt x="-75370" y="4896028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7529" y="3319715"/>
                  <a:pt x="0" y="3158914"/>
                </a:cubicBezTo>
                <a:cubicBezTo>
                  <a:pt x="-37529" y="2998113"/>
                  <a:pt x="75205" y="2722380"/>
                  <a:pt x="0" y="2437214"/>
                </a:cubicBezTo>
                <a:cubicBezTo>
                  <a:pt x="-75205" y="2152048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6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8938" y="1338382"/>
                  <a:pt x="11738344" y="1514386"/>
                </a:cubicBezTo>
                <a:cubicBezTo>
                  <a:pt x="11787750" y="1690390"/>
                  <a:pt x="11702678" y="1771995"/>
                  <a:pt x="11738344" y="1975800"/>
                </a:cubicBezTo>
                <a:cubicBezTo>
                  <a:pt x="11774010" y="2179605"/>
                  <a:pt x="11703875" y="2268637"/>
                  <a:pt x="11738344" y="2502286"/>
                </a:cubicBezTo>
                <a:cubicBezTo>
                  <a:pt x="11772813" y="2735935"/>
                  <a:pt x="11690625" y="2999405"/>
                  <a:pt x="11738344" y="3223985"/>
                </a:cubicBezTo>
                <a:cubicBezTo>
                  <a:pt x="11786063" y="3448565"/>
                  <a:pt x="11700748" y="3463165"/>
                  <a:pt x="11738344" y="3620328"/>
                </a:cubicBezTo>
                <a:cubicBezTo>
                  <a:pt x="11775940" y="3777491"/>
                  <a:pt x="11708752" y="4041558"/>
                  <a:pt x="11738344" y="4342028"/>
                </a:cubicBezTo>
                <a:cubicBezTo>
                  <a:pt x="11767936" y="4642498"/>
                  <a:pt x="11729213" y="4583819"/>
                  <a:pt x="11738344" y="4738371"/>
                </a:cubicBezTo>
                <a:cubicBezTo>
                  <a:pt x="11747475" y="4892923"/>
                  <a:pt x="11733578" y="4965084"/>
                  <a:pt x="11738344" y="5134714"/>
                </a:cubicBezTo>
                <a:cubicBezTo>
                  <a:pt x="11743110" y="5304344"/>
                  <a:pt x="11662322" y="5553419"/>
                  <a:pt x="11738344" y="5791342"/>
                </a:cubicBezTo>
                <a:cubicBezTo>
                  <a:pt x="11814366" y="6029265"/>
                  <a:pt x="11713020" y="6176137"/>
                  <a:pt x="11738344" y="6507126"/>
                </a:cubicBezTo>
                <a:cubicBezTo>
                  <a:pt x="11547327" y="6548974"/>
                  <a:pt x="11498077" y="6493047"/>
                  <a:pt x="11268810" y="6507126"/>
                </a:cubicBezTo>
                <a:cubicBezTo>
                  <a:pt x="11039543" y="6521205"/>
                  <a:pt x="11107069" y="6502335"/>
                  <a:pt x="11034043" y="6507126"/>
                </a:cubicBezTo>
                <a:cubicBezTo>
                  <a:pt x="10961017" y="6511917"/>
                  <a:pt x="10683932" y="6506700"/>
                  <a:pt x="10564510" y="6507126"/>
                </a:cubicBezTo>
                <a:cubicBezTo>
                  <a:pt x="10445088" y="6507552"/>
                  <a:pt x="10108637" y="6458163"/>
                  <a:pt x="9742826" y="6507126"/>
                </a:cubicBezTo>
                <a:cubicBezTo>
                  <a:pt x="9377015" y="6556089"/>
                  <a:pt x="9349509" y="6439683"/>
                  <a:pt x="9038525" y="6507126"/>
                </a:cubicBezTo>
                <a:cubicBezTo>
                  <a:pt x="8727541" y="6574569"/>
                  <a:pt x="8794847" y="6477169"/>
                  <a:pt x="8686375" y="6507126"/>
                </a:cubicBezTo>
                <a:cubicBezTo>
                  <a:pt x="8577903" y="6537083"/>
                  <a:pt x="8357039" y="6497361"/>
                  <a:pt x="8099457" y="6507126"/>
                </a:cubicBezTo>
                <a:cubicBezTo>
                  <a:pt x="7841875" y="6516891"/>
                  <a:pt x="7839028" y="6470905"/>
                  <a:pt x="7747307" y="6507126"/>
                </a:cubicBezTo>
                <a:cubicBezTo>
                  <a:pt x="7655586" y="6543347"/>
                  <a:pt x="7266710" y="6462146"/>
                  <a:pt x="7043006" y="6507126"/>
                </a:cubicBezTo>
                <a:cubicBezTo>
                  <a:pt x="6819302" y="6552106"/>
                  <a:pt x="6503498" y="6464457"/>
                  <a:pt x="6338706" y="6507126"/>
                </a:cubicBezTo>
                <a:cubicBezTo>
                  <a:pt x="6173914" y="6549795"/>
                  <a:pt x="6184575" y="6483219"/>
                  <a:pt x="6103939" y="6507126"/>
                </a:cubicBezTo>
                <a:cubicBezTo>
                  <a:pt x="6023303" y="6531033"/>
                  <a:pt x="5677300" y="6424779"/>
                  <a:pt x="5399638" y="6507126"/>
                </a:cubicBezTo>
                <a:cubicBezTo>
                  <a:pt x="5121976" y="6589473"/>
                  <a:pt x="5064059" y="6456169"/>
                  <a:pt x="4930104" y="6507126"/>
                </a:cubicBezTo>
                <a:cubicBezTo>
                  <a:pt x="4796149" y="6558083"/>
                  <a:pt x="4287006" y="6419486"/>
                  <a:pt x="4108420" y="6507126"/>
                </a:cubicBezTo>
                <a:cubicBezTo>
                  <a:pt x="3929834" y="6594766"/>
                  <a:pt x="3851012" y="6506128"/>
                  <a:pt x="3756270" y="6507126"/>
                </a:cubicBezTo>
                <a:cubicBezTo>
                  <a:pt x="3661528" y="6508124"/>
                  <a:pt x="3178681" y="6505195"/>
                  <a:pt x="2934586" y="6507126"/>
                </a:cubicBezTo>
                <a:cubicBezTo>
                  <a:pt x="2690491" y="6509057"/>
                  <a:pt x="2804760" y="6481922"/>
                  <a:pt x="2699819" y="6507126"/>
                </a:cubicBezTo>
                <a:cubicBezTo>
                  <a:pt x="2594878" y="6532330"/>
                  <a:pt x="2131310" y="6492864"/>
                  <a:pt x="1878135" y="6507126"/>
                </a:cubicBezTo>
                <a:cubicBezTo>
                  <a:pt x="1624960" y="6521388"/>
                  <a:pt x="1497787" y="6488584"/>
                  <a:pt x="1173834" y="6507126"/>
                </a:cubicBezTo>
                <a:cubicBezTo>
                  <a:pt x="849881" y="6525668"/>
                  <a:pt x="834993" y="6490956"/>
                  <a:pt x="704301" y="6507126"/>
                </a:cubicBezTo>
                <a:cubicBezTo>
                  <a:pt x="573609" y="6523296"/>
                  <a:pt x="308132" y="6478694"/>
                  <a:pt x="0" y="6507126"/>
                </a:cubicBezTo>
                <a:cubicBezTo>
                  <a:pt x="-29938" y="6329999"/>
                  <a:pt x="56135" y="6044586"/>
                  <a:pt x="0" y="5785427"/>
                </a:cubicBezTo>
                <a:cubicBezTo>
                  <a:pt x="-56135" y="5526268"/>
                  <a:pt x="39316" y="5376751"/>
                  <a:pt x="0" y="5193870"/>
                </a:cubicBezTo>
                <a:cubicBezTo>
                  <a:pt x="-39316" y="5010989"/>
                  <a:pt x="32117" y="4985216"/>
                  <a:pt x="0" y="4797527"/>
                </a:cubicBezTo>
                <a:cubicBezTo>
                  <a:pt x="-32117" y="4609838"/>
                  <a:pt x="57743" y="4276269"/>
                  <a:pt x="0" y="4075827"/>
                </a:cubicBezTo>
                <a:cubicBezTo>
                  <a:pt x="-57743" y="3875385"/>
                  <a:pt x="207" y="3518981"/>
                  <a:pt x="0" y="3354128"/>
                </a:cubicBezTo>
                <a:cubicBezTo>
                  <a:pt x="-207" y="3189275"/>
                  <a:pt x="26299" y="3135378"/>
                  <a:pt x="0" y="2957785"/>
                </a:cubicBezTo>
                <a:cubicBezTo>
                  <a:pt x="-26299" y="2780192"/>
                  <a:pt x="42753" y="2621236"/>
                  <a:pt x="0" y="2431299"/>
                </a:cubicBezTo>
                <a:cubicBezTo>
                  <a:pt x="-42753" y="2241362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99"/>
          </a:p>
        </p:txBody>
      </p:sp>
    </p:spTree>
    <p:extLst>
      <p:ext uri="{BB962C8B-B14F-4D97-AF65-F5344CB8AC3E}">
        <p14:creationId xmlns:p14="http://schemas.microsoft.com/office/powerpoint/2010/main" val="1676669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770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6690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4"/>
            <a:ext cx="12192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7026" y="-12700"/>
            <a:ext cx="12192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6320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0442078"/>
      </p:ext>
    </p:extLst>
  </p:cSld>
  <p:clrMapOvr>
    <a:masterClrMapping/>
  </p:clrMapOvr>
  <p:transition spd="slow">
    <p:comb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861003"/>
      </p:ext>
    </p:extLst>
  </p:cSld>
  <p:clrMapOvr>
    <a:masterClrMapping/>
  </p:clrMapOvr>
  <p:transition spd="slow">
    <p:comb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2D2-7A68-459D-A996-9BDDA2518FA4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43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99374157"/>
      </p:ext>
    </p:extLst>
  </p:cSld>
  <p:clrMapOvr>
    <a:masterClrMapping/>
  </p:clrMapOvr>
  <p:transition spd="slow">
    <p:comb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4425606"/>
      </p:ext>
    </p:extLst>
  </p:cSld>
  <p:clrMapOvr>
    <a:masterClrMapping/>
  </p:clrMapOvr>
  <p:transition spd="slow">
    <p:comb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0330846"/>
      </p:ext>
    </p:extLst>
  </p:cSld>
  <p:clrMapOvr>
    <a:masterClrMapping/>
  </p:clrMapOvr>
  <p:transition spd="slow">
    <p:comb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52194840"/>
      </p:ext>
    </p:extLst>
  </p:cSld>
  <p:clrMapOvr>
    <a:masterClrMapping/>
  </p:clrMapOvr>
  <p:transition spd="slow">
    <p:comb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47EE389E-00AF-4479-8B6B-D0AEEE905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1021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69609"/>
      </p:ext>
    </p:extLst>
  </p:cSld>
  <p:clrMapOvr>
    <a:masterClrMapping/>
  </p:clrMapOvr>
  <p:transition spd="slow">
    <p:comb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441611"/>
      </p:ext>
    </p:extLst>
  </p:cSld>
  <p:clrMapOvr>
    <a:masterClrMapping/>
  </p:clrMapOvr>
  <p:transition spd="slow">
    <p:comb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9234404"/>
      </p:ext>
    </p:extLst>
  </p:cSld>
  <p:clrMapOvr>
    <a:masterClrMapping/>
  </p:clrMapOvr>
  <p:transition spd="slow">
    <p:comb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400971"/>
      </p:ext>
    </p:extLst>
  </p:cSld>
  <p:clrMapOvr>
    <a:masterClrMapping/>
  </p:clrMapOvr>
  <p:transition spd="slow">
    <p:comb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8130162"/>
      </p:ext>
    </p:extLst>
  </p:cSld>
  <p:clrMapOvr>
    <a:masterClrMapping/>
  </p:clrMapOvr>
  <p:transition spd="slow">
    <p:comb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6121400"/>
            <a:ext cx="12192000" cy="749300"/>
          </a:xfrm>
          <a:prstGeom prst="rect">
            <a:avLst/>
          </a:prstGeom>
          <a:solidFill>
            <a:srgbClr val="8363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895350" y="489218"/>
            <a:ext cx="10172700" cy="5384800"/>
          </a:xfrm>
          <a:prstGeom prst="roundRect">
            <a:avLst>
              <a:gd name="adj" fmla="val 6347"/>
            </a:avLst>
          </a:prstGeom>
          <a:solidFill>
            <a:srgbClr val="156C80"/>
          </a:solidFill>
          <a:ln w="152400">
            <a:solidFill>
              <a:srgbClr val="D49955"/>
            </a:solidFill>
          </a:ln>
          <a:effectLst>
            <a:outerShdw blurRad="50800" dist="1397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0" t="34783" r="63486" b="31300"/>
          <a:stretch>
            <a:fillRect/>
          </a:stretch>
        </p:blipFill>
        <p:spPr>
          <a:xfrm>
            <a:off x="0" y="0"/>
            <a:ext cx="1574351" cy="3429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63" t="25371" r="7374" b="38201"/>
          <a:stretch>
            <a:fillRect/>
          </a:stretch>
        </p:blipFill>
        <p:spPr>
          <a:xfrm>
            <a:off x="8221366" y="-1565460"/>
            <a:ext cx="4975819" cy="710655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4" t="78330" r="74723" b="6671"/>
          <a:stretch>
            <a:fillRect/>
          </a:stretch>
        </p:blipFill>
        <p:spPr>
          <a:xfrm>
            <a:off x="10378114" y="5292724"/>
            <a:ext cx="1243859" cy="1325692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t="93144" r="57777" b="1486"/>
          <a:stretch>
            <a:fillRect/>
          </a:stretch>
        </p:blipFill>
        <p:spPr>
          <a:xfrm>
            <a:off x="10378114" y="6489700"/>
            <a:ext cx="1498600" cy="36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890281"/>
      </p:ext>
    </p:extLst>
  </p:cSld>
  <p:clrMapOvr>
    <a:masterClrMapping/>
  </p:clrMapOvr>
  <p:transition spd="slow">
    <p:comb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9"/>
            <a:ext cx="12209445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8" y="4084499"/>
            <a:ext cx="3773430" cy="2705179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3" y="-215470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79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34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799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40"/>
            <a:ext cx="4465330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6000" y="1050116"/>
            <a:ext cx="7329806" cy="1569658"/>
          </a:xfrm>
          <a:prstGeom prst="rect">
            <a:avLst/>
          </a:prstGeom>
          <a:noFill/>
        </p:spPr>
        <p:txBody>
          <a:bodyPr wrap="square" lIns="91436" tIns="45719" rIns="91436" bIns="45719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01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1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046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249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516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0684" y="1600202"/>
            <a:ext cx="71945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08433" y="1600202"/>
            <a:ext cx="719666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3625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149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9898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35673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6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4856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8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8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841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59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599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6"/>
            <a:ext cx="10515599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20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7"/>
            <a:ext cx="9398018" cy="4774401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5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7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80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9" y="344265"/>
            <a:ext cx="947231" cy="947232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7" y="4602420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1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3" y="750715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8" y="6059219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4"/>
            <a:ext cx="359357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10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4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799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5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5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9" y="5437765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7" y="304123"/>
            <a:ext cx="359137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1"/>
            <a:ext cx="359137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46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58084" y="274640"/>
            <a:ext cx="364701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684" y="274640"/>
            <a:ext cx="107442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52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453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599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599" cy="1500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17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347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519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4pPr>
            <a:lvl5pPr marL="182869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5pPr>
            <a:lvl6pPr marL="2285866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6pPr>
            <a:lvl7pPr marL="2743040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7pPr>
            <a:lvl8pPr marL="3200213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8pPr>
            <a:lvl9pPr marL="3657387" indent="0">
              <a:buNone/>
              <a:defRPr sz="15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199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2025/1/1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1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6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8" y="459895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30" y="31135"/>
            <a:ext cx="1246992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9"/>
            <a:ext cx="7924137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1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3" y="2067454"/>
            <a:ext cx="722838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3" y="109484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1" y="286931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50" y="2953681"/>
            <a:ext cx="810243" cy="1469238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2" y="377786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50" y="487235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701" y="703322"/>
            <a:ext cx="1373271" cy="68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68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1" y="2"/>
            <a:ext cx="12219444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32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1"/>
            <a:ext cx="12192003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3" y="469294"/>
            <a:ext cx="11158538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6" y="-171430"/>
            <a:ext cx="703249" cy="703250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5" y="5468730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6" y="6442392"/>
            <a:ext cx="302176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5" y="5135838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2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3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99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2" y="1982712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8" y="1150964"/>
            <a:ext cx="1481296" cy="490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169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0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F82D2-7A68-459D-A996-9BDDA2518FA4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3" y="6356747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6" y="6356747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1EE5D-26FB-46D5-A381-ECFB35BF1D3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277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</p:sldLayoutIdLst>
  <mc:AlternateContent xmlns:mc="http://schemas.openxmlformats.org/markup-compatibility/2006" xmlns:p14="http://schemas.microsoft.com/office/powerpoint/2010/main">
    <mc:Choice Requires="p14">
      <p:transition spd="slow" p14:dur="1250" advTm="2440">
        <p14:switch dir="r"/>
      </p:transition>
    </mc:Choice>
    <mc:Fallback xmlns="">
      <p:transition spd="slow" advTm="2440">
        <p:fade/>
      </p:transition>
    </mc:Fallback>
  </mc:AlternateContent>
  <p:txStyles>
    <p:titleStyle>
      <a:lvl1pPr algn="l" defTabSz="866943" rtl="0" eaLnBrk="1" latinLnBrk="0" hangingPunct="1">
        <a:lnSpc>
          <a:spcPct val="90000"/>
        </a:lnSpc>
        <a:spcBef>
          <a:spcPct val="0"/>
        </a:spcBef>
        <a:buNone/>
        <a:defRPr sz="41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736" indent="-216736" algn="l" defTabSz="866943" rtl="0" eaLnBrk="1" latinLnBrk="0" hangingPunct="1">
        <a:lnSpc>
          <a:spcPct val="90000"/>
        </a:lnSpc>
        <a:spcBef>
          <a:spcPts val="948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07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678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896" kern="1200">
          <a:solidFill>
            <a:schemeClr val="tx1"/>
          </a:solidFill>
          <a:latin typeface="+mn-lt"/>
          <a:ea typeface="+mn-ea"/>
          <a:cs typeface="+mn-cs"/>
        </a:defRPr>
      </a:lvl3pPr>
      <a:lvl4pPr marL="1517150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950621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384092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817564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251035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684506" indent="-216736" algn="l" defTabSz="866943" rtl="0" eaLnBrk="1" latinLnBrk="0" hangingPunct="1">
        <a:lnSpc>
          <a:spcPct val="90000"/>
        </a:lnSpc>
        <a:spcBef>
          <a:spcPts val="474"/>
        </a:spcBef>
        <a:buFont typeface="Arial" panose="020B0604020202020204" pitchFamily="34" charset="0"/>
        <a:buChar char="•"/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1pPr>
      <a:lvl2pPr marL="4334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2pPr>
      <a:lvl3pPr marL="866943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3pPr>
      <a:lvl4pPr marL="1300414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4pPr>
      <a:lvl5pPr marL="1733885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5pPr>
      <a:lvl6pPr marL="2167357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6pPr>
      <a:lvl7pPr marL="2600828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7pPr>
      <a:lvl8pPr marL="3034299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8pPr>
      <a:lvl9pPr marL="3467771" algn="l" defTabSz="866943" rtl="0" eaLnBrk="1" latinLnBrk="0" hangingPunct="1">
        <a:defRPr sz="170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0147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4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7" indent="-228587" algn="l" defTabSz="91434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4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60010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9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626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0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973" indent="-228587" algn="l" defTabSz="91434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7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4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9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866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0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213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387" algn="l" defTabSz="914347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3668607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2025/1/1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7470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4" r:id="rId12"/>
  </p:sldLayoutIdLst>
  <p:transition spd="slow">
    <p:comb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78667-E865-4580-9C06-63F58C228D54}" type="datetimeFigureOut">
              <a:rPr lang="en-US" smtClean="0"/>
              <a:t>1/1/25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99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jpe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2700" y="0"/>
            <a:ext cx="12255500" cy="2226310"/>
            <a:chOff x="-20" y="0"/>
            <a:chExt cx="19300" cy="3506"/>
          </a:xfrm>
        </p:grpSpPr>
        <p:sp>
          <p:nvSpPr>
            <p:cNvPr id="3" name="Rectangles 2"/>
            <p:cNvSpPr/>
            <p:nvPr/>
          </p:nvSpPr>
          <p:spPr>
            <a:xfrm>
              <a:off x="-20" y="0"/>
              <a:ext cx="19300" cy="3507"/>
            </a:xfrm>
            <a:prstGeom prst="rect">
              <a:avLst/>
            </a:prstGeom>
            <a:solidFill>
              <a:srgbClr val="A7ECF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19200" cy="3047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1" t="55927"/>
          <a:stretch>
            <a:fillRect/>
          </a:stretch>
        </p:blipFill>
        <p:spPr>
          <a:xfrm>
            <a:off x="-483931" y="-356800"/>
            <a:ext cx="12548517" cy="61512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42" b="98684" l="9951" r="89885">
                        <a14:foregroundMark x1="27138" y1="67982" x2="35280" y2="80117"/>
                        <a14:foregroundMark x1="37747" y1="66228" x2="33635" y2="76608"/>
                        <a14:foregroundMark x1="36678" y1="66082" x2="35197" y2="71053"/>
                        <a14:foregroundMark x1="28043" y1="66520" x2="30839" y2="70760"/>
                        <a14:foregroundMark x1="32237" y1="79678" x2="32895" y2="89912"/>
                        <a14:foregroundMark x1="32237" y1="91813" x2="33635" y2="98246"/>
                        <a14:foregroundMark x1="34704" y1="91667" x2="36513" y2="97515"/>
                        <a14:foregroundMark x1="35938" y1="95468" x2="37253" y2="97076"/>
                        <a14:foregroundMark x1="47780" y1="80556" x2="47451" y2="89912"/>
                        <a14:foregroundMark x1="52961" y1="78216" x2="47039" y2="82895"/>
                        <a14:foregroundMark x1="45477" y1="89766" x2="43997" y2="92544"/>
                        <a14:foregroundMark x1="57401" y1="68567" x2="58059" y2="89035"/>
                        <a14:foregroundMark x1="68832" y1="90351" x2="69216" y2="95121"/>
                        <a14:foregroundMark x1="70313" y1="68860" x2="69490" y2="77778"/>
                        <a14:foregroundMark x1="74589" y1="77485" x2="75000" y2="81140"/>
                        <a14:foregroundMark x1="45148" y1="70029" x2="47039" y2="82895"/>
                        <a14:foregroundMark x1="69655" y1="81140" x2="70313" y2="84795"/>
                        <a14:foregroundMark x1="71957" y1="79678" x2="72286" y2="81579"/>
                        <a14:foregroundMark x1="67845" y1="79678" x2="68010" y2="80994"/>
                        <a14:foregroundMark x1="68503" y1="91667" x2="68832" y2="95468"/>
                        <a14:foregroundMark x1="70806" y1="92105" x2="71546" y2="95029"/>
                        <a14:foregroundMark x1="70888" y1="94444" x2="71299" y2="97661"/>
                        <a14:backgroundMark x1="21628" y1="83626" x2="26234" y2="91374"/>
                        <a14:backgroundMark x1="40461" y1="84649" x2="41612" y2="88158"/>
                        <a14:backgroundMark x1="35773" y1="81140" x2="36020" y2="81140"/>
                        <a14:backgroundMark x1="67599" y1="98099" x2="67928" y2="98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951" t="59029" r="23822"/>
          <a:stretch>
            <a:fillRect/>
          </a:stretch>
        </p:blipFill>
        <p:spPr>
          <a:xfrm>
            <a:off x="3025422" y="4953000"/>
            <a:ext cx="5334988" cy="1905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FDE9AF-3D01-392A-FEEE-33FCDFA614A7}"/>
              </a:ext>
            </a:extLst>
          </p:cNvPr>
          <p:cNvSpPr txBox="1"/>
          <p:nvPr/>
        </p:nvSpPr>
        <p:spPr>
          <a:xfrm>
            <a:off x="2731455" y="2583745"/>
            <a:ext cx="67290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15: VỊ TRÍ, ĐỊNH HƯỚNG </a:t>
            </a:r>
          </a:p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KHÔNG GIAN </a:t>
            </a:r>
          </a:p>
          <a:p>
            <a:pPr algn="ctr"/>
            <a:r>
              <a:rPr lang="en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(Tiết 4)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8D19D-84CF-5358-B3F6-B6005A407534}"/>
              </a:ext>
            </a:extLst>
          </p:cNvPr>
          <p:cNvSpPr txBox="1"/>
          <p:nvPr/>
        </p:nvSpPr>
        <p:spPr>
          <a:xfrm>
            <a:off x="3875679" y="4331647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Như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058ADA9-EA3A-FB4C-46D1-02DF9F238F20}"/>
              </a:ext>
            </a:extLst>
          </p:cNvPr>
          <p:cNvSpPr txBox="1"/>
          <p:nvPr/>
        </p:nvSpPr>
        <p:spPr>
          <a:xfrm>
            <a:off x="3018188" y="1492160"/>
            <a:ext cx="64604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HUYỆN AN LÃO</a:t>
            </a:r>
          </a:p>
          <a:p>
            <a:pPr algn="ctr"/>
            <a:r>
              <a:rPr lang="en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QUANG TRUNG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3507" y="606559"/>
            <a:ext cx="2546894" cy="1132095"/>
          </a:xfrm>
          <a:prstGeom prst="rect">
            <a:avLst/>
          </a:prstGeom>
          <a:noFill/>
        </p:spPr>
      </p:pic>
      <p:pic>
        <p:nvPicPr>
          <p:cNvPr id="2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7175" t="17272" r="9814" b="65453"/>
          <a:stretch>
            <a:fillRect/>
          </a:stretch>
        </p:blipFill>
        <p:spPr bwMode="auto">
          <a:xfrm>
            <a:off x="1180362" y="1980387"/>
            <a:ext cx="9831275" cy="31389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2981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5872" y="367398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296143" y="1272611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200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a)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55" name="Group 54"/>
          <p:cNvGrpSpPr/>
          <p:nvPr/>
        </p:nvGrpSpPr>
        <p:grpSpPr>
          <a:xfrm>
            <a:off x="545787" y="1805725"/>
            <a:ext cx="3654073" cy="1923495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3200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9366" y="2907141"/>
              <a:ext cx="2026984" cy="7953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hãy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nêu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tên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hình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từ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trái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sang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nhé</a:t>
              </a:r>
              <a:r>
                <a:rPr lang="en-US" sz="2800" b="1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!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52194" y="4288426"/>
            <a:ext cx="1885972" cy="2051482"/>
          </a:xfrm>
          <a:prstGeom prst="rect">
            <a:avLst/>
          </a:prstGeom>
        </p:spPr>
      </p:pic>
      <p:pic>
        <p:nvPicPr>
          <p:cNvPr id="57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34960" t="17272" r="54382" b="73906"/>
          <a:stretch>
            <a:fillRect/>
          </a:stretch>
        </p:blipFill>
        <p:spPr bwMode="auto">
          <a:xfrm>
            <a:off x="5506567" y="2759793"/>
            <a:ext cx="1368514" cy="1528633"/>
          </a:xfrm>
          <a:prstGeom prst="rect">
            <a:avLst/>
          </a:prstGeom>
          <a:noFill/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3" cstate="print"/>
          <a:srcRect l="69920" t="17272" r="9814" b="73906"/>
          <a:stretch>
            <a:fillRect/>
          </a:stretch>
        </p:blipFill>
        <p:spPr bwMode="auto">
          <a:xfrm>
            <a:off x="9043842" y="2759792"/>
            <a:ext cx="2602371" cy="1528633"/>
          </a:xfrm>
          <a:prstGeom prst="rect">
            <a:avLst/>
          </a:prstGeom>
          <a:noFill/>
        </p:spPr>
      </p:pic>
      <p:sp>
        <p:nvSpPr>
          <p:cNvPr id="60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680805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tam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giác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5614300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vuông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2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9895079" y="4426439"/>
            <a:ext cx="1359808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chữ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nhật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3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7525226" y="4426439"/>
            <a:ext cx="1284574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lnSpc>
                <a:spcPct val="100000"/>
              </a:lnSpc>
              <a:spcBef>
                <a:spcPts val="1333"/>
              </a:spcBef>
            </a:pP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Hình</a:t>
            </a:r>
            <a:r>
              <a:rPr lang="en-GB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tròn</a:t>
            </a:r>
            <a:endParaRPr lang="en-GB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110044" y="1546353"/>
            <a:ext cx="91595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Trái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5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10111454" y="1549393"/>
            <a:ext cx="1047130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3200" b="1" dirty="0" err="1">
                <a:solidFill>
                  <a:srgbClr val="3B6BDD"/>
                </a:solidFill>
                <a:latin typeface="+mj-lt"/>
                <a:cs typeface="Lato" panose="020F0502020204030203" pitchFamily="34" charset="0"/>
              </a:rPr>
              <a:t>Phải</a:t>
            </a:r>
            <a:endParaRPr lang="en-GB" sz="3200" b="1" dirty="0">
              <a:solidFill>
                <a:srgbClr val="3B6BDD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68" name="Right Arrow 67"/>
          <p:cNvSpPr/>
          <p:nvPr/>
        </p:nvSpPr>
        <p:spPr>
          <a:xfrm>
            <a:off x="5131322" y="1773215"/>
            <a:ext cx="1278963" cy="18056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400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599381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2.61178E-6 L 0.41927 2.61178E-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8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9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2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7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5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3" grpId="0"/>
      <p:bldP spid="6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436544" y="2624944"/>
            <a:ext cx="1640083" cy="3189883"/>
            <a:chOff x="4078823" y="1969292"/>
            <a:chExt cx="1230489" cy="2393243"/>
          </a:xfrm>
        </p:grpSpPr>
        <p:sp>
          <p:nvSpPr>
            <p:cNvPr id="14" name="Rounded Rectangle 13"/>
            <p:cNvSpPr/>
            <p:nvPr/>
          </p:nvSpPr>
          <p:spPr>
            <a:xfrm>
              <a:off x="4078823" y="1969292"/>
              <a:ext cx="1230489" cy="2393243"/>
            </a:xfrm>
            <a:prstGeom prst="roundRect">
              <a:avLst/>
            </a:prstGeom>
            <a:solidFill>
              <a:srgbClr val="FF0000">
                <a:alpha val="5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GB" sz="2399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1" name="Content Placeholder 2">
              <a:extLst>
                <a:ext uri="{FF2B5EF4-FFF2-40B4-BE49-F238E27FC236}">
                  <a16:creationId xmlns:a16="http://schemas.microsoft.com/office/drawing/2014/main" id="{728F7483-F24B-6F4A-A22A-5B1ADFDC4C5F}"/>
                </a:ext>
              </a:extLst>
            </p:cNvPr>
            <p:cNvSpPr txBox="1">
              <a:spLocks/>
            </p:cNvSpPr>
            <p:nvPr/>
          </p:nvSpPr>
          <p:spPr>
            <a:xfrm>
              <a:off x="4212186" y="3320883"/>
              <a:ext cx="963765" cy="384634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18804">
                <a:lnSpc>
                  <a:spcPct val="100000"/>
                </a:lnSpc>
                <a:spcBef>
                  <a:spcPts val="1333"/>
                </a:spcBef>
              </a:pP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Hình</a:t>
              </a:r>
              <a:r>
                <a:rPr lang="en-GB" sz="2266" b="1" dirty="0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 </a:t>
              </a:r>
              <a:r>
                <a:rPr lang="en-GB" sz="2266" b="1" dirty="0" err="1">
                  <a:solidFill>
                    <a:prstClr val="black"/>
                  </a:solidFill>
                  <a:latin typeface="Lato" panose="020F0502020204030203" pitchFamily="34" charset="0"/>
                  <a:cs typeface="Lato" panose="020F0502020204030203" pitchFamily="34" charset="0"/>
                </a:rPr>
                <a:t>vuông</a:t>
              </a:r>
              <a:endParaRPr lang="en-GB" sz="2266" b="1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pic>
        <p:nvPicPr>
          <p:cNvPr id="34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6350" y="700246"/>
            <a:ext cx="2230362" cy="991397"/>
          </a:xfrm>
          <a:prstGeom prst="rect">
            <a:avLst/>
          </a:prstGeom>
          <a:noFill/>
        </p:spPr>
      </p:pic>
      <p:sp>
        <p:nvSpPr>
          <p:cNvPr id="41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3930168" y="1721357"/>
            <a:ext cx="957610" cy="5752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8804">
              <a:spcBef>
                <a:spcPts val="1333"/>
              </a:spcBef>
            </a:pPr>
            <a:r>
              <a:rPr lang="en-GB" sz="3199" dirty="0">
                <a:solidFill>
                  <a:prstClr val="black"/>
                </a:solidFill>
                <a:latin typeface="Lato" panose="020F0502020204030203" pitchFamily="34" charset="0"/>
                <a:cs typeface="Lato" panose="020F0502020204030203" pitchFamily="34" charset="0"/>
              </a:rPr>
              <a:t>b)</a:t>
            </a:r>
          </a:p>
        </p:txBody>
      </p:sp>
      <p:pic>
        <p:nvPicPr>
          <p:cNvPr id="45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18127" t="17272" r="68625" b="73906"/>
          <a:stretch>
            <a:fillRect/>
          </a:stretch>
        </p:blipFill>
        <p:spPr bwMode="auto">
          <a:xfrm>
            <a:off x="3480277" y="2759793"/>
            <a:ext cx="1701016" cy="1528633"/>
          </a:xfrm>
          <a:prstGeom prst="rect">
            <a:avLst/>
          </a:prstGeom>
          <a:noFill/>
        </p:spPr>
      </p:pic>
      <p:grpSp>
        <p:nvGrpSpPr>
          <p:cNvPr id="2" name="Group 54"/>
          <p:cNvGrpSpPr/>
          <p:nvPr/>
        </p:nvGrpSpPr>
        <p:grpSpPr>
          <a:xfrm>
            <a:off x="651536" y="1073888"/>
            <a:ext cx="3313561" cy="2579883"/>
            <a:chOff x="460367" y="2743023"/>
            <a:chExt cx="2248966" cy="1104533"/>
          </a:xfrm>
        </p:grpSpPr>
        <p:sp>
          <p:nvSpPr>
            <p:cNvPr id="50" name="Cloud Callout 49"/>
            <p:cNvSpPr/>
            <p:nvPr/>
          </p:nvSpPr>
          <p:spPr>
            <a:xfrm>
              <a:off x="460367" y="2743023"/>
              <a:ext cx="2248966" cy="1104533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8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68330" y="2989296"/>
              <a:ext cx="2117296" cy="5929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Đố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các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bạn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nào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ở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giữa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tam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giác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và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hình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 </a:t>
              </a:r>
              <a:r>
                <a:rPr lang="en-US" sz="2800" dirty="0" err="1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tròn</a:t>
              </a:r>
              <a:r>
                <a:rPr lang="en-US" sz="2800" dirty="0">
                  <a:solidFill>
                    <a:srgbClr val="4472C4">
                      <a:lumMod val="75000"/>
                    </a:srgbClr>
                  </a:solidFill>
                  <a:latin typeface="Calibri"/>
                </a:rPr>
                <a:t>?</a:t>
              </a:r>
            </a:p>
          </p:txBody>
        </p:sp>
      </p:grpSp>
      <p:pic>
        <p:nvPicPr>
          <p:cNvPr id="56" name="Picture 5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1536" y="4183767"/>
            <a:ext cx="1885972" cy="2051482"/>
          </a:xfrm>
          <a:prstGeom prst="rect">
            <a:avLst/>
          </a:prstGeom>
        </p:spPr>
      </p:pic>
      <p:pic>
        <p:nvPicPr>
          <p:cNvPr id="58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52570" t="17272" r="36255" b="73906"/>
          <a:stretch>
            <a:fillRect/>
          </a:stretch>
        </p:blipFill>
        <p:spPr bwMode="auto">
          <a:xfrm>
            <a:off x="7436732" y="2759793"/>
            <a:ext cx="1435104" cy="1528633"/>
          </a:xfrm>
          <a:prstGeom prst="rect">
            <a:avLst/>
          </a:prstGeom>
          <a:noFill/>
        </p:spPr>
      </p:pic>
      <p:pic>
        <p:nvPicPr>
          <p:cNvPr id="59" name="Picture 3" descr="F:\AAA-PDF-SGK\B15 - LT - 1.png"/>
          <p:cNvPicPr>
            <a:picLocks noChangeAspect="1" noChangeArrowheads="1"/>
          </p:cNvPicPr>
          <p:nvPr/>
        </p:nvPicPr>
        <p:blipFill>
          <a:blip r:embed="rId4" cstate="print"/>
          <a:srcRect l="69920" t="17272" r="9814" b="73906"/>
          <a:stretch>
            <a:fillRect/>
          </a:stretch>
        </p:blipFill>
        <p:spPr bwMode="auto">
          <a:xfrm>
            <a:off x="8962166" y="2786402"/>
            <a:ext cx="2602371" cy="152863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544" y="2917672"/>
            <a:ext cx="1268406" cy="1266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16447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229" y="404542"/>
            <a:ext cx="2559534" cy="1137714"/>
          </a:xfrm>
          <a:prstGeom prst="rect">
            <a:avLst/>
          </a:prstGeom>
          <a:noFill/>
        </p:spPr>
      </p:pic>
      <p:pic>
        <p:nvPicPr>
          <p:cNvPr id="2051" name="Picture 3" descr="F:\AAA-PDF-SGK\B15 - LT - 2.png"/>
          <p:cNvPicPr>
            <a:picLocks noChangeAspect="1" noChangeArrowheads="1"/>
          </p:cNvPicPr>
          <p:nvPr/>
        </p:nvPicPr>
        <p:blipFill>
          <a:blip r:embed="rId3" cstate="print"/>
          <a:srcRect l="17175" t="39999" r="8588" b="25454"/>
          <a:stretch>
            <a:fillRect/>
          </a:stretch>
        </p:blipFill>
        <p:spPr bwMode="auto">
          <a:xfrm>
            <a:off x="2426368" y="1457194"/>
            <a:ext cx="7674561" cy="48199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3888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2" descr="C:\Users\TUAN\Downloads\Luyện tập 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7380" y="460032"/>
            <a:ext cx="2230362" cy="991397"/>
          </a:xfrm>
          <a:prstGeom prst="rect">
            <a:avLst/>
          </a:prstGeom>
          <a:noFill/>
        </p:spPr>
      </p:pic>
      <p:pic>
        <p:nvPicPr>
          <p:cNvPr id="123" name="Picture 1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37779" y="3798543"/>
            <a:ext cx="2275779" cy="2649947"/>
          </a:xfrm>
          <a:prstGeom prst="rect">
            <a:avLst/>
          </a:prstGeom>
        </p:spPr>
      </p:pic>
      <p:grpSp>
        <p:nvGrpSpPr>
          <p:cNvPr id="44" name="Group 43"/>
          <p:cNvGrpSpPr/>
          <p:nvPr/>
        </p:nvGrpSpPr>
        <p:grpSpPr>
          <a:xfrm>
            <a:off x="1001625" y="1531446"/>
            <a:ext cx="3858436" cy="1804839"/>
            <a:chOff x="751479" y="1352086"/>
            <a:chExt cx="2894832" cy="1354099"/>
          </a:xfrm>
        </p:grpSpPr>
        <p:sp>
          <p:nvSpPr>
            <p:cNvPr id="125" name="Cloud Callout 124"/>
            <p:cNvSpPr/>
            <p:nvPr/>
          </p:nvSpPr>
          <p:spPr>
            <a:xfrm>
              <a:off x="751479" y="1352086"/>
              <a:ext cx="2894832" cy="1354099"/>
            </a:xfrm>
            <a:prstGeom prst="cloudCallout">
              <a:avLst/>
            </a:prstGeom>
            <a:solidFill>
              <a:schemeClr val="bg1"/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1026110" y="1590219"/>
              <a:ext cx="2148868" cy="8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402"/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Đố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các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bạn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biết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ở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khối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lập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phương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B,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trước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trên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?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Mặt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bên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phải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tô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màu</a:t>
              </a:r>
              <a:r>
                <a:rPr lang="en-US" sz="1733" dirty="0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 </a:t>
              </a:r>
              <a:r>
                <a:rPr lang="en-US" sz="1733" dirty="0" err="1">
                  <a:solidFill>
                    <a:srgbClr val="4472C4">
                      <a:lumMod val="75000"/>
                    </a:srgbClr>
                  </a:solidFill>
                  <a:latin typeface="+mj-lt"/>
                </a:rPr>
                <a:t>gì</a:t>
              </a:r>
              <a:endParaRPr lang="en-US" sz="1733" dirty="0">
                <a:solidFill>
                  <a:srgbClr val="4472C4">
                    <a:lumMod val="75000"/>
                  </a:srgbClr>
                </a:solidFill>
                <a:latin typeface="+mj-lt"/>
              </a:endParaRPr>
            </a:p>
          </p:txBody>
        </p:sp>
      </p:grpSp>
      <p:pic>
        <p:nvPicPr>
          <p:cNvPr id="43" name="Picture 3" descr="F:\AAA-PDF-SGK\B15 - LT - 2.png"/>
          <p:cNvPicPr>
            <a:picLocks noChangeAspect="1" noChangeArrowheads="1"/>
          </p:cNvPicPr>
          <p:nvPr/>
        </p:nvPicPr>
        <p:blipFill>
          <a:blip r:embed="rId5"/>
          <a:srcRect l="67473" t="49089" r="13495" b="32726"/>
          <a:stretch>
            <a:fillRect/>
          </a:stretch>
        </p:blipFill>
        <p:spPr bwMode="auto">
          <a:xfrm>
            <a:off x="6439440" y="1333561"/>
            <a:ext cx="2392934" cy="3085451"/>
          </a:xfrm>
          <a:prstGeom prst="rect">
            <a:avLst/>
          </a:prstGeom>
          <a:noFill/>
        </p:spPr>
      </p:pic>
      <p:sp>
        <p:nvSpPr>
          <p:cNvPr id="57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4419012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trước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8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054550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trên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sp>
        <p:nvSpPr>
          <p:cNvPr id="59" name="Content Placeholder 2">
            <a:extLst>
              <a:ext uri="{FF2B5EF4-FFF2-40B4-BE49-F238E27FC236}">
                <a16:creationId xmlns:a16="http://schemas.microsoft.com/office/drawing/2014/main" id="{728F7483-F24B-6F4A-A22A-5B1ADFDC4C5F}"/>
              </a:ext>
            </a:extLst>
          </p:cNvPr>
          <p:cNvSpPr txBox="1">
            <a:spLocks/>
          </p:cNvSpPr>
          <p:nvPr/>
        </p:nvSpPr>
        <p:spPr>
          <a:xfrm>
            <a:off x="4555074" y="5701179"/>
            <a:ext cx="5557832" cy="5126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-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Mặt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bên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phải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khối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lập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phương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B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tô</a:t>
            </a:r>
            <a:r>
              <a:rPr lang="en-GB" sz="2266" b="1" dirty="0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 </a:t>
            </a:r>
            <a:r>
              <a:rPr lang="en-GB" sz="2266" b="1" dirty="0" err="1">
                <a:solidFill>
                  <a:prstClr val="black"/>
                </a:solidFill>
                <a:latin typeface="+mj-lt"/>
                <a:cs typeface="Lato" panose="020F0502020204030203" pitchFamily="34" charset="0"/>
              </a:rPr>
              <a:t>màu</a:t>
            </a: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  <a:p>
            <a:pPr algn="l" defTabSz="1218804">
              <a:lnSpc>
                <a:spcPct val="100000"/>
              </a:lnSpc>
              <a:spcBef>
                <a:spcPts val="1333"/>
              </a:spcBef>
            </a:pPr>
            <a:endParaRPr lang="en-GB" sz="2266" b="1" dirty="0">
              <a:solidFill>
                <a:prstClr val="black"/>
              </a:solidFill>
              <a:latin typeface="+mj-lt"/>
              <a:cs typeface="Lato" panose="020F0502020204030203" pitchFamily="34" charset="0"/>
            </a:endParaRPr>
          </a:p>
        </p:txBody>
      </p:sp>
      <p:grpSp>
        <p:nvGrpSpPr>
          <p:cNvPr id="72" name="Group 71"/>
          <p:cNvGrpSpPr/>
          <p:nvPr/>
        </p:nvGrpSpPr>
        <p:grpSpPr>
          <a:xfrm>
            <a:off x="10097849" y="4386326"/>
            <a:ext cx="481491" cy="529770"/>
            <a:chOff x="7574853" y="3364092"/>
            <a:chExt cx="361244" cy="397465"/>
          </a:xfrm>
        </p:grpSpPr>
        <p:sp>
          <p:nvSpPr>
            <p:cNvPr id="66" name="Rectangle 65"/>
            <p:cNvSpPr/>
            <p:nvPr/>
          </p:nvSpPr>
          <p:spPr>
            <a:xfrm>
              <a:off x="7574853" y="3400313"/>
              <a:ext cx="361244" cy="361244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603831" y="3364092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10097849" y="5025808"/>
            <a:ext cx="481491" cy="525826"/>
            <a:chOff x="7574853" y="3843870"/>
            <a:chExt cx="361244" cy="394506"/>
          </a:xfrm>
        </p:grpSpPr>
        <p:sp>
          <p:nvSpPr>
            <p:cNvPr id="67" name="Rectangle 66"/>
            <p:cNvSpPr/>
            <p:nvPr/>
          </p:nvSpPr>
          <p:spPr>
            <a:xfrm>
              <a:off x="7574853" y="3877132"/>
              <a:ext cx="361244" cy="36124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7603831" y="3843870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10097849" y="5680336"/>
            <a:ext cx="481491" cy="517926"/>
            <a:chOff x="7574853" y="4334937"/>
            <a:chExt cx="361244" cy="388579"/>
          </a:xfrm>
        </p:grpSpPr>
        <p:sp>
          <p:nvSpPr>
            <p:cNvPr id="68" name="Rectangle 67"/>
            <p:cNvSpPr/>
            <p:nvPr/>
          </p:nvSpPr>
          <p:spPr>
            <a:xfrm>
              <a:off x="7574853" y="4362272"/>
              <a:ext cx="361244" cy="36124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402"/>
              <a:endParaRPr lang="en-US" sz="2399">
                <a:solidFill>
                  <a:prstClr val="white"/>
                </a:solidFill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7603831" y="4334937"/>
              <a:ext cx="257613" cy="3770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609402"/>
              <a:r>
                <a:rPr lang="en-US" sz="2666" b="1" dirty="0">
                  <a:solidFill>
                    <a:prstClr val="black"/>
                  </a:solidFill>
                  <a:latin typeface="+mj-lt"/>
                  <a:cs typeface="Lato" pitchFamily="34" charset="0"/>
                </a:rPr>
                <a:t>?</a:t>
              </a:r>
            </a:p>
          </p:txBody>
        </p:sp>
      </p:grpSp>
      <p:sp>
        <p:nvSpPr>
          <p:cNvPr id="76" name="Rectangle 75"/>
          <p:cNvSpPr/>
          <p:nvPr/>
        </p:nvSpPr>
        <p:spPr>
          <a:xfrm>
            <a:off x="10101989" y="4435265"/>
            <a:ext cx="481491" cy="481491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10101989" y="5070803"/>
            <a:ext cx="481491" cy="481491"/>
          </a:xfrm>
          <a:prstGeom prst="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0101989" y="5717432"/>
            <a:ext cx="481491" cy="481491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02"/>
            <a:endParaRPr lang="en-US" sz="2399">
              <a:solidFill>
                <a:prstClr val="white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193210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</p:childTnLst>
        </p:cTn>
      </p:par>
    </p:tnLst>
    <p:bldLst>
      <p:bldP spid="76" grpId="0" animBg="1"/>
      <p:bldP spid="77" grpId="0" animBg="1"/>
      <p:bldP spid="7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9220" descr="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69400"/>
            <a:ext cx="9099310" cy="638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9221"/>
          <p:cNvSpPr txBox="1"/>
          <p:nvPr/>
        </p:nvSpPr>
        <p:spPr>
          <a:xfrm rot="21253828">
            <a:off x="4892995" y="2521975"/>
            <a:ext cx="2736851" cy="70788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defTabSz="1500505">
              <a:spcBef>
                <a:spcPct val="50000"/>
              </a:spcBef>
            </a:pP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Vận</a:t>
            </a:r>
            <a:r>
              <a:rPr lang="en-US" altLang="zh-CN" sz="4000" dirty="0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altLang="zh-CN" sz="4000" dirty="0" err="1">
                <a:solidFill>
                  <a:srgbClr val="0070C0"/>
                </a:solidFill>
                <a:latin typeface="Arial" panose="020B0604020202020204" pitchFamily="34" charset="0"/>
                <a:ea typeface="SimSun" panose="02010600030101010101" pitchFamily="2" charset="-122"/>
              </a:rPr>
              <a:t>dụng</a:t>
            </a:r>
            <a:endParaRPr lang="en-US" altLang="zh-CN" sz="4000" dirty="0">
              <a:solidFill>
                <a:srgbClr val="0070C0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2382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34"/>
          <a:stretch/>
        </p:blipFill>
        <p:spPr>
          <a:xfrm>
            <a:off x="2603500" y="108132"/>
            <a:ext cx="6985000" cy="667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01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610654865b9c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749" y="-43815"/>
            <a:ext cx="12192635" cy="6945630"/>
          </a:xfrm>
          <a:prstGeom prst="rect">
            <a:avLst/>
          </a:prstGeom>
        </p:spPr>
      </p:pic>
      <p:grpSp>
        <p:nvGrpSpPr>
          <p:cNvPr id="32" name="组合 31"/>
          <p:cNvGrpSpPr/>
          <p:nvPr/>
        </p:nvGrpSpPr>
        <p:grpSpPr>
          <a:xfrm>
            <a:off x="3178629" y="694373"/>
            <a:ext cx="7938098" cy="4862829"/>
            <a:chOff x="1227083" y="675833"/>
            <a:chExt cx="10162697" cy="5898322"/>
          </a:xfrm>
        </p:grpSpPr>
        <p:sp>
          <p:nvSpPr>
            <p:cNvPr id="34" name="矩形 33"/>
            <p:cNvSpPr/>
            <p:nvPr/>
          </p:nvSpPr>
          <p:spPr>
            <a:xfrm rot="344791">
              <a:off x="1331381" y="828233"/>
              <a:ext cx="10058399" cy="5745922"/>
            </a:xfrm>
            <a:prstGeom prst="rect">
              <a:avLst/>
            </a:prstGeom>
            <a:solidFill>
              <a:srgbClr val="FE8E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1227083" y="675833"/>
              <a:ext cx="10058399" cy="574592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endParaRPr>
            </a:p>
          </p:txBody>
        </p:sp>
      </p:grpSp>
      <p:pic>
        <p:nvPicPr>
          <p:cNvPr id="6" name="图片 5" descr="610654865b9c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443480"/>
            <a:ext cx="12192635" cy="4502150"/>
          </a:xfrm>
          <a:prstGeom prst="rect">
            <a:avLst/>
          </a:prstGeom>
        </p:spPr>
      </p:pic>
      <p:pic>
        <p:nvPicPr>
          <p:cNvPr id="7" name="图片 6" descr="54re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01150" y="4347210"/>
            <a:ext cx="2766695" cy="207454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909" y="636"/>
            <a:ext cx="1588100" cy="171069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301" y="675833"/>
            <a:ext cx="1727420" cy="1097672"/>
          </a:xfrm>
          <a:prstGeom prst="rect">
            <a:avLst/>
          </a:prstGeom>
        </p:spPr>
      </p:pic>
      <p:pic>
        <p:nvPicPr>
          <p:cNvPr id="26" name="图片 21">
            <a:extLst>
              <a:ext uri="{FF2B5EF4-FFF2-40B4-BE49-F238E27FC236}">
                <a16:creationId xmlns:a16="http://schemas.microsoft.com/office/drawing/2014/main" id="{2507C551-9102-491F-A7E3-207B822134A8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64159" y="3021414"/>
            <a:ext cx="4231463" cy="35171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E8BE957-DEF8-11F1-7D8E-C9E3E2E9AA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90130" y="1589009"/>
            <a:ext cx="6602540" cy="32799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自定义设计方案">
  <a:themeElements>
    <a:clrScheme name="自定义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333F50"/>
      </a:accent1>
      <a:accent2>
        <a:srgbClr val="CA8F45"/>
      </a:accent2>
      <a:accent3>
        <a:srgbClr val="333F50"/>
      </a:accent3>
      <a:accent4>
        <a:srgbClr val="CA8F45"/>
      </a:accent4>
      <a:accent5>
        <a:srgbClr val="333F50"/>
      </a:accent5>
      <a:accent6>
        <a:srgbClr val="CA8F45"/>
      </a:accent6>
      <a:hlink>
        <a:srgbClr val="333F50"/>
      </a:hlink>
      <a:folHlink>
        <a:srgbClr val="CA8F45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4">
      <a:majorFont>
        <a:latin typeface="Calibri"/>
        <a:ea typeface="Calibri"/>
        <a:cs typeface=""/>
      </a:majorFont>
      <a:minorFont>
        <a:latin typeface="Calibri"/>
        <a:ea typeface="Calibr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</TotalTime>
  <Words>179</Words>
  <Application>Microsoft Macintosh PowerPoint</Application>
  <PresentationFormat>Widescreen</PresentationFormat>
  <Paragraphs>33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等线</vt:lpstr>
      <vt:lpstr>微软雅黑</vt:lpstr>
      <vt:lpstr>Arial</vt:lpstr>
      <vt:lpstr>Arial-Rounded</vt:lpstr>
      <vt:lpstr>Calibri</vt:lpstr>
      <vt:lpstr>Lato</vt:lpstr>
      <vt:lpstr>Times New Roman</vt:lpstr>
      <vt:lpstr>自定义设计方案</vt:lpstr>
      <vt:lpstr>1_Office Theme</vt:lpstr>
      <vt:lpstr>3_Office 主题​​</vt:lpstr>
      <vt:lpstr>2_Office 主题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Nguyễn Thị Như</cp:lastModifiedBy>
  <cp:revision>47</cp:revision>
  <dcterms:created xsi:type="dcterms:W3CDTF">2021-07-24T01:07:49Z</dcterms:created>
  <dcterms:modified xsi:type="dcterms:W3CDTF">2025-01-01T02:43:40Z</dcterms:modified>
</cp:coreProperties>
</file>