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2"/>
  </p:notesMasterIdLst>
  <p:sldIdLst>
    <p:sldId id="505" r:id="rId3"/>
    <p:sldId id="506" r:id="rId4"/>
    <p:sldId id="507" r:id="rId5"/>
    <p:sldId id="508" r:id="rId6"/>
    <p:sldId id="279" r:id="rId7"/>
    <p:sldId id="260" r:id="rId8"/>
    <p:sldId id="289" r:id="rId9"/>
    <p:sldId id="511" r:id="rId10"/>
    <p:sldId id="51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E9A99-6A50-44EF-9853-DDEAF391E0B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B9F4E-6369-4146-AF83-C5F0D4A83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96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971E-7BA9-415A-9499-2BFF3903DB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971E-7BA9-415A-9499-2BFF3903D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F4E-6369-4146-AF83-C5F0D4A83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F4E-6369-4146-AF83-C5F0D4A835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F4E-6369-4146-AF83-C5F0D4A83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F4E-6369-4146-AF83-C5F0D4A83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971E-7BA9-415A-9499-2BFF3903DB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5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53A6-0853-4640-949F-8FE358B924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7722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5482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8249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7F0F3330-49CA-4BA8-8BA0-9D1E6EDD02FA}"/>
              </a:ext>
            </a:extLst>
          </p:cNvPr>
          <p:cNvSpPr/>
          <p:nvPr userDrawn="1"/>
        </p:nvSpPr>
        <p:spPr>
          <a:xfrm>
            <a:off x="444882" y="242367"/>
            <a:ext cx="11236255" cy="6454648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032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5432-C178-EF16-18E7-2251EFF4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9F277-3A28-EDDF-106E-85C2737F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D961E-6166-4F63-8594-721F47E55CC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AF171-1D02-0F67-CC14-978FC5B3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12A72-9458-7953-1EED-251EA3AE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959DC5-B66D-4198-A2AC-C92518EB5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606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7469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46948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7F0F3330-49CA-4BA8-8BA0-9D1E6EDD02FA}"/>
              </a:ext>
            </a:extLst>
          </p:cNvPr>
          <p:cNvSpPr/>
          <p:nvPr userDrawn="1"/>
        </p:nvSpPr>
        <p:spPr>
          <a:xfrm>
            <a:off x="444882" y="242367"/>
            <a:ext cx="11236255" cy="6454648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2414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4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4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站酷快乐体2016修订版" panose="02010600030101010101" pitchFamily="2" charset="-122"/>
          <a:ea typeface="站酷快乐体2016修订版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03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站酷快乐体2016修订版" panose="02010600030101010101" pitchFamily="2" charset="-122"/>
          <a:ea typeface="站酷快乐体2016修订版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vi-VN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935" y="133393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8830127" cy="676799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7067" y="4347040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7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366AF803-486F-2920-FE7F-9E6926CE763E}"/>
              </a:ext>
            </a:extLst>
          </p:cNvPr>
          <p:cNvSpPr txBox="1"/>
          <p:nvPr/>
        </p:nvSpPr>
        <p:spPr>
          <a:xfrm>
            <a:off x="790575" y="2727852"/>
            <a:ext cx="1076325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Hãy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kể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tên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các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con </a:t>
            </a:r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vật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mà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em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biết</a:t>
            </a:r>
            <a:r>
              <a:rPr lang="en-US" altLang="zh-CN" sz="44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9F360-8FCF-5B6C-9427-00002FA98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455" y="840809"/>
            <a:ext cx="8281337" cy="1788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918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7F41B1-DEEB-E30C-DECA-D755B1AAC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01" y="1278752"/>
            <a:ext cx="10668925" cy="390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4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9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CBA796-9049-516B-FE97-C4D102F2B049}"/>
              </a:ext>
            </a:extLst>
          </p:cNvPr>
          <p:cNvGrpSpPr/>
          <p:nvPr/>
        </p:nvGrpSpPr>
        <p:grpSpPr>
          <a:xfrm>
            <a:off x="1190625" y="2752725"/>
            <a:ext cx="3143250" cy="2180570"/>
            <a:chOff x="1428750" y="3419475"/>
            <a:chExt cx="3143250" cy="2180570"/>
          </a:xfrm>
        </p:grpSpPr>
        <p:pic>
          <p:nvPicPr>
            <p:cNvPr id="2" name="Hình ảnh 11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9898BEBD-E578-6EE4-262E-CCE767312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36"/>
            <a:stretch/>
          </p:blipFill>
          <p:spPr>
            <a:xfrm>
              <a:off x="1437447" y="3419475"/>
              <a:ext cx="3010208" cy="158115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A3CA14-BC1C-C2E5-6E19-94F645FE7B0B}"/>
                </a:ext>
              </a:extLst>
            </p:cNvPr>
            <p:cNvSpPr txBox="1"/>
            <p:nvPr/>
          </p:nvSpPr>
          <p:spPr>
            <a:xfrm>
              <a:off x="1428750" y="5076825"/>
              <a:ext cx="3143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DA4A6-3270-3C22-66C4-BF442B9F8A4D}"/>
              </a:ext>
            </a:extLst>
          </p:cNvPr>
          <p:cNvGrpSpPr/>
          <p:nvPr/>
        </p:nvGrpSpPr>
        <p:grpSpPr>
          <a:xfrm>
            <a:off x="2558743" y="736522"/>
            <a:ext cx="7326139" cy="941262"/>
            <a:chOff x="1346094" y="2009012"/>
            <a:chExt cx="6192842" cy="1512906"/>
          </a:xfrm>
        </p:grpSpPr>
        <p:sp>
          <p:nvSpPr>
            <p:cNvPr id="6" name="圆角矩形 7">
              <a:extLst>
                <a:ext uri="{FF2B5EF4-FFF2-40B4-BE49-F238E27FC236}">
                  <a16:creationId xmlns:a16="http://schemas.microsoft.com/office/drawing/2014/main" id="{57510C03-AF18-DEB2-EC65-3780C1EFE8F8}"/>
                </a:ext>
              </a:extLst>
            </p:cNvPr>
            <p:cNvSpPr/>
            <p:nvPr/>
          </p:nvSpPr>
          <p:spPr>
            <a:xfrm>
              <a:off x="1460830" y="2125193"/>
              <a:ext cx="6078106" cy="1396725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600" b="1" spc="-300">
                  <a:solidFill>
                    <a:srgbClr val="5F7700"/>
                  </a:solidFill>
                  <a:effectLst/>
                  <a:latin typeface="Cambria" panose="02040503050406030204" pitchFamily="18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7" name="圆角矩形 5">
              <a:extLst>
                <a:ext uri="{FF2B5EF4-FFF2-40B4-BE49-F238E27FC236}">
                  <a16:creationId xmlns:a16="http://schemas.microsoft.com/office/drawing/2014/main" id="{010F8D98-8C7E-7C72-3F62-842D94D9A622}"/>
                </a:ext>
              </a:extLst>
            </p:cNvPr>
            <p:cNvSpPr/>
            <p:nvPr/>
          </p:nvSpPr>
          <p:spPr>
            <a:xfrm>
              <a:off x="1346094" y="2009012"/>
              <a:ext cx="6078106" cy="1396725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600" b="1" spc="-300">
                <a:solidFill>
                  <a:srgbClr val="7030A0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A1BFB1-90D4-C087-BA15-70FC4CA72546}"/>
                </a:ext>
              </a:extLst>
            </p:cNvPr>
            <p:cNvSpPr txBox="1"/>
            <p:nvPr/>
          </p:nvSpPr>
          <p:spPr>
            <a:xfrm>
              <a:off x="1735512" y="2211290"/>
              <a:ext cx="5510584" cy="902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46D67F-BEF3-42AC-8897-63BCB88CF153}"/>
              </a:ext>
            </a:extLst>
          </p:cNvPr>
          <p:cNvGrpSpPr/>
          <p:nvPr/>
        </p:nvGrpSpPr>
        <p:grpSpPr>
          <a:xfrm>
            <a:off x="4085705" y="2085734"/>
            <a:ext cx="7326139" cy="1413320"/>
            <a:chOff x="1346094" y="2009012"/>
            <a:chExt cx="6192842" cy="1735830"/>
          </a:xfrm>
        </p:grpSpPr>
        <p:sp>
          <p:nvSpPr>
            <p:cNvPr id="10" name="圆角矩形 7">
              <a:extLst>
                <a:ext uri="{FF2B5EF4-FFF2-40B4-BE49-F238E27FC236}">
                  <a16:creationId xmlns:a16="http://schemas.microsoft.com/office/drawing/2014/main" id="{FFE93806-BB39-A2D4-159A-C8308344B592}"/>
                </a:ext>
              </a:extLst>
            </p:cNvPr>
            <p:cNvSpPr/>
            <p:nvPr/>
          </p:nvSpPr>
          <p:spPr>
            <a:xfrm>
              <a:off x="1460830" y="2125193"/>
              <a:ext cx="6078106" cy="1396725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600" b="1" spc="-300">
                  <a:solidFill>
                    <a:srgbClr val="5F7700"/>
                  </a:solidFill>
                  <a:effectLst/>
                  <a:latin typeface="Cambria" panose="02040503050406030204" pitchFamily="18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1" name="圆角矩形 5">
              <a:extLst>
                <a:ext uri="{FF2B5EF4-FFF2-40B4-BE49-F238E27FC236}">
                  <a16:creationId xmlns:a16="http://schemas.microsoft.com/office/drawing/2014/main" id="{9820A6D6-468D-4FD1-A98B-44B5F294B42A}"/>
                </a:ext>
              </a:extLst>
            </p:cNvPr>
            <p:cNvSpPr/>
            <p:nvPr/>
          </p:nvSpPr>
          <p:spPr>
            <a:xfrm>
              <a:off x="1346094" y="2009012"/>
              <a:ext cx="6078106" cy="1396725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600" b="1" spc="-300">
                <a:solidFill>
                  <a:srgbClr val="7030A0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CD41E7-7713-7A11-65EA-CF77807502B4}"/>
                </a:ext>
              </a:extLst>
            </p:cNvPr>
            <p:cNvSpPr txBox="1"/>
            <p:nvPr/>
          </p:nvSpPr>
          <p:spPr>
            <a:xfrm>
              <a:off x="1735512" y="2211290"/>
              <a:ext cx="5510584" cy="153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dáng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4546387" y="3704694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Hộp Văn bản 17">
            <a:extLst>
              <a:ext uri="{FF2B5EF4-FFF2-40B4-BE49-F238E27FC236}">
                <a16:creationId xmlns:a16="http://schemas.microsoft.com/office/drawing/2014/main" id="{F5AE890C-71CF-FCE8-25B9-29FABE5115C4}"/>
              </a:ext>
            </a:extLst>
          </p:cNvPr>
          <p:cNvSpPr txBox="1"/>
          <p:nvPr/>
        </p:nvSpPr>
        <p:spPr>
          <a:xfrm>
            <a:off x="4926696" y="4502954"/>
            <a:ext cx="4611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DA38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935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A91F203-DC90-4DB5-813F-C4AA7D6481B4}"/>
              </a:ext>
            </a:extLst>
          </p:cNvPr>
          <p:cNvSpPr/>
          <p:nvPr/>
        </p:nvSpPr>
        <p:spPr>
          <a:xfrm>
            <a:off x="2157549" y="1190625"/>
            <a:ext cx="8222857" cy="3609975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5A1F2765-D738-462A-B5D8-19D22C8BB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6671" cy="1014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22B90-FBBB-C063-23DA-9B64E309B089}"/>
              </a:ext>
            </a:extLst>
          </p:cNvPr>
          <p:cNvSpPr txBox="1"/>
          <p:nvPr/>
        </p:nvSpPr>
        <p:spPr>
          <a:xfrm>
            <a:off x="2882839" y="1562100"/>
            <a:ext cx="6772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697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01BD0178-D714-4131-ABFD-74DCC5C94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930910"/>
            <a:ext cx="8157210" cy="5927090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ACFAA2B9-677B-4340-9591-8F97B93B5C50}"/>
              </a:ext>
            </a:extLst>
          </p:cNvPr>
          <p:cNvSpPr txBox="1"/>
          <p:nvPr/>
        </p:nvSpPr>
        <p:spPr>
          <a:xfrm>
            <a:off x="3119316" y="2589951"/>
            <a:ext cx="4795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chỉnh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22DA75-ABC2-4817-82F1-24C33EC995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23" y="4330260"/>
            <a:ext cx="2435064" cy="1890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338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FAFDD-6899-ED7D-8C6D-4D3855D8ABE8}"/>
              </a:ext>
            </a:extLst>
          </p:cNvPr>
          <p:cNvSpPr txBox="1"/>
          <p:nvPr/>
        </p:nvSpPr>
        <p:spPr>
          <a:xfrm>
            <a:off x="1419226" y="3376256"/>
            <a:ext cx="8839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Về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nhà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,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em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hãy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chia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sẻ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bài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viết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của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mình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với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những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người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thân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trong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gia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</a:t>
            </a:r>
            <a:r>
              <a:rPr lang="en-US" altLang="zh-CN" sz="4800" b="1" dirty="0" err="1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đình</a:t>
            </a:r>
            <a:r>
              <a:rPr lang="en-US" altLang="zh-CN" sz="4800" b="1" dirty="0" smtClean="0">
                <a:solidFill>
                  <a:srgbClr val="002060"/>
                </a:solidFill>
                <a:effectLst>
                  <a:outerShdw dist="38100" dir="2700000" algn="tl">
                    <a:srgbClr val="FFB34F">
                      <a:alpha val="60000"/>
                    </a:srgb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 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38100" dir="2700000" algn="tl">
                  <a:srgbClr val="FFB34F">
                    <a:alpha val="6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8F575-8718-430F-10CC-CB3D90803F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4076699"/>
            <a:ext cx="1254122" cy="2358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68123A-8BAD-A514-DE79-7D7F9BD63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860" y="516369"/>
            <a:ext cx="9973920" cy="3895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315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636" y="3690621"/>
            <a:ext cx="12192351" cy="3167380"/>
            <a:chOff x="-1" y="6744"/>
            <a:chExt cx="15613" cy="405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>
              <a:off x="-1" y="6744"/>
              <a:ext cx="14261" cy="405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 flipH="1">
              <a:off x="1351" y="6744"/>
              <a:ext cx="14261" cy="4056"/>
            </a:xfrm>
            <a:prstGeom prst="rect">
              <a:avLst/>
            </a:prstGeom>
          </p:spPr>
        </p:pic>
      </p:grpSp>
      <p:pic>
        <p:nvPicPr>
          <p:cNvPr id="2" name="图片 1" descr="微信截图_2022050312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780" y="4312465"/>
            <a:ext cx="5323291" cy="2616927"/>
          </a:xfrm>
          <a:prstGeom prst="rect">
            <a:avLst/>
          </a:prstGeom>
        </p:spPr>
      </p:pic>
      <p:pic>
        <p:nvPicPr>
          <p:cNvPr id="15" name="图片 14" descr="E:\PPT\形状 2.png形状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45779" y="2973818"/>
            <a:ext cx="4581985" cy="431725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-708025" y="-1741806"/>
            <a:ext cx="13550900" cy="3722371"/>
            <a:chOff x="-1115" y="-2743"/>
            <a:chExt cx="21340" cy="5862"/>
          </a:xfrm>
        </p:grpSpPr>
        <p:grpSp>
          <p:nvGrpSpPr>
            <p:cNvPr id="34" name="组合 33"/>
            <p:cNvGrpSpPr/>
            <p:nvPr/>
          </p:nvGrpSpPr>
          <p:grpSpPr>
            <a:xfrm>
              <a:off x="-1115" y="-2743"/>
              <a:ext cx="5754" cy="5862"/>
              <a:chOff x="-1115" y="-2668"/>
              <a:chExt cx="5754" cy="5862"/>
            </a:xfrm>
          </p:grpSpPr>
          <p:sp>
            <p:nvSpPr>
              <p:cNvPr id="33" name="等腰三角形 32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5" name="等腰三角形 4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6" name="等腰三角形 5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7" name="等腰三角形 6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" name="等腰三角形 8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3" name="弧形 2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flipH="1">
              <a:off x="14471" y="-2743"/>
              <a:ext cx="5754" cy="5862"/>
              <a:chOff x="-1115" y="-2668"/>
              <a:chExt cx="5754" cy="5862"/>
            </a:xfrm>
          </p:grpSpPr>
          <p:sp>
            <p:nvSpPr>
              <p:cNvPr id="36" name="等腰三角形 35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39" name="等腰三角形 38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0" name="等腰三角形 39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1" name="等腰三角形 40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2" name="等腰三角形 41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3" name="等腰三角形 42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44" name="弧形 43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671" y="659250"/>
            <a:ext cx="9102117" cy="3761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410694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5F3B0D-4337-4B5A-B2FE-316168E39C5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5. Ôn tập và đánh giá cuối hk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F580AC69-5F62-4003-BEE4-32CFB1B059BF}:5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4B76CF-C06C-47EA-B600-30533BDEB7AB}:5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5D6A00-8796-40F4-9CAC-B1AF2695766A}:5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A77FA6-4A39-4E85-AFFC-EA475B52F13A}:5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109ABF-CAEF-44A6-8BB5-6159599E708C}:5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795AFB-3442-49A0-88D3-6E33DE6CCDCF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B54E2A-FB1B-4A9C-A1AC-C39E5EBA4572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DCAE35-23D9-48C6-8DE8-9DD60528AAE2}: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630696-D133-439A-AC1C-D16A02FE4E96}:5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Noto Sans S Chinese DemiLight" panose="020B0400000000000000" pitchFamily="34" charset="-122"/>
            <a:ea typeface="Noto Sans S Chinese DemiLight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>
            <a:latin typeface="Noto Sans S Chinese DemiLight" panose="020B0400000000000000" pitchFamily="34" charset="-122"/>
            <a:ea typeface="Noto Sans S Chinese DemiLight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176</Words>
  <Application>Microsoft Office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Arial</vt:lpstr>
      <vt:lpstr>Calibri</vt:lpstr>
      <vt:lpstr>Cambria</vt:lpstr>
      <vt:lpstr>等线</vt:lpstr>
      <vt:lpstr>inpin heiti</vt:lpstr>
      <vt:lpstr>Open Sans Light</vt:lpstr>
      <vt:lpstr>Time nes New Roman</vt:lpstr>
      <vt:lpstr>Times New Roman</vt:lpstr>
      <vt:lpstr>Vogue-ExtraBold</vt:lpstr>
      <vt:lpstr>字魂160号-檀宋</vt:lpstr>
      <vt:lpstr>字魂189号-星岩乐黑体</vt:lpstr>
      <vt:lpstr>站酷快乐体2016修订版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T5. Ôn tập và đánh giá cuối hk1</dc:title>
  <dc:creator>Thao Tran</dc:creator>
  <cp:lastModifiedBy>HaiPhong</cp:lastModifiedBy>
  <cp:revision>20</cp:revision>
  <dcterms:created xsi:type="dcterms:W3CDTF">2023-10-16T08:25:37Z</dcterms:created>
  <dcterms:modified xsi:type="dcterms:W3CDTF">2024-12-26T15:53:17Z</dcterms:modified>
</cp:coreProperties>
</file>