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72" r:id="rId4"/>
    <p:sldMasterId id="2147483674" r:id="rId5"/>
  </p:sldMasterIdLst>
  <p:notesMasterIdLst>
    <p:notesMasterId r:id="rId20"/>
  </p:notesMasterIdLst>
  <p:sldIdLst>
    <p:sldId id="257" r:id="rId6"/>
    <p:sldId id="306" r:id="rId7"/>
    <p:sldId id="266" r:id="rId8"/>
    <p:sldId id="259" r:id="rId9"/>
    <p:sldId id="300" r:id="rId10"/>
    <p:sldId id="301" r:id="rId11"/>
    <p:sldId id="302" r:id="rId12"/>
    <p:sldId id="275" r:id="rId13"/>
    <p:sldId id="298" r:id="rId14"/>
    <p:sldId id="299" r:id="rId15"/>
    <p:sldId id="303" r:id="rId16"/>
    <p:sldId id="304" r:id="rId17"/>
    <p:sldId id="30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EBB09-9767-411C-AE8D-4FFF55CDFDD7}"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99899-4AC4-414D-A496-B9FFE39AD2FC}" type="slidenum">
              <a:rPr lang="en-US" smtClean="0"/>
              <a:t>‹#›</a:t>
            </a:fld>
            <a:endParaRPr lang="en-US"/>
          </a:p>
        </p:txBody>
      </p:sp>
    </p:spTree>
    <p:extLst>
      <p:ext uri="{BB962C8B-B14F-4D97-AF65-F5344CB8AC3E}">
        <p14:creationId xmlns:p14="http://schemas.microsoft.com/office/powerpoint/2010/main" val="214361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1</a:t>
            </a:fld>
            <a:endParaRPr lang="en-US"/>
          </a:p>
        </p:txBody>
      </p:sp>
    </p:spTree>
    <p:extLst>
      <p:ext uri="{BB962C8B-B14F-4D97-AF65-F5344CB8AC3E}">
        <p14:creationId xmlns:p14="http://schemas.microsoft.com/office/powerpoint/2010/main" val="66778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F939D-BDD8-4A7B-BA3C-9939FD61E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70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8</a:t>
            </a:fld>
            <a:endParaRPr lang="en-US"/>
          </a:p>
        </p:txBody>
      </p:sp>
    </p:spTree>
    <p:extLst>
      <p:ext uri="{BB962C8B-B14F-4D97-AF65-F5344CB8AC3E}">
        <p14:creationId xmlns:p14="http://schemas.microsoft.com/office/powerpoint/2010/main" val="104499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13</a:t>
            </a:fld>
            <a:endParaRPr lang="en-US"/>
          </a:p>
        </p:txBody>
      </p:sp>
    </p:spTree>
    <p:extLst>
      <p:ext uri="{BB962C8B-B14F-4D97-AF65-F5344CB8AC3E}">
        <p14:creationId xmlns:p14="http://schemas.microsoft.com/office/powerpoint/2010/main" val="360075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9854B7-035A-45E2-B615-DB657892FFD8}" type="datetimeFigureOut">
              <a:rPr lang="en-US" smtClean="0"/>
              <a:t>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6EEA51-CFC0-43EE-BC68-D9AF5CD1D30F}" type="slidenum">
              <a:rPr lang="en-US" smtClean="0"/>
              <a:t>‹#›</a:t>
            </a:fld>
            <a:endParaRPr lang="en-US"/>
          </a:p>
        </p:txBody>
      </p:sp>
    </p:spTree>
    <p:extLst>
      <p:ext uri="{BB962C8B-B14F-4D97-AF65-F5344CB8AC3E}">
        <p14:creationId xmlns:p14="http://schemas.microsoft.com/office/powerpoint/2010/main" val="23466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B536-8951-2E57-320A-A75210539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088DC-AEBD-9E3B-6DDC-C6B5F2D2AB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A7A94B-704D-9637-D63D-52FEF1C3C7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CB2204-A27C-820C-7DF9-9282EA9DAA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B31E86F-AA7C-012B-DDF4-D2437E5E60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8F454FA-11FF-F7BC-7A19-0DE6C3CF82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70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59D7-D02A-DF63-0460-4676557FE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E3DE2-7FF2-C167-B4AC-C14FE434D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1AC0C6-DCCD-973B-C662-71002C0F72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58E8D-C9CF-9C41-F330-EB82FA1FB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05430-9E74-7764-0C6E-B16D744BC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72A351-AD65-5FEF-89C5-0D5962EE38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7E331F-E4AD-D6AB-64D0-289BF7E9DB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6552D2A-08A8-A2F6-6710-C5C474A12C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65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7C67-7DCF-72D9-DEAC-3CB5CC822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56A597-4893-3D8C-BD0F-E2244B6BF6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87BAEE8-D317-7960-816E-8AC7114551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25373FB-86A9-177C-77DF-7A187C82B0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30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BA096-82EB-EEBC-7690-9367D058F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1547FC6-1BDA-D7A4-B428-1748C66442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1E3F082-8F99-4A29-89EE-6334B0ADA6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15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5B02-2769-2186-33CE-C9A49CBC6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246AA-2E24-B196-8BB3-A6227905E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E7E493-CD62-4AC6-668B-6E1F86F52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34485-B85A-5066-2C6F-222397AFF5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2F86183-A964-3560-A5F8-ADC185B9B2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56CF76E-3A15-9600-3D79-11DB2AE23F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49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71C1-5F68-1C8A-71BA-1CEF4BE9B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95F70-92D6-775E-AAEF-C0412FAA7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D9AFD6-9B68-833B-C50E-F410374FF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B24B2-6525-C606-8217-07E54DB629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6D97F89-D793-3843-5201-2A19C8988C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8283AAB-50CC-5254-EAC2-DAC822425F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219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B6F6-7ADA-11C8-BF23-1685C2FFFC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3AD52C-56E3-9620-7F61-67F91EC42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177B6-DCA6-FB3F-ACB1-589F1BB6FD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AF2B8D5-61B8-E9B8-2059-1B76DC8AB7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1986729-E618-33D2-8169-B706BF584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0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195C2-9D11-F706-AE7A-15BEB3771D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D9078A-F713-ED66-05DE-AB2D96CADF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9D571-CCC5-B2F5-A337-98614F091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523D57-AF35-F779-0FAB-8F006C6167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1BA9B48-1A40-0ECE-E873-0AD5E5EEEA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78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6 Two columns" userDrawn="1">
  <p:cSld name="006 Two columns">
    <p:spTree>
      <p:nvGrpSpPr>
        <p:cNvPr id="1" name="Shape 300"/>
        <p:cNvGrpSpPr/>
        <p:nvPr/>
      </p:nvGrpSpPr>
      <p:grpSpPr>
        <a:xfrm>
          <a:off x="0" y="0"/>
          <a:ext cx="0" cy="0"/>
          <a:chOff x="0" y="0"/>
          <a:chExt cx="0" cy="0"/>
        </a:xfrm>
      </p:grpSpPr>
      <p:sp>
        <p:nvSpPr>
          <p:cNvPr id="301" name="Google Shape;301;p9"/>
          <p:cNvSpPr/>
          <p:nvPr userDrawn="1"/>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8445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9854B7-035A-45E2-B615-DB657892FFD8}" type="datetimeFigureOut">
              <a:rPr lang="en-US" smtClean="0"/>
              <a:t>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6EEA51-CFC0-43EE-BC68-D9AF5CD1D30F}" type="slidenum">
              <a:rPr lang="en-US" smtClean="0"/>
              <a:t>‹#›</a:t>
            </a:fld>
            <a:endParaRPr lang="en-US"/>
          </a:p>
        </p:txBody>
      </p:sp>
    </p:spTree>
    <p:extLst>
      <p:ext uri="{BB962C8B-B14F-4D97-AF65-F5344CB8AC3E}">
        <p14:creationId xmlns:p14="http://schemas.microsoft.com/office/powerpoint/2010/main" val="34690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9854B7-035A-45E2-B615-DB657892FFD8}" type="datetimeFigureOut">
              <a:rPr lang="en-US" smtClean="0"/>
              <a:t>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F6EEA51-CFC0-43EE-BC68-D9AF5CD1D30F}" type="slidenum">
              <a:rPr lang="en-US" smtClean="0"/>
              <a:t>‹#›</a:t>
            </a:fld>
            <a:endParaRPr lang="en-US"/>
          </a:p>
        </p:txBody>
      </p:sp>
    </p:spTree>
    <p:extLst>
      <p:ext uri="{BB962C8B-B14F-4D97-AF65-F5344CB8AC3E}">
        <p14:creationId xmlns:p14="http://schemas.microsoft.com/office/powerpoint/2010/main" val="289488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1498"/>
      </p:ext>
    </p:extLst>
  </p:cSld>
  <p:clrMapOvr>
    <a:masterClrMapping/>
  </p:clrMapOvr>
  <mc:AlternateContent xmlns:mc="http://schemas.openxmlformats.org/markup-compatibility/2006" xmlns:p14="http://schemas.microsoft.com/office/powerpoint/2010/main">
    <mc:Choice Requires="p14">
      <p:transition spd="slow" p14:dur="2000" advTm="4000">
        <p:comb/>
      </p:transition>
    </mc:Choice>
    <mc:Fallback xmlns="">
      <p:transition spd="slow" advTm="4000">
        <p:comb/>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BE607E4-B8A4-42C3-83C5-846BA73C40E6}" type="datetimeFigureOut">
              <a:rPr lang="en-US" smtClean="0"/>
              <a:t>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DE8BBEE-7E39-4975-B7ED-BE3D6DFE0C63}" type="slidenum">
              <a:rPr lang="en-US" smtClean="0"/>
              <a:t>‹#›</a:t>
            </a:fld>
            <a:endParaRPr lang="en-US"/>
          </a:p>
        </p:txBody>
      </p:sp>
    </p:spTree>
    <p:extLst>
      <p:ext uri="{BB962C8B-B14F-4D97-AF65-F5344CB8AC3E}">
        <p14:creationId xmlns:p14="http://schemas.microsoft.com/office/powerpoint/2010/main" val="9999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F104581-7CD5-4523-8CF7-73B1508A1BC9}" type="datetimeFigureOut">
              <a:rPr lang="en-US" smtClean="0"/>
              <a:t>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11A3210-2AA5-4FEE-8282-14C2AD25B06E}" type="slidenum">
              <a:rPr lang="en-US" smtClean="0"/>
              <a:t>‹#›</a:t>
            </a:fld>
            <a:endParaRPr lang="en-US"/>
          </a:p>
        </p:txBody>
      </p:sp>
    </p:spTree>
    <p:extLst>
      <p:ext uri="{BB962C8B-B14F-4D97-AF65-F5344CB8AC3E}">
        <p14:creationId xmlns:p14="http://schemas.microsoft.com/office/powerpoint/2010/main" val="32374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D2F9-1C16-726D-4620-697372A21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76C928-EF01-D079-32F0-66B20B500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D4A07-2B02-CC78-159A-E2F5ED2027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F9EE218-5415-3284-C7AF-E319F868CC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8513C4E-745F-CB63-C700-AD63B095B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59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59BF-3534-662D-061C-EB0990956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11C4AA-853C-156B-A53B-70D8FCC32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9BF3C-4F8C-266A-D0F5-B14AB48775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259E39C-D65C-0A51-C0E2-1596F8079E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6A51C6D-F13C-DDBC-75BD-6F9B70EB8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1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B4D9-B735-4025-6C70-DC1F5223F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929BB3-E321-5EE4-AADB-1CDCD213C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94026-9ADE-4F0A-DA22-AFA14EA221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05113C2-ABEA-AE63-A418-1B339A390F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585F6C8-CEEA-DBD4-A65F-CD3AA4EADD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620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5.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0480"/>
            <a:ext cx="12192000" cy="6888480"/>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C6EDC823-738B-9FAC-9B44-CD0852CEE6A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2411075" y="409575"/>
            <a:ext cx="1219200" cy="1219200"/>
          </a:xfrm>
          <a:prstGeom prst="rect">
            <a:avLst/>
          </a:prstGeom>
        </p:spPr>
      </p:pic>
    </p:spTree>
    <p:extLst>
      <p:ext uri="{BB962C8B-B14F-4D97-AF65-F5344CB8AC3E}">
        <p14:creationId xmlns:p14="http://schemas.microsoft.com/office/powerpoint/2010/main" val="3252238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0480"/>
            <a:ext cx="12192000" cy="6888480"/>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F35FB4D3-F0B9-521D-C4C5-F42D851A8F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411075" y="409575"/>
            <a:ext cx="1219200" cy="1219200"/>
          </a:xfrm>
          <a:prstGeom prst="rect">
            <a:avLst/>
          </a:prstGeom>
        </p:spPr>
      </p:pic>
    </p:spTree>
    <p:extLst>
      <p:ext uri="{BB962C8B-B14F-4D97-AF65-F5344CB8AC3E}">
        <p14:creationId xmlns:p14="http://schemas.microsoft.com/office/powerpoint/2010/main" val="3197375431"/>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advTm="4000">
        <p:comb/>
      </p:transition>
    </mc:Choice>
    <mc:Fallback xmlns="">
      <p:transition spd="slow" advTm="4000">
        <p:comb/>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91778104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3584E73B-1367-385C-99E6-5B8C984EAA8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411075" y="409575"/>
            <a:ext cx="1219200" cy="1219200"/>
          </a:xfrm>
          <a:prstGeom prst="rect">
            <a:avLst/>
          </a:prstGeom>
        </p:spPr>
      </p:pic>
    </p:spTree>
    <p:extLst>
      <p:ext uri="{BB962C8B-B14F-4D97-AF65-F5344CB8AC3E}">
        <p14:creationId xmlns:p14="http://schemas.microsoft.com/office/powerpoint/2010/main" val="303584860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4940814-3B65-15BF-0FEF-17E8DEA45DB6}"/>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C6F0F5E7-2F4B-262E-93B3-514ADE407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186479-EBB5-E3C8-F8D8-6CCF9C43EB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4EFCF-469C-E5B3-276B-B97D09B14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E91C49-87DE-4BE2-8995-0C47547B3B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E6055F0-6402-DA0C-C03E-A1A056606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3470FB4-7445-B314-5582-05BF537D1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4C98ED-6781-4644-9B1D-4B081D8512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2028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27.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3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8.gif"/><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48"/>
            <a:ext cx="12192000" cy="6858000"/>
          </a:xfrm>
          <a:prstGeom prst="rect">
            <a:avLst/>
          </a:prstGeom>
        </p:spPr>
      </p:pic>
      <p:pic>
        <p:nvPicPr>
          <p:cNvPr id="6" name="Picture 5">
            <a:extLst>
              <a:ext uri="{FF2B5EF4-FFF2-40B4-BE49-F238E27FC236}">
                <a16:creationId xmlns:a16="http://schemas.microsoft.com/office/drawing/2014/main" id="{0B85069E-50BE-E929-7D2B-4214302037A5}"/>
              </a:ext>
            </a:extLst>
          </p:cNvPr>
          <p:cNvPicPr>
            <a:picLocks noChangeAspect="1"/>
          </p:cNvPicPr>
          <p:nvPr/>
        </p:nvPicPr>
        <p:blipFill>
          <a:blip r:embed="rId4"/>
          <a:stretch>
            <a:fillRect/>
          </a:stretch>
        </p:blipFill>
        <p:spPr>
          <a:xfrm>
            <a:off x="2777508" y="1824905"/>
            <a:ext cx="8370533" cy="1950889"/>
          </a:xfrm>
          <a:prstGeom prst="rect">
            <a:avLst/>
          </a:prstGeom>
        </p:spPr>
      </p:pic>
    </p:spTree>
    <p:extLst>
      <p:ext uri="{BB962C8B-B14F-4D97-AF65-F5344CB8AC3E}">
        <p14:creationId xmlns:p14="http://schemas.microsoft.com/office/powerpoint/2010/main" val="25872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Đảo Hoàng Sa - Quần đảo Hoàng Sa - Việt Nam - YouTube">
            <a:extLst>
              <a:ext uri="{FF2B5EF4-FFF2-40B4-BE49-F238E27FC236}">
                <a16:creationId xmlns:a16="http://schemas.microsoft.com/office/drawing/2014/main" id="{2FDC8FB5-93B5-FFE0-26D0-31DA9F2F3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19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1719936" y="1116232"/>
            <a:ext cx="8726252" cy="2032000"/>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872336" y="1268632"/>
            <a:ext cx="8726252" cy="203200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A1776546-0287-9F6E-BE18-8BA9154DAFCE}"/>
              </a:ext>
            </a:extLst>
          </p:cNvPr>
          <p:cNvPicPr>
            <a:picLocks noChangeAspect="1"/>
          </p:cNvPicPr>
          <p:nvPr/>
        </p:nvPicPr>
        <p:blipFill>
          <a:blip r:embed="rId6"/>
          <a:stretch>
            <a:fillRect/>
          </a:stretch>
        </p:blipFill>
        <p:spPr>
          <a:xfrm>
            <a:off x="2668623" y="1137945"/>
            <a:ext cx="6492803" cy="2353260"/>
          </a:xfrm>
          <a:prstGeom prst="rect">
            <a:avLst/>
          </a:prstGeom>
        </p:spPr>
      </p:pic>
    </p:spTree>
    <p:extLst>
      <p:ext uri="{BB962C8B-B14F-4D97-AF65-F5344CB8AC3E}">
        <p14:creationId xmlns:p14="http://schemas.microsoft.com/office/powerpoint/2010/main" val="1153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toy, doll, vector graphics&#10;&#10;Description automatically generated">
            <a:extLst>
              <a:ext uri="{FF2B5EF4-FFF2-40B4-BE49-F238E27FC236}">
                <a16:creationId xmlns:a16="http://schemas.microsoft.com/office/drawing/2014/main" id="{34209315-C0CA-2717-F9F4-2688AAB2E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322" y="3022053"/>
            <a:ext cx="3283577" cy="3657600"/>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AB30763D-994B-0552-BA0F-2EB545BB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945" y="2787871"/>
            <a:ext cx="2227124" cy="3727404"/>
          </a:xfrm>
          <a:prstGeom prst="rect">
            <a:avLst/>
          </a:prstGeom>
        </p:spPr>
      </p:pic>
      <p:pic>
        <p:nvPicPr>
          <p:cNvPr id="9" name="Picture 8">
            <a:extLst>
              <a:ext uri="{FF2B5EF4-FFF2-40B4-BE49-F238E27FC236}">
                <a16:creationId xmlns:a16="http://schemas.microsoft.com/office/drawing/2014/main" id="{AA8E4592-AE6E-D11C-BE70-FD2C98FCA3C9}"/>
              </a:ext>
            </a:extLst>
          </p:cNvPr>
          <p:cNvPicPr>
            <a:picLocks noChangeAspect="1"/>
          </p:cNvPicPr>
          <p:nvPr/>
        </p:nvPicPr>
        <p:blipFill>
          <a:blip r:embed="rId4"/>
          <a:stretch>
            <a:fillRect/>
          </a:stretch>
        </p:blipFill>
        <p:spPr>
          <a:xfrm>
            <a:off x="2312357" y="760740"/>
            <a:ext cx="7224386" cy="2688569"/>
          </a:xfrm>
          <a:prstGeom prst="rect">
            <a:avLst/>
          </a:prstGeom>
        </p:spPr>
      </p:pic>
    </p:spTree>
    <p:extLst>
      <p:ext uri="{BB962C8B-B14F-4D97-AF65-F5344CB8AC3E}">
        <p14:creationId xmlns:p14="http://schemas.microsoft.com/office/powerpoint/2010/main" val="35651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3056802A-56B6-F239-89A3-66BBFB33BF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73152"/>
            <a:ext cx="12192000" cy="6858000"/>
          </a:xfrm>
          <a:prstGeom prst="rect">
            <a:avLst/>
          </a:prstGeom>
        </p:spPr>
      </p:pic>
      <p:pic>
        <p:nvPicPr>
          <p:cNvPr id="5" name="图形 1">
            <a:extLst>
              <a:ext uri="{FF2B5EF4-FFF2-40B4-BE49-F238E27FC236}">
                <a16:creationId xmlns:a16="http://schemas.microsoft.com/office/drawing/2014/main" id="{AAE1FDA0-6490-F168-1C0E-06AED50AB4C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645498" y="307461"/>
            <a:ext cx="8086928" cy="4816983"/>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1FDC2E84-ADD1-8240-75B3-E8C8625F0F38}"/>
              </a:ext>
            </a:extLst>
          </p:cNvPr>
          <p:cNvSpPr txBox="1"/>
          <p:nvPr/>
        </p:nvSpPr>
        <p:spPr>
          <a:xfrm>
            <a:off x="3136199" y="1550890"/>
            <a:ext cx="6936805" cy="2893100"/>
          </a:xfrm>
          <a:prstGeom prst="rect">
            <a:avLst/>
          </a:prstGeom>
          <a:noFill/>
        </p:spPr>
        <p:txBody>
          <a:bodyPr wrap="square">
            <a:spAutoFit/>
          </a:bodyPr>
          <a:lstStyle/>
          <a:p>
            <a:pPr marL="571500" lvl="0" indent="-571500" algn="just" fontAlgn="base">
              <a:spcBef>
                <a:spcPct val="50000"/>
              </a:spcBef>
              <a:spcAft>
                <a:spcPct val="0"/>
              </a:spcAft>
              <a:buFont typeface="Wingdings" pitchFamily="2" charset="2"/>
              <a:buChar char="ü"/>
              <a:defRPr/>
            </a:pPr>
            <a:r>
              <a:rPr 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C</a:t>
            </a:r>
            <a:r>
              <a:rPr lang="vi-VN"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hơi theo tổ, mỗi tổ cử một số bạn tham gia theo lần lượt. </a:t>
            </a:r>
            <a:endParaRPr 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endParaRPr>
          </a:p>
          <a:p>
            <a:pPr marL="571500" lvl="0" indent="-571500" algn="just" fontAlgn="base">
              <a:spcBef>
                <a:spcPct val="50000"/>
              </a:spcBef>
              <a:spcAft>
                <a:spcPct val="0"/>
              </a:spcAft>
              <a:buFont typeface="Wingdings" pitchFamily="2" charset="2"/>
              <a:buChar char="ü"/>
              <a:defRPr/>
            </a:pPr>
            <a:r>
              <a:rPr lang="vi-VN"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Trong thời gian 1 phút mỗi tổ nêu được các khu vực tiếp giáp với vùng Duyên hải miền Trung. Tổ nào tìm đúng và nhanh nhất là thắng cuộc.</a:t>
            </a:r>
            <a:endParaRPr kumimoji="0" lang="en-US" sz="2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1" name="Picture 10">
            <a:extLst>
              <a:ext uri="{FF2B5EF4-FFF2-40B4-BE49-F238E27FC236}">
                <a16:creationId xmlns:a16="http://schemas.microsoft.com/office/drawing/2014/main" id="{BA03DE2E-66EA-D0A8-FB19-9376D00ADB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472" y="3428999"/>
            <a:ext cx="3681958" cy="3117439"/>
          </a:xfrm>
          <a:prstGeom prst="rect">
            <a:avLst/>
          </a:prstGeom>
        </p:spPr>
      </p:pic>
      <p:pic>
        <p:nvPicPr>
          <p:cNvPr id="12" name="Picture 11">
            <a:extLst>
              <a:ext uri="{FF2B5EF4-FFF2-40B4-BE49-F238E27FC236}">
                <a16:creationId xmlns:a16="http://schemas.microsoft.com/office/drawing/2014/main" id="{26E20F54-9121-471A-2BB8-EFC26816151E}"/>
              </a:ext>
            </a:extLst>
          </p:cNvPr>
          <p:cNvPicPr>
            <a:picLocks noChangeAspect="1"/>
          </p:cNvPicPr>
          <p:nvPr/>
        </p:nvPicPr>
        <p:blipFill>
          <a:blip r:embed="rId8"/>
          <a:stretch>
            <a:fillRect/>
          </a:stretch>
        </p:blipFill>
        <p:spPr>
          <a:xfrm>
            <a:off x="5568204" y="809212"/>
            <a:ext cx="2560542" cy="743776"/>
          </a:xfrm>
          <a:prstGeom prst="rect">
            <a:avLst/>
          </a:prstGeom>
        </p:spPr>
      </p:pic>
    </p:spTree>
    <p:extLst>
      <p:ext uri="{BB962C8B-B14F-4D97-AF65-F5344CB8AC3E}">
        <p14:creationId xmlns:p14="http://schemas.microsoft.com/office/powerpoint/2010/main" val="17305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48"/>
            <a:ext cx="12192000" cy="6858000"/>
          </a:xfrm>
          <a:prstGeom prst="rect">
            <a:avLst/>
          </a:prstGeom>
        </p:spPr>
      </p:pic>
      <p:grpSp>
        <p:nvGrpSpPr>
          <p:cNvPr id="3"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4"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Oi"/>
                <a:ea typeface="Oi"/>
                <a:cs typeface="Oi"/>
                <a:sym typeface="Oi"/>
              </a:endParaRPr>
            </a:p>
          </p:txBody>
        </p:sp>
        <p:sp>
          <p:nvSpPr>
            <p:cNvPr id="5"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Oi"/>
                <a:ea typeface="Oi"/>
                <a:cs typeface="Oi"/>
                <a:sym typeface="Oi"/>
              </a:endParaRPr>
            </a:p>
          </p:txBody>
        </p:sp>
        <p:sp>
          <p:nvSpPr>
            <p:cNvPr id="6"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Oi"/>
                <a:ea typeface="Oi"/>
                <a:cs typeface="Oi"/>
                <a:sym typeface="Oi"/>
              </a:endParaRPr>
            </a:p>
          </p:txBody>
        </p:sp>
        <p:sp>
          <p:nvSpPr>
            <p:cNvPr id="7"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Oi"/>
                <a:ea typeface="Oi"/>
                <a:cs typeface="Oi"/>
                <a:sym typeface="Oi"/>
              </a:endParaRPr>
            </a:p>
          </p:txBody>
        </p:sp>
        <p:sp>
          <p:nvSpPr>
            <p:cNvPr id="8"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Oi"/>
                <a:ea typeface="Oi"/>
                <a:cs typeface="Oi"/>
                <a:sym typeface="Oi"/>
              </a:endParaRPr>
            </a:p>
          </p:txBody>
        </p:sp>
        <p:sp>
          <p:nvSpPr>
            <p:cNvPr id="9"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Oi"/>
                <a:ea typeface="Oi"/>
                <a:cs typeface="Oi"/>
                <a:sym typeface="Oi"/>
              </a:endParaRPr>
            </a:p>
          </p:txBody>
        </p:sp>
      </p:grpSp>
      <p:pic>
        <p:nvPicPr>
          <p:cNvPr id="11"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20197"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F794226-C2D9-9137-5B16-DFCFD75F9464}"/>
              </a:ext>
            </a:extLst>
          </p:cNvPr>
          <p:cNvPicPr>
            <a:picLocks noChangeAspect="1"/>
          </p:cNvPicPr>
          <p:nvPr/>
        </p:nvPicPr>
        <p:blipFill>
          <a:blip r:embed="rId5"/>
          <a:stretch>
            <a:fillRect/>
          </a:stretch>
        </p:blipFill>
        <p:spPr>
          <a:xfrm>
            <a:off x="6298835" y="1617203"/>
            <a:ext cx="5480779" cy="3261643"/>
          </a:xfrm>
          <a:prstGeom prst="rect">
            <a:avLst/>
          </a:prstGeom>
        </p:spPr>
      </p:pic>
    </p:spTree>
    <p:extLst>
      <p:ext uri="{BB962C8B-B14F-4D97-AF65-F5344CB8AC3E}">
        <p14:creationId xmlns:p14="http://schemas.microsoft.com/office/powerpoint/2010/main" val="270108340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 y="-1633"/>
            <a:ext cx="12192000" cy="6858000"/>
          </a:xfrm>
          <a:prstGeom prst="rect">
            <a:avLst/>
          </a:prstGeom>
        </p:spPr>
      </p:pic>
      <p:sp>
        <p:nvSpPr>
          <p:cNvPr id="7" name="Rectangle 5"/>
          <p:cNvSpPr>
            <a:spLocks noChangeArrowheads="1"/>
          </p:cNvSpPr>
          <p:nvPr/>
        </p:nvSpPr>
        <p:spPr bwMode="auto">
          <a:xfrm>
            <a:off x="5570227" y="4286488"/>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ea typeface="+mn-ea"/>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ea typeface="+mn-ea"/>
                <a:cs typeface="+mn-cs"/>
              </a:rPr>
              <a:t>viên: </a:t>
            </a:r>
            <a:r>
              <a:rPr kumimoji="0" lang="en-US" sz="3200" b="1" i="1" u="none" strike="noStrike" kern="1200" cap="none" spc="0" normalizeH="0" baseline="0" noProof="0" dirty="0" err="1" smtClean="0">
                <a:ln>
                  <a:noFill/>
                </a:ln>
                <a:solidFill>
                  <a:srgbClr val="3333CC"/>
                </a:solidFill>
                <a:effectLst/>
                <a:uLnTx/>
                <a:uFillTx/>
                <a:latin typeface="Times New Roman" pitchFamily="18" charset="0"/>
                <a:ea typeface="+mn-ea"/>
                <a:cs typeface="+mn-cs"/>
              </a:rPr>
              <a:t>Lê</a:t>
            </a:r>
            <a:r>
              <a:rPr kumimoji="0" lang="en-US" sz="3200" b="1" i="1" u="none" strike="noStrike" kern="1200" cap="none" spc="0" normalizeH="0" baseline="0" noProof="0" dirty="0" smtClean="0">
                <a:ln>
                  <a:noFill/>
                </a:ln>
                <a:solidFill>
                  <a:srgbClr val="3333CC"/>
                </a:solidFill>
                <a:effectLst/>
                <a:uLnTx/>
                <a:uFillTx/>
                <a:latin typeface="Times New Roman" pitchFamily="18" charset="0"/>
                <a:ea typeface="+mn-ea"/>
                <a:cs typeface="+mn-cs"/>
              </a:rPr>
              <a:t> </a:t>
            </a:r>
            <a:r>
              <a:rPr kumimoji="0" lang="en-US" sz="3200" b="1" i="1" u="none" strike="noStrike" kern="1200" cap="none" spc="0" normalizeH="0" baseline="0" noProof="0" dirty="0" err="1" smtClean="0">
                <a:ln>
                  <a:noFill/>
                </a:ln>
                <a:solidFill>
                  <a:srgbClr val="3333CC"/>
                </a:solidFill>
                <a:effectLst/>
                <a:uLnTx/>
                <a:uFillTx/>
                <a:latin typeface="Times New Roman" pitchFamily="18" charset="0"/>
                <a:ea typeface="+mn-ea"/>
                <a:cs typeface="+mn-cs"/>
              </a:rPr>
              <a:t>Thị</a:t>
            </a:r>
            <a:r>
              <a:rPr kumimoji="0" lang="en-US" sz="3200" b="1" i="1" u="none" strike="noStrike" kern="1200" cap="none" spc="0" normalizeH="0" baseline="0" noProof="0" dirty="0" smtClean="0">
                <a:ln>
                  <a:noFill/>
                </a:ln>
                <a:solidFill>
                  <a:srgbClr val="3333CC"/>
                </a:solidFill>
                <a:effectLst/>
                <a:uLnTx/>
                <a:uFillTx/>
                <a:latin typeface="Times New Roman" pitchFamily="18" charset="0"/>
                <a:ea typeface="+mn-ea"/>
                <a:cs typeface="+mn-cs"/>
              </a:rPr>
              <a:t> </a:t>
            </a:r>
            <a:r>
              <a:rPr kumimoji="0" lang="en-US" sz="3200" b="1" i="1" u="none" strike="noStrike" kern="1200" cap="none" spc="0" normalizeH="0" baseline="0" noProof="0" dirty="0" err="1" smtClean="0">
                <a:ln>
                  <a:noFill/>
                </a:ln>
                <a:solidFill>
                  <a:srgbClr val="3333CC"/>
                </a:solidFill>
                <a:effectLst/>
                <a:uLnTx/>
                <a:uFillTx/>
                <a:latin typeface="Times New Roman" pitchFamily="18" charset="0"/>
                <a:ea typeface="+mn-ea"/>
                <a:cs typeface="+mn-cs"/>
              </a:rPr>
              <a:t>Hường</a:t>
            </a:r>
            <a:endParaRPr kumimoji="0" lang="en-US" sz="3200" b="1" i="1" u="none" strike="noStrike" kern="1200" cap="none" spc="0" normalizeH="0" baseline="0" noProof="0" dirty="0">
              <a:ln>
                <a:noFill/>
              </a:ln>
              <a:solidFill>
                <a:srgbClr val="3333CC"/>
              </a:solidFill>
              <a:effectLst/>
              <a:uLnTx/>
              <a:uFillTx/>
              <a:latin typeface="Times New Roman" pitchFamily="18" charset="0"/>
              <a:ea typeface="+mn-ea"/>
              <a:cs typeface="+mn-cs"/>
            </a:endParaRPr>
          </a:p>
        </p:txBody>
      </p:sp>
      <p:sp>
        <p:nvSpPr>
          <p:cNvPr id="8" name="Rectangle 6"/>
          <p:cNvSpPr>
            <a:spLocks noChangeArrowheads="1"/>
          </p:cNvSpPr>
          <p:nvPr/>
        </p:nvSpPr>
        <p:spPr bwMode="auto">
          <a:xfrm>
            <a:off x="753406" y="2659559"/>
            <a:ext cx="107152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MÔN</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LỊCH</a:t>
            </a:r>
            <a:r>
              <a:rPr kumimoji="0" lang="en-US" sz="44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SỬ</a:t>
            </a:r>
            <a:r>
              <a:rPr kumimoji="0" lang="en-US" sz="44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 </a:t>
            </a:r>
            <a:r>
              <a:rPr kumimoji="0" lang="en-US" sz="44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ĐỊA</a:t>
            </a:r>
            <a:r>
              <a:rPr kumimoji="0" lang="en-US" sz="44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LÍ</a:t>
            </a:r>
            <a:endParaRPr kumimoji="0" lang="en-US" sz="4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Thiên</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nhiên</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vùng</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duyên</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hải</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miền</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Trung</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C00000"/>
                </a:solidFill>
                <a:effectLst/>
                <a:uLnTx/>
                <a:uFillTx/>
                <a:latin typeface="Times New Roman" pitchFamily="18" charset="0"/>
                <a:ea typeface="+mn-ea"/>
                <a:cs typeface="Times New Roman" pitchFamily="18" charset="0"/>
              </a:rPr>
              <a:t>Tiết</a:t>
            </a:r>
            <a:r>
              <a:rPr kumimoji="0" lang="en-US" sz="4000" b="1" i="0" u="none" strike="noStrike" kern="1200" cap="none" spc="0" normalizeH="0" noProof="0" dirty="0" smtClean="0">
                <a:ln>
                  <a:noFill/>
                </a:ln>
                <a:solidFill>
                  <a:srgbClr val="C00000"/>
                </a:solidFill>
                <a:effectLst/>
                <a:uLnTx/>
                <a:uFillTx/>
                <a:latin typeface="Times New Roman" pitchFamily="18" charset="0"/>
                <a:ea typeface="+mn-ea"/>
                <a:cs typeface="Times New Roman" pitchFamily="18" charset="0"/>
              </a:rPr>
              <a:t> 1</a:t>
            </a: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TRƯỜNG</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TIỂU</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HỌC</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QUANG</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TRUNG</a:t>
            </a:r>
            <a:endPar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Sách</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kết</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nối</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tri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thức</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với</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cuộc</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sống</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Lớp</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4</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Năm</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học</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2024-2025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3793413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1719936" y="1116232"/>
            <a:ext cx="8726252" cy="2032000"/>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872336" y="1268632"/>
            <a:ext cx="8726252" cy="203200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FCAAC816-1588-3297-20F6-EC324D82A698}"/>
              </a:ext>
            </a:extLst>
          </p:cNvPr>
          <p:cNvPicPr>
            <a:picLocks noChangeAspect="1"/>
          </p:cNvPicPr>
          <p:nvPr/>
        </p:nvPicPr>
        <p:blipFill>
          <a:blip r:embed="rId6"/>
          <a:stretch>
            <a:fillRect/>
          </a:stretch>
        </p:blipFill>
        <p:spPr>
          <a:xfrm>
            <a:off x="1812136" y="1167849"/>
            <a:ext cx="8291279" cy="2353260"/>
          </a:xfrm>
          <a:prstGeom prst="rect">
            <a:avLst/>
          </a:prstGeom>
        </p:spPr>
      </p:pic>
    </p:spTree>
    <p:extLst>
      <p:ext uri="{BB962C8B-B14F-4D97-AF65-F5344CB8AC3E}">
        <p14:creationId xmlns:p14="http://schemas.microsoft.com/office/powerpoint/2010/main" val="8195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Cartoon little boy with glasses carrying surfboard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341075" y="4530843"/>
            <a:ext cx="3946162" cy="2546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4450" y="1592164"/>
            <a:ext cx="5826862" cy="1938992"/>
          </a:xfrm>
          <a:prstGeom prst="rect">
            <a:avLst/>
          </a:prstGeom>
          <a:noFill/>
        </p:spPr>
        <p:txBody>
          <a:bodyPr wrap="square" rtlCol="0">
            <a:spAutoFit/>
          </a:bodyPr>
          <a:lstStyle/>
          <a:p>
            <a:pPr lvl="0" algn="just"/>
            <a:r>
              <a:rPr lang="vi-VN" alt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Xác định vị trí của vùng Duyên hải miền Trung trên lược đồ.</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0D149FF8-551E-C4AC-97D4-5568F29A430C}"/>
              </a:ext>
            </a:extLst>
          </p:cNvPr>
          <p:cNvPicPr>
            <a:picLocks noChangeAspect="1"/>
          </p:cNvPicPr>
          <p:nvPr/>
        </p:nvPicPr>
        <p:blipFill>
          <a:blip r:embed="rId4"/>
          <a:stretch>
            <a:fillRect/>
          </a:stretch>
        </p:blipFill>
        <p:spPr>
          <a:xfrm>
            <a:off x="6402018" y="144647"/>
            <a:ext cx="4964187" cy="6419016"/>
          </a:xfrm>
          <a:prstGeom prst="rect">
            <a:avLst/>
          </a:prstGeom>
        </p:spPr>
      </p:pic>
      <p:sp>
        <p:nvSpPr>
          <p:cNvPr id="15" name="Freeform: Shape 14">
            <a:extLst>
              <a:ext uri="{FF2B5EF4-FFF2-40B4-BE49-F238E27FC236}">
                <a16:creationId xmlns:a16="http://schemas.microsoft.com/office/drawing/2014/main" id="{156F1819-4B9D-6355-1016-4CB153812804}"/>
              </a:ext>
            </a:extLst>
          </p:cNvPr>
          <p:cNvSpPr/>
          <p:nvPr/>
        </p:nvSpPr>
        <p:spPr>
          <a:xfrm>
            <a:off x="7251405" y="191386"/>
            <a:ext cx="3285460" cy="6104369"/>
          </a:xfrm>
          <a:custGeom>
            <a:avLst/>
            <a:gdLst>
              <a:gd name="connsiteX0" fmla="*/ 1286539 w 3285460"/>
              <a:gd name="connsiteY0" fmla="*/ 457200 h 6104369"/>
              <a:gd name="connsiteX1" fmla="*/ 1265274 w 3285460"/>
              <a:gd name="connsiteY1" fmla="*/ 510363 h 6104369"/>
              <a:gd name="connsiteX2" fmla="*/ 1201479 w 3285460"/>
              <a:gd name="connsiteY2" fmla="*/ 574158 h 6104369"/>
              <a:gd name="connsiteX3" fmla="*/ 1180214 w 3285460"/>
              <a:gd name="connsiteY3" fmla="*/ 606056 h 6104369"/>
              <a:gd name="connsiteX4" fmla="*/ 1148316 w 3285460"/>
              <a:gd name="connsiteY4" fmla="*/ 829340 h 6104369"/>
              <a:gd name="connsiteX5" fmla="*/ 1127051 w 3285460"/>
              <a:gd name="connsiteY5" fmla="*/ 861237 h 6104369"/>
              <a:gd name="connsiteX6" fmla="*/ 1084521 w 3285460"/>
              <a:gd name="connsiteY6" fmla="*/ 999461 h 6104369"/>
              <a:gd name="connsiteX7" fmla="*/ 1052623 w 3285460"/>
              <a:gd name="connsiteY7" fmla="*/ 1020726 h 6104369"/>
              <a:gd name="connsiteX8" fmla="*/ 1041990 w 3285460"/>
              <a:gd name="connsiteY8" fmla="*/ 1052623 h 6104369"/>
              <a:gd name="connsiteX9" fmla="*/ 1063255 w 3285460"/>
              <a:gd name="connsiteY9" fmla="*/ 1116419 h 6104369"/>
              <a:gd name="connsiteX10" fmla="*/ 1084521 w 3285460"/>
              <a:gd name="connsiteY10" fmla="*/ 1137684 h 6104369"/>
              <a:gd name="connsiteX11" fmla="*/ 1116418 w 3285460"/>
              <a:gd name="connsiteY11" fmla="*/ 1180214 h 6104369"/>
              <a:gd name="connsiteX12" fmla="*/ 1148316 w 3285460"/>
              <a:gd name="connsiteY12" fmla="*/ 1233377 h 6104369"/>
              <a:gd name="connsiteX13" fmla="*/ 1180214 w 3285460"/>
              <a:gd name="connsiteY13" fmla="*/ 1275907 h 6104369"/>
              <a:gd name="connsiteX14" fmla="*/ 1233376 w 3285460"/>
              <a:gd name="connsiteY14" fmla="*/ 1371600 h 6104369"/>
              <a:gd name="connsiteX15" fmla="*/ 1329069 w 3285460"/>
              <a:gd name="connsiteY15" fmla="*/ 1446028 h 6104369"/>
              <a:gd name="connsiteX16" fmla="*/ 1350335 w 3285460"/>
              <a:gd name="connsiteY16" fmla="*/ 1467293 h 6104369"/>
              <a:gd name="connsiteX17" fmla="*/ 1392865 w 3285460"/>
              <a:gd name="connsiteY17" fmla="*/ 1499191 h 6104369"/>
              <a:gd name="connsiteX18" fmla="*/ 1520455 w 3285460"/>
              <a:gd name="connsiteY18" fmla="*/ 1616149 h 6104369"/>
              <a:gd name="connsiteX19" fmla="*/ 1552353 w 3285460"/>
              <a:gd name="connsiteY19" fmla="*/ 1711842 h 6104369"/>
              <a:gd name="connsiteX20" fmla="*/ 1573618 w 3285460"/>
              <a:gd name="connsiteY20" fmla="*/ 1860698 h 6104369"/>
              <a:gd name="connsiteX21" fmla="*/ 1594883 w 3285460"/>
              <a:gd name="connsiteY21" fmla="*/ 1892595 h 6104369"/>
              <a:gd name="connsiteX22" fmla="*/ 1626781 w 3285460"/>
              <a:gd name="connsiteY22" fmla="*/ 1956391 h 6104369"/>
              <a:gd name="connsiteX23" fmla="*/ 1701209 w 3285460"/>
              <a:gd name="connsiteY23" fmla="*/ 1988288 h 6104369"/>
              <a:gd name="connsiteX24" fmla="*/ 1754372 w 3285460"/>
              <a:gd name="connsiteY24" fmla="*/ 2030819 h 6104369"/>
              <a:gd name="connsiteX25" fmla="*/ 1796902 w 3285460"/>
              <a:gd name="connsiteY25" fmla="*/ 2083981 h 6104369"/>
              <a:gd name="connsiteX26" fmla="*/ 1850065 w 3285460"/>
              <a:gd name="connsiteY26" fmla="*/ 2126512 h 6104369"/>
              <a:gd name="connsiteX27" fmla="*/ 1892595 w 3285460"/>
              <a:gd name="connsiteY27" fmla="*/ 2179674 h 6104369"/>
              <a:gd name="connsiteX28" fmla="*/ 1967023 w 3285460"/>
              <a:gd name="connsiteY28" fmla="*/ 2317898 h 6104369"/>
              <a:gd name="connsiteX29" fmla="*/ 2083981 w 3285460"/>
              <a:gd name="connsiteY29" fmla="*/ 2413591 h 6104369"/>
              <a:gd name="connsiteX30" fmla="*/ 2232837 w 3285460"/>
              <a:gd name="connsiteY30" fmla="*/ 2509284 h 6104369"/>
              <a:gd name="connsiteX31" fmla="*/ 2275367 w 3285460"/>
              <a:gd name="connsiteY31" fmla="*/ 2530549 h 6104369"/>
              <a:gd name="connsiteX32" fmla="*/ 2349795 w 3285460"/>
              <a:gd name="connsiteY32" fmla="*/ 2604977 h 6104369"/>
              <a:gd name="connsiteX33" fmla="*/ 2445488 w 3285460"/>
              <a:gd name="connsiteY33" fmla="*/ 2690037 h 6104369"/>
              <a:gd name="connsiteX34" fmla="*/ 2466753 w 3285460"/>
              <a:gd name="connsiteY34" fmla="*/ 2743200 h 6104369"/>
              <a:gd name="connsiteX35" fmla="*/ 2530548 w 3285460"/>
              <a:gd name="connsiteY35" fmla="*/ 2806995 h 6104369"/>
              <a:gd name="connsiteX36" fmla="*/ 2573079 w 3285460"/>
              <a:gd name="connsiteY36" fmla="*/ 2817628 h 6104369"/>
              <a:gd name="connsiteX37" fmla="*/ 2647507 w 3285460"/>
              <a:gd name="connsiteY37" fmla="*/ 2892056 h 6104369"/>
              <a:gd name="connsiteX38" fmla="*/ 2668772 w 3285460"/>
              <a:gd name="connsiteY38" fmla="*/ 2934586 h 6104369"/>
              <a:gd name="connsiteX39" fmla="*/ 2679404 w 3285460"/>
              <a:gd name="connsiteY39" fmla="*/ 2966484 h 6104369"/>
              <a:gd name="connsiteX40" fmla="*/ 2732567 w 3285460"/>
              <a:gd name="connsiteY40" fmla="*/ 3072809 h 6104369"/>
              <a:gd name="connsiteX41" fmla="*/ 2775097 w 3285460"/>
              <a:gd name="connsiteY41" fmla="*/ 3115340 h 6104369"/>
              <a:gd name="connsiteX42" fmla="*/ 2849525 w 3285460"/>
              <a:gd name="connsiteY42" fmla="*/ 3221665 h 6104369"/>
              <a:gd name="connsiteX43" fmla="*/ 2892055 w 3285460"/>
              <a:gd name="connsiteY43" fmla="*/ 3232298 h 6104369"/>
              <a:gd name="connsiteX44" fmla="*/ 2923953 w 3285460"/>
              <a:gd name="connsiteY44" fmla="*/ 3264195 h 6104369"/>
              <a:gd name="connsiteX45" fmla="*/ 2934586 w 3285460"/>
              <a:gd name="connsiteY45" fmla="*/ 3296093 h 6104369"/>
              <a:gd name="connsiteX46" fmla="*/ 2955851 w 3285460"/>
              <a:gd name="connsiteY46" fmla="*/ 3327991 h 6104369"/>
              <a:gd name="connsiteX47" fmla="*/ 2977116 w 3285460"/>
              <a:gd name="connsiteY47" fmla="*/ 3444949 h 6104369"/>
              <a:gd name="connsiteX48" fmla="*/ 3009014 w 3285460"/>
              <a:gd name="connsiteY48" fmla="*/ 3540642 h 6104369"/>
              <a:gd name="connsiteX49" fmla="*/ 3030279 w 3285460"/>
              <a:gd name="connsiteY49" fmla="*/ 3572540 h 6104369"/>
              <a:gd name="connsiteX50" fmla="*/ 3062176 w 3285460"/>
              <a:gd name="connsiteY50" fmla="*/ 3657600 h 6104369"/>
              <a:gd name="connsiteX51" fmla="*/ 3104707 w 3285460"/>
              <a:gd name="connsiteY51" fmla="*/ 3827721 h 6104369"/>
              <a:gd name="connsiteX52" fmla="*/ 3115339 w 3285460"/>
              <a:gd name="connsiteY52" fmla="*/ 3870251 h 6104369"/>
              <a:gd name="connsiteX53" fmla="*/ 3125972 w 3285460"/>
              <a:gd name="connsiteY53" fmla="*/ 4008474 h 6104369"/>
              <a:gd name="connsiteX54" fmla="*/ 3157869 w 3285460"/>
              <a:gd name="connsiteY54" fmla="*/ 4061637 h 6104369"/>
              <a:gd name="connsiteX55" fmla="*/ 3221665 w 3285460"/>
              <a:gd name="connsiteY55" fmla="*/ 4348716 h 6104369"/>
              <a:gd name="connsiteX56" fmla="*/ 3232297 w 3285460"/>
              <a:gd name="connsiteY56" fmla="*/ 4529470 h 6104369"/>
              <a:gd name="connsiteX57" fmla="*/ 3253562 w 3285460"/>
              <a:gd name="connsiteY57" fmla="*/ 4699591 h 6104369"/>
              <a:gd name="connsiteX58" fmla="*/ 3264195 w 3285460"/>
              <a:gd name="connsiteY58" fmla="*/ 4742121 h 6104369"/>
              <a:gd name="connsiteX59" fmla="*/ 3285460 w 3285460"/>
              <a:gd name="connsiteY59" fmla="*/ 4774019 h 6104369"/>
              <a:gd name="connsiteX60" fmla="*/ 3242930 w 3285460"/>
              <a:gd name="connsiteY60" fmla="*/ 4922874 h 6104369"/>
              <a:gd name="connsiteX61" fmla="*/ 3200400 w 3285460"/>
              <a:gd name="connsiteY61" fmla="*/ 4986670 h 6104369"/>
              <a:gd name="connsiteX62" fmla="*/ 3179135 w 3285460"/>
              <a:gd name="connsiteY62" fmla="*/ 5061098 h 6104369"/>
              <a:gd name="connsiteX63" fmla="*/ 3147237 w 3285460"/>
              <a:gd name="connsiteY63" fmla="*/ 5146158 h 6104369"/>
              <a:gd name="connsiteX64" fmla="*/ 3125972 w 3285460"/>
              <a:gd name="connsiteY64" fmla="*/ 5295014 h 6104369"/>
              <a:gd name="connsiteX65" fmla="*/ 3094074 w 3285460"/>
              <a:gd name="connsiteY65" fmla="*/ 5358809 h 6104369"/>
              <a:gd name="connsiteX66" fmla="*/ 3083442 w 3285460"/>
              <a:gd name="connsiteY66" fmla="*/ 5486400 h 6104369"/>
              <a:gd name="connsiteX67" fmla="*/ 3030279 w 3285460"/>
              <a:gd name="connsiteY67" fmla="*/ 5582093 h 6104369"/>
              <a:gd name="connsiteX68" fmla="*/ 2987748 w 3285460"/>
              <a:gd name="connsiteY68" fmla="*/ 5656521 h 6104369"/>
              <a:gd name="connsiteX69" fmla="*/ 2945218 w 3285460"/>
              <a:gd name="connsiteY69" fmla="*/ 5677786 h 6104369"/>
              <a:gd name="connsiteX70" fmla="*/ 2892055 w 3285460"/>
              <a:gd name="connsiteY70" fmla="*/ 5709684 h 6104369"/>
              <a:gd name="connsiteX71" fmla="*/ 2860158 w 3285460"/>
              <a:gd name="connsiteY71" fmla="*/ 5730949 h 6104369"/>
              <a:gd name="connsiteX72" fmla="*/ 2828260 w 3285460"/>
              <a:gd name="connsiteY72" fmla="*/ 5741581 h 6104369"/>
              <a:gd name="connsiteX73" fmla="*/ 2775097 w 3285460"/>
              <a:gd name="connsiteY73" fmla="*/ 5762847 h 6104369"/>
              <a:gd name="connsiteX74" fmla="*/ 2679404 w 3285460"/>
              <a:gd name="connsiteY74" fmla="*/ 5794744 h 6104369"/>
              <a:gd name="connsiteX75" fmla="*/ 2636874 w 3285460"/>
              <a:gd name="connsiteY75" fmla="*/ 5816009 h 6104369"/>
              <a:gd name="connsiteX76" fmla="*/ 2583711 w 3285460"/>
              <a:gd name="connsiteY76" fmla="*/ 5837274 h 6104369"/>
              <a:gd name="connsiteX77" fmla="*/ 2551814 w 3285460"/>
              <a:gd name="connsiteY77" fmla="*/ 5858540 h 6104369"/>
              <a:gd name="connsiteX78" fmla="*/ 2509283 w 3285460"/>
              <a:gd name="connsiteY78" fmla="*/ 5869172 h 6104369"/>
              <a:gd name="connsiteX79" fmla="*/ 2477386 w 3285460"/>
              <a:gd name="connsiteY79" fmla="*/ 5879805 h 6104369"/>
              <a:gd name="connsiteX80" fmla="*/ 2371060 w 3285460"/>
              <a:gd name="connsiteY80" fmla="*/ 5922335 h 6104369"/>
              <a:gd name="connsiteX81" fmla="*/ 2286000 w 3285460"/>
              <a:gd name="connsiteY81" fmla="*/ 5975498 h 6104369"/>
              <a:gd name="connsiteX82" fmla="*/ 2254102 w 3285460"/>
              <a:gd name="connsiteY82" fmla="*/ 6007395 h 6104369"/>
              <a:gd name="connsiteX83" fmla="*/ 2190307 w 3285460"/>
              <a:gd name="connsiteY83" fmla="*/ 6039293 h 6104369"/>
              <a:gd name="connsiteX84" fmla="*/ 2105246 w 3285460"/>
              <a:gd name="connsiteY84" fmla="*/ 6049926 h 6104369"/>
              <a:gd name="connsiteX85" fmla="*/ 2105246 w 3285460"/>
              <a:gd name="connsiteY85" fmla="*/ 5911702 h 6104369"/>
              <a:gd name="connsiteX86" fmla="*/ 2073348 w 3285460"/>
              <a:gd name="connsiteY86" fmla="*/ 5890437 h 6104369"/>
              <a:gd name="connsiteX87" fmla="*/ 2052083 w 3285460"/>
              <a:gd name="connsiteY87" fmla="*/ 5837274 h 6104369"/>
              <a:gd name="connsiteX88" fmla="*/ 2073348 w 3285460"/>
              <a:gd name="connsiteY88" fmla="*/ 5699051 h 6104369"/>
              <a:gd name="connsiteX89" fmla="*/ 2094614 w 3285460"/>
              <a:gd name="connsiteY89" fmla="*/ 5667154 h 6104369"/>
              <a:gd name="connsiteX90" fmla="*/ 2126511 w 3285460"/>
              <a:gd name="connsiteY90" fmla="*/ 5656521 h 6104369"/>
              <a:gd name="connsiteX91" fmla="*/ 2211572 w 3285460"/>
              <a:gd name="connsiteY91" fmla="*/ 5613991 h 6104369"/>
              <a:gd name="connsiteX92" fmla="*/ 2573079 w 3285460"/>
              <a:gd name="connsiteY92" fmla="*/ 5603358 h 6104369"/>
              <a:gd name="connsiteX93" fmla="*/ 2583711 w 3285460"/>
              <a:gd name="connsiteY93" fmla="*/ 5550195 h 6104369"/>
              <a:gd name="connsiteX94" fmla="*/ 2700669 w 3285460"/>
              <a:gd name="connsiteY94" fmla="*/ 5518298 h 6104369"/>
              <a:gd name="connsiteX95" fmla="*/ 2753832 w 3285460"/>
              <a:gd name="connsiteY95" fmla="*/ 5486400 h 6104369"/>
              <a:gd name="connsiteX96" fmla="*/ 2785730 w 3285460"/>
              <a:gd name="connsiteY96" fmla="*/ 5433237 h 6104369"/>
              <a:gd name="connsiteX97" fmla="*/ 2796362 w 3285460"/>
              <a:gd name="connsiteY97" fmla="*/ 5358809 h 6104369"/>
              <a:gd name="connsiteX98" fmla="*/ 2817628 w 3285460"/>
              <a:gd name="connsiteY98" fmla="*/ 4954772 h 6104369"/>
              <a:gd name="connsiteX99" fmla="*/ 2849525 w 3285460"/>
              <a:gd name="connsiteY99" fmla="*/ 4933507 h 6104369"/>
              <a:gd name="connsiteX100" fmla="*/ 2913321 w 3285460"/>
              <a:gd name="connsiteY100" fmla="*/ 4922874 h 6104369"/>
              <a:gd name="connsiteX101" fmla="*/ 2977116 w 3285460"/>
              <a:gd name="connsiteY101" fmla="*/ 4890977 h 6104369"/>
              <a:gd name="connsiteX102" fmla="*/ 2977116 w 3285460"/>
              <a:gd name="connsiteY102" fmla="*/ 4774019 h 6104369"/>
              <a:gd name="connsiteX103" fmla="*/ 2838893 w 3285460"/>
              <a:gd name="connsiteY103" fmla="*/ 4742121 h 6104369"/>
              <a:gd name="connsiteX104" fmla="*/ 2806995 w 3285460"/>
              <a:gd name="connsiteY104" fmla="*/ 4699591 h 6104369"/>
              <a:gd name="connsiteX105" fmla="*/ 2796362 w 3285460"/>
              <a:gd name="connsiteY105" fmla="*/ 4667693 h 6104369"/>
              <a:gd name="connsiteX106" fmla="*/ 2806995 w 3285460"/>
              <a:gd name="connsiteY106" fmla="*/ 4593265 h 6104369"/>
              <a:gd name="connsiteX107" fmla="*/ 2860158 w 3285460"/>
              <a:gd name="connsiteY107" fmla="*/ 4529470 h 6104369"/>
              <a:gd name="connsiteX108" fmla="*/ 2870790 w 3285460"/>
              <a:gd name="connsiteY108" fmla="*/ 4380614 h 6104369"/>
              <a:gd name="connsiteX109" fmla="*/ 2881423 w 3285460"/>
              <a:gd name="connsiteY109" fmla="*/ 4284921 h 6104369"/>
              <a:gd name="connsiteX110" fmla="*/ 2870790 w 3285460"/>
              <a:gd name="connsiteY110" fmla="*/ 4082902 h 6104369"/>
              <a:gd name="connsiteX111" fmla="*/ 2849525 w 3285460"/>
              <a:gd name="connsiteY111" fmla="*/ 3987209 h 6104369"/>
              <a:gd name="connsiteX112" fmla="*/ 2817628 w 3285460"/>
              <a:gd name="connsiteY112" fmla="*/ 3891516 h 6104369"/>
              <a:gd name="connsiteX113" fmla="*/ 2785730 w 3285460"/>
              <a:gd name="connsiteY113" fmla="*/ 3763926 h 6104369"/>
              <a:gd name="connsiteX114" fmla="*/ 2753832 w 3285460"/>
              <a:gd name="connsiteY114" fmla="*/ 3700130 h 6104369"/>
              <a:gd name="connsiteX115" fmla="*/ 2743200 w 3285460"/>
              <a:gd name="connsiteY115" fmla="*/ 3668233 h 6104369"/>
              <a:gd name="connsiteX116" fmla="*/ 2721935 w 3285460"/>
              <a:gd name="connsiteY116" fmla="*/ 3636335 h 6104369"/>
              <a:gd name="connsiteX117" fmla="*/ 2700669 w 3285460"/>
              <a:gd name="connsiteY117" fmla="*/ 3572540 h 6104369"/>
              <a:gd name="connsiteX118" fmla="*/ 2551814 w 3285460"/>
              <a:gd name="connsiteY118" fmla="*/ 3530009 h 6104369"/>
              <a:gd name="connsiteX119" fmla="*/ 2530548 w 3285460"/>
              <a:gd name="connsiteY119" fmla="*/ 3508744 h 6104369"/>
              <a:gd name="connsiteX120" fmla="*/ 2360428 w 3285460"/>
              <a:gd name="connsiteY120" fmla="*/ 3466214 h 6104369"/>
              <a:gd name="connsiteX121" fmla="*/ 2328530 w 3285460"/>
              <a:gd name="connsiteY121" fmla="*/ 3338623 h 6104369"/>
              <a:gd name="connsiteX122" fmla="*/ 2307265 w 3285460"/>
              <a:gd name="connsiteY122" fmla="*/ 3274828 h 6104369"/>
              <a:gd name="connsiteX123" fmla="*/ 2190307 w 3285460"/>
              <a:gd name="connsiteY123" fmla="*/ 3264195 h 6104369"/>
              <a:gd name="connsiteX124" fmla="*/ 2094614 w 3285460"/>
              <a:gd name="connsiteY124" fmla="*/ 3242930 h 6104369"/>
              <a:gd name="connsiteX125" fmla="*/ 2030818 w 3285460"/>
              <a:gd name="connsiteY125" fmla="*/ 3147237 h 6104369"/>
              <a:gd name="connsiteX126" fmla="*/ 2009553 w 3285460"/>
              <a:gd name="connsiteY126" fmla="*/ 3051544 h 6104369"/>
              <a:gd name="connsiteX127" fmla="*/ 1998921 w 3285460"/>
              <a:gd name="connsiteY127" fmla="*/ 2987749 h 6104369"/>
              <a:gd name="connsiteX128" fmla="*/ 1988288 w 3285460"/>
              <a:gd name="connsiteY128" fmla="*/ 2955851 h 6104369"/>
              <a:gd name="connsiteX129" fmla="*/ 2009553 w 3285460"/>
              <a:gd name="connsiteY129" fmla="*/ 2892056 h 6104369"/>
              <a:gd name="connsiteX130" fmla="*/ 2041451 w 3285460"/>
              <a:gd name="connsiteY130" fmla="*/ 2881423 h 6104369"/>
              <a:gd name="connsiteX131" fmla="*/ 1998921 w 3285460"/>
              <a:gd name="connsiteY131" fmla="*/ 2796363 h 6104369"/>
              <a:gd name="connsiteX132" fmla="*/ 1967023 w 3285460"/>
              <a:gd name="connsiteY132" fmla="*/ 2721935 h 6104369"/>
              <a:gd name="connsiteX133" fmla="*/ 1913860 w 3285460"/>
              <a:gd name="connsiteY133" fmla="*/ 2711302 h 6104369"/>
              <a:gd name="connsiteX134" fmla="*/ 1765004 w 3285460"/>
              <a:gd name="connsiteY134" fmla="*/ 2690037 h 6104369"/>
              <a:gd name="connsiteX135" fmla="*/ 1722474 w 3285460"/>
              <a:gd name="connsiteY135" fmla="*/ 2626242 h 6104369"/>
              <a:gd name="connsiteX136" fmla="*/ 1690576 w 3285460"/>
              <a:gd name="connsiteY136" fmla="*/ 2604977 h 6104369"/>
              <a:gd name="connsiteX137" fmla="*/ 1658679 w 3285460"/>
              <a:gd name="connsiteY137" fmla="*/ 2530549 h 6104369"/>
              <a:gd name="connsiteX138" fmla="*/ 1626781 w 3285460"/>
              <a:gd name="connsiteY138" fmla="*/ 2498651 h 6104369"/>
              <a:gd name="connsiteX139" fmla="*/ 1616148 w 3285460"/>
              <a:gd name="connsiteY139" fmla="*/ 2466754 h 6104369"/>
              <a:gd name="connsiteX140" fmla="*/ 1605516 w 3285460"/>
              <a:gd name="connsiteY140" fmla="*/ 2424223 h 6104369"/>
              <a:gd name="connsiteX141" fmla="*/ 1584251 w 3285460"/>
              <a:gd name="connsiteY141" fmla="*/ 2392326 h 6104369"/>
              <a:gd name="connsiteX142" fmla="*/ 1573618 w 3285460"/>
              <a:gd name="connsiteY142" fmla="*/ 2328530 h 6104369"/>
              <a:gd name="connsiteX143" fmla="*/ 1541721 w 3285460"/>
              <a:gd name="connsiteY143" fmla="*/ 2307265 h 6104369"/>
              <a:gd name="connsiteX144" fmla="*/ 1520455 w 3285460"/>
              <a:gd name="connsiteY144" fmla="*/ 2264735 h 6104369"/>
              <a:gd name="connsiteX145" fmla="*/ 1509823 w 3285460"/>
              <a:gd name="connsiteY145" fmla="*/ 2158409 h 6104369"/>
              <a:gd name="connsiteX146" fmla="*/ 1477925 w 3285460"/>
              <a:gd name="connsiteY146" fmla="*/ 2126512 h 6104369"/>
              <a:gd name="connsiteX147" fmla="*/ 1350335 w 3285460"/>
              <a:gd name="connsiteY147" fmla="*/ 2094614 h 6104369"/>
              <a:gd name="connsiteX148" fmla="*/ 1286539 w 3285460"/>
              <a:gd name="connsiteY148" fmla="*/ 2030819 h 6104369"/>
              <a:gd name="connsiteX149" fmla="*/ 1233376 w 3285460"/>
              <a:gd name="connsiteY149" fmla="*/ 1988288 h 6104369"/>
              <a:gd name="connsiteX150" fmla="*/ 1158948 w 3285460"/>
              <a:gd name="connsiteY150" fmla="*/ 1871330 h 6104369"/>
              <a:gd name="connsiteX151" fmla="*/ 1127051 w 3285460"/>
              <a:gd name="connsiteY151" fmla="*/ 1850065 h 6104369"/>
              <a:gd name="connsiteX152" fmla="*/ 1116418 w 3285460"/>
              <a:gd name="connsiteY152" fmla="*/ 1818167 h 6104369"/>
              <a:gd name="connsiteX153" fmla="*/ 1095153 w 3285460"/>
              <a:gd name="connsiteY153" fmla="*/ 1786270 h 6104369"/>
              <a:gd name="connsiteX154" fmla="*/ 1063255 w 3285460"/>
              <a:gd name="connsiteY154" fmla="*/ 1733107 h 6104369"/>
              <a:gd name="connsiteX155" fmla="*/ 1010093 w 3285460"/>
              <a:gd name="connsiteY155" fmla="*/ 1648047 h 6104369"/>
              <a:gd name="connsiteX156" fmla="*/ 946297 w 3285460"/>
              <a:gd name="connsiteY156" fmla="*/ 1626781 h 6104369"/>
              <a:gd name="connsiteX157" fmla="*/ 903767 w 3285460"/>
              <a:gd name="connsiteY157" fmla="*/ 1594884 h 6104369"/>
              <a:gd name="connsiteX158" fmla="*/ 861237 w 3285460"/>
              <a:gd name="connsiteY158" fmla="*/ 1573619 h 6104369"/>
              <a:gd name="connsiteX159" fmla="*/ 765544 w 3285460"/>
              <a:gd name="connsiteY159" fmla="*/ 1467293 h 6104369"/>
              <a:gd name="connsiteX160" fmla="*/ 733646 w 3285460"/>
              <a:gd name="connsiteY160" fmla="*/ 1414130 h 6104369"/>
              <a:gd name="connsiteX161" fmla="*/ 712381 w 3285460"/>
              <a:gd name="connsiteY161" fmla="*/ 1297172 h 6104369"/>
              <a:gd name="connsiteX162" fmla="*/ 701748 w 3285460"/>
              <a:gd name="connsiteY162" fmla="*/ 1265274 h 6104369"/>
              <a:gd name="connsiteX163" fmla="*/ 552893 w 3285460"/>
              <a:gd name="connsiteY163" fmla="*/ 1244009 h 6104369"/>
              <a:gd name="connsiteX164" fmla="*/ 499730 w 3285460"/>
              <a:gd name="connsiteY164" fmla="*/ 1222744 h 6104369"/>
              <a:gd name="connsiteX165" fmla="*/ 489097 w 3285460"/>
              <a:gd name="connsiteY165" fmla="*/ 1190847 h 6104369"/>
              <a:gd name="connsiteX166" fmla="*/ 457200 w 3285460"/>
              <a:gd name="connsiteY166" fmla="*/ 1169581 h 6104369"/>
              <a:gd name="connsiteX167" fmla="*/ 446567 w 3285460"/>
              <a:gd name="connsiteY167" fmla="*/ 1127051 h 6104369"/>
              <a:gd name="connsiteX168" fmla="*/ 372139 w 3285460"/>
              <a:gd name="connsiteY168" fmla="*/ 1095154 h 6104369"/>
              <a:gd name="connsiteX169" fmla="*/ 223283 w 3285460"/>
              <a:gd name="connsiteY169" fmla="*/ 1031358 h 6104369"/>
              <a:gd name="connsiteX170" fmla="*/ 74428 w 3285460"/>
              <a:gd name="connsiteY170" fmla="*/ 903767 h 6104369"/>
              <a:gd name="connsiteX171" fmla="*/ 0 w 3285460"/>
              <a:gd name="connsiteY171" fmla="*/ 808074 h 6104369"/>
              <a:gd name="connsiteX172" fmla="*/ 53162 w 3285460"/>
              <a:gd name="connsiteY172" fmla="*/ 786809 h 6104369"/>
              <a:gd name="connsiteX173" fmla="*/ 95693 w 3285460"/>
              <a:gd name="connsiteY173" fmla="*/ 776177 h 6104369"/>
              <a:gd name="connsiteX174" fmla="*/ 116958 w 3285460"/>
              <a:gd name="connsiteY174" fmla="*/ 659219 h 6104369"/>
              <a:gd name="connsiteX175" fmla="*/ 148855 w 3285460"/>
              <a:gd name="connsiteY175" fmla="*/ 648586 h 6104369"/>
              <a:gd name="connsiteX176" fmla="*/ 276446 w 3285460"/>
              <a:gd name="connsiteY176" fmla="*/ 616688 h 6104369"/>
              <a:gd name="connsiteX177" fmla="*/ 382772 w 3285460"/>
              <a:gd name="connsiteY177" fmla="*/ 584791 h 6104369"/>
              <a:gd name="connsiteX178" fmla="*/ 414669 w 3285460"/>
              <a:gd name="connsiteY178" fmla="*/ 574158 h 6104369"/>
              <a:gd name="connsiteX179" fmla="*/ 457200 w 3285460"/>
              <a:gd name="connsiteY179" fmla="*/ 563526 h 6104369"/>
              <a:gd name="connsiteX180" fmla="*/ 489097 w 3285460"/>
              <a:gd name="connsiteY180" fmla="*/ 542261 h 6104369"/>
              <a:gd name="connsiteX181" fmla="*/ 584790 w 3285460"/>
              <a:gd name="connsiteY181" fmla="*/ 404037 h 6104369"/>
              <a:gd name="connsiteX182" fmla="*/ 606055 w 3285460"/>
              <a:gd name="connsiteY182" fmla="*/ 372140 h 6104369"/>
              <a:gd name="connsiteX183" fmla="*/ 467832 w 3285460"/>
              <a:gd name="connsiteY183" fmla="*/ 297712 h 6104369"/>
              <a:gd name="connsiteX184" fmla="*/ 435935 w 3285460"/>
              <a:gd name="connsiteY184" fmla="*/ 265814 h 6104369"/>
              <a:gd name="connsiteX185" fmla="*/ 372139 w 3285460"/>
              <a:gd name="connsiteY185" fmla="*/ 244549 h 6104369"/>
              <a:gd name="connsiteX186" fmla="*/ 329609 w 3285460"/>
              <a:gd name="connsiteY186" fmla="*/ 212651 h 6104369"/>
              <a:gd name="connsiteX187" fmla="*/ 414669 w 3285460"/>
              <a:gd name="connsiteY187" fmla="*/ 159488 h 6104369"/>
              <a:gd name="connsiteX188" fmla="*/ 382772 w 3285460"/>
              <a:gd name="connsiteY188" fmla="*/ 148856 h 6104369"/>
              <a:gd name="connsiteX189" fmla="*/ 329609 w 3285460"/>
              <a:gd name="connsiteY189" fmla="*/ 159488 h 6104369"/>
              <a:gd name="connsiteX190" fmla="*/ 318976 w 3285460"/>
              <a:gd name="connsiteY190" fmla="*/ 63795 h 6104369"/>
              <a:gd name="connsiteX191" fmla="*/ 393404 w 3285460"/>
              <a:gd name="connsiteY191" fmla="*/ 42530 h 6104369"/>
              <a:gd name="connsiteX192" fmla="*/ 520995 w 3285460"/>
              <a:gd name="connsiteY192" fmla="*/ 0 h 6104369"/>
              <a:gd name="connsiteX193" fmla="*/ 616688 w 3285460"/>
              <a:gd name="connsiteY193" fmla="*/ 10633 h 6104369"/>
              <a:gd name="connsiteX194" fmla="*/ 627321 w 3285460"/>
              <a:gd name="connsiteY194" fmla="*/ 42530 h 6104369"/>
              <a:gd name="connsiteX195" fmla="*/ 701748 w 3285460"/>
              <a:gd name="connsiteY195" fmla="*/ 63795 h 6104369"/>
              <a:gd name="connsiteX196" fmla="*/ 776176 w 3285460"/>
              <a:gd name="connsiteY196" fmla="*/ 95693 h 6104369"/>
              <a:gd name="connsiteX197" fmla="*/ 903767 w 3285460"/>
              <a:gd name="connsiteY197" fmla="*/ 138223 h 6104369"/>
              <a:gd name="connsiteX198" fmla="*/ 967562 w 3285460"/>
              <a:gd name="connsiteY198" fmla="*/ 180754 h 6104369"/>
              <a:gd name="connsiteX199" fmla="*/ 988828 w 3285460"/>
              <a:gd name="connsiteY199" fmla="*/ 202019 h 6104369"/>
              <a:gd name="connsiteX200" fmla="*/ 1116418 w 3285460"/>
              <a:gd name="connsiteY200" fmla="*/ 287079 h 6104369"/>
              <a:gd name="connsiteX201" fmla="*/ 1158948 w 3285460"/>
              <a:gd name="connsiteY201" fmla="*/ 318977 h 6104369"/>
              <a:gd name="connsiteX202" fmla="*/ 1201479 w 3285460"/>
              <a:gd name="connsiteY202" fmla="*/ 340242 h 6104369"/>
              <a:gd name="connsiteX203" fmla="*/ 1297172 w 3285460"/>
              <a:gd name="connsiteY203" fmla="*/ 414670 h 6104369"/>
              <a:gd name="connsiteX204" fmla="*/ 1286539 w 3285460"/>
              <a:gd name="connsiteY204" fmla="*/ 457200 h 610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285460" h="6104369">
                <a:moveTo>
                  <a:pt x="1286539" y="457200"/>
                </a:moveTo>
                <a:cubicBezTo>
                  <a:pt x="1281223" y="473149"/>
                  <a:pt x="1276500" y="494927"/>
                  <a:pt x="1265274" y="510363"/>
                </a:cubicBezTo>
                <a:cubicBezTo>
                  <a:pt x="1247586" y="534684"/>
                  <a:pt x="1218160" y="549135"/>
                  <a:pt x="1201479" y="574158"/>
                </a:cubicBezTo>
                <a:lnTo>
                  <a:pt x="1180214" y="606056"/>
                </a:lnTo>
                <a:cubicBezTo>
                  <a:pt x="1173282" y="675369"/>
                  <a:pt x="1167448" y="762377"/>
                  <a:pt x="1148316" y="829340"/>
                </a:cubicBezTo>
                <a:cubicBezTo>
                  <a:pt x="1144805" y="841627"/>
                  <a:pt x="1134139" y="850605"/>
                  <a:pt x="1127051" y="861237"/>
                </a:cubicBezTo>
                <a:cubicBezTo>
                  <a:pt x="1119374" y="891945"/>
                  <a:pt x="1095474" y="992159"/>
                  <a:pt x="1084521" y="999461"/>
                </a:cubicBezTo>
                <a:lnTo>
                  <a:pt x="1052623" y="1020726"/>
                </a:lnTo>
                <a:cubicBezTo>
                  <a:pt x="1049079" y="1031358"/>
                  <a:pt x="1040752" y="1041484"/>
                  <a:pt x="1041990" y="1052623"/>
                </a:cubicBezTo>
                <a:cubicBezTo>
                  <a:pt x="1044465" y="1074902"/>
                  <a:pt x="1053230" y="1096370"/>
                  <a:pt x="1063255" y="1116419"/>
                </a:cubicBezTo>
                <a:cubicBezTo>
                  <a:pt x="1067738" y="1125385"/>
                  <a:pt x="1078103" y="1129983"/>
                  <a:pt x="1084521" y="1137684"/>
                </a:cubicBezTo>
                <a:cubicBezTo>
                  <a:pt x="1095866" y="1151297"/>
                  <a:pt x="1106588" y="1165469"/>
                  <a:pt x="1116418" y="1180214"/>
                </a:cubicBezTo>
                <a:cubicBezTo>
                  <a:pt x="1127881" y="1197409"/>
                  <a:pt x="1136852" y="1216182"/>
                  <a:pt x="1148316" y="1233377"/>
                </a:cubicBezTo>
                <a:cubicBezTo>
                  <a:pt x="1158146" y="1248122"/>
                  <a:pt x="1171608" y="1260416"/>
                  <a:pt x="1180214" y="1275907"/>
                </a:cubicBezTo>
                <a:cubicBezTo>
                  <a:pt x="1224189" y="1355062"/>
                  <a:pt x="1175053" y="1304945"/>
                  <a:pt x="1233376" y="1371600"/>
                </a:cubicBezTo>
                <a:cubicBezTo>
                  <a:pt x="1289669" y="1435934"/>
                  <a:pt x="1259592" y="1396402"/>
                  <a:pt x="1329069" y="1446028"/>
                </a:cubicBezTo>
                <a:cubicBezTo>
                  <a:pt x="1337226" y="1451855"/>
                  <a:pt x="1342634" y="1460875"/>
                  <a:pt x="1350335" y="1467293"/>
                </a:cubicBezTo>
                <a:cubicBezTo>
                  <a:pt x="1363949" y="1478638"/>
                  <a:pt x="1379802" y="1487217"/>
                  <a:pt x="1392865" y="1499191"/>
                </a:cubicBezTo>
                <a:cubicBezTo>
                  <a:pt x="1539251" y="1633379"/>
                  <a:pt x="1424282" y="1544018"/>
                  <a:pt x="1520455" y="1616149"/>
                </a:cubicBezTo>
                <a:cubicBezTo>
                  <a:pt x="1531088" y="1648047"/>
                  <a:pt x="1549007" y="1678386"/>
                  <a:pt x="1552353" y="1711842"/>
                </a:cubicBezTo>
                <a:cubicBezTo>
                  <a:pt x="1554227" y="1730584"/>
                  <a:pt x="1558538" y="1825510"/>
                  <a:pt x="1573618" y="1860698"/>
                </a:cubicBezTo>
                <a:cubicBezTo>
                  <a:pt x="1578652" y="1872443"/>
                  <a:pt x="1589168" y="1881166"/>
                  <a:pt x="1594883" y="1892595"/>
                </a:cubicBezTo>
                <a:cubicBezTo>
                  <a:pt x="1608360" y="1919549"/>
                  <a:pt x="1600664" y="1934626"/>
                  <a:pt x="1626781" y="1956391"/>
                </a:cubicBezTo>
                <a:cubicBezTo>
                  <a:pt x="1644300" y="1970991"/>
                  <a:pt x="1679048" y="1980901"/>
                  <a:pt x="1701209" y="1988288"/>
                </a:cubicBezTo>
                <a:cubicBezTo>
                  <a:pt x="1769584" y="2090853"/>
                  <a:pt x="1674485" y="1962345"/>
                  <a:pt x="1754372" y="2030819"/>
                </a:cubicBezTo>
                <a:cubicBezTo>
                  <a:pt x="1771602" y="2045588"/>
                  <a:pt x="1780855" y="2067934"/>
                  <a:pt x="1796902" y="2083981"/>
                </a:cubicBezTo>
                <a:cubicBezTo>
                  <a:pt x="1812949" y="2100028"/>
                  <a:pt x="1834018" y="2110465"/>
                  <a:pt x="1850065" y="2126512"/>
                </a:cubicBezTo>
                <a:cubicBezTo>
                  <a:pt x="1866112" y="2142559"/>
                  <a:pt x="1880919" y="2160214"/>
                  <a:pt x="1892595" y="2179674"/>
                </a:cubicBezTo>
                <a:cubicBezTo>
                  <a:pt x="1901322" y="2194219"/>
                  <a:pt x="1939951" y="2286314"/>
                  <a:pt x="1967023" y="2317898"/>
                </a:cubicBezTo>
                <a:cubicBezTo>
                  <a:pt x="2007499" y="2365120"/>
                  <a:pt x="2029146" y="2374423"/>
                  <a:pt x="2083981" y="2413591"/>
                </a:cubicBezTo>
                <a:cubicBezTo>
                  <a:pt x="2131622" y="2485052"/>
                  <a:pt x="2093817" y="2439773"/>
                  <a:pt x="2232837" y="2509284"/>
                </a:cubicBezTo>
                <a:cubicBezTo>
                  <a:pt x="2247014" y="2516372"/>
                  <a:pt x="2264159" y="2519341"/>
                  <a:pt x="2275367" y="2530549"/>
                </a:cubicBezTo>
                <a:cubicBezTo>
                  <a:pt x="2300176" y="2555358"/>
                  <a:pt x="2324014" y="2581179"/>
                  <a:pt x="2349795" y="2604977"/>
                </a:cubicBezTo>
                <a:cubicBezTo>
                  <a:pt x="2513082" y="2755704"/>
                  <a:pt x="2346246" y="2590798"/>
                  <a:pt x="2445488" y="2690037"/>
                </a:cubicBezTo>
                <a:cubicBezTo>
                  <a:pt x="2452576" y="2707758"/>
                  <a:pt x="2457484" y="2726516"/>
                  <a:pt x="2466753" y="2743200"/>
                </a:cubicBezTo>
                <a:cubicBezTo>
                  <a:pt x="2481625" y="2769969"/>
                  <a:pt x="2501713" y="2794637"/>
                  <a:pt x="2530548" y="2806995"/>
                </a:cubicBezTo>
                <a:cubicBezTo>
                  <a:pt x="2543980" y="2812752"/>
                  <a:pt x="2558902" y="2814084"/>
                  <a:pt x="2573079" y="2817628"/>
                </a:cubicBezTo>
                <a:cubicBezTo>
                  <a:pt x="2597888" y="2842437"/>
                  <a:pt x="2631816" y="2860674"/>
                  <a:pt x="2647507" y="2892056"/>
                </a:cubicBezTo>
                <a:cubicBezTo>
                  <a:pt x="2654595" y="2906233"/>
                  <a:pt x="2662528" y="2920018"/>
                  <a:pt x="2668772" y="2934586"/>
                </a:cubicBezTo>
                <a:cubicBezTo>
                  <a:pt x="2673187" y="2944888"/>
                  <a:pt x="2675469" y="2955990"/>
                  <a:pt x="2679404" y="2966484"/>
                </a:cubicBezTo>
                <a:cubicBezTo>
                  <a:pt x="2694223" y="3006004"/>
                  <a:pt x="2706138" y="3038829"/>
                  <a:pt x="2732567" y="3072809"/>
                </a:cubicBezTo>
                <a:cubicBezTo>
                  <a:pt x="2744876" y="3088635"/>
                  <a:pt x="2760920" y="3101163"/>
                  <a:pt x="2775097" y="3115340"/>
                </a:cubicBezTo>
                <a:cubicBezTo>
                  <a:pt x="2788748" y="3149467"/>
                  <a:pt x="2805086" y="3210555"/>
                  <a:pt x="2849525" y="3221665"/>
                </a:cubicBezTo>
                <a:lnTo>
                  <a:pt x="2892055" y="3232298"/>
                </a:lnTo>
                <a:cubicBezTo>
                  <a:pt x="2902688" y="3242930"/>
                  <a:pt x="2915612" y="3251684"/>
                  <a:pt x="2923953" y="3264195"/>
                </a:cubicBezTo>
                <a:cubicBezTo>
                  <a:pt x="2930170" y="3273520"/>
                  <a:pt x="2929574" y="3286068"/>
                  <a:pt x="2934586" y="3296093"/>
                </a:cubicBezTo>
                <a:cubicBezTo>
                  <a:pt x="2940301" y="3307523"/>
                  <a:pt x="2948763" y="3317358"/>
                  <a:pt x="2955851" y="3327991"/>
                </a:cubicBezTo>
                <a:cubicBezTo>
                  <a:pt x="2958819" y="3345803"/>
                  <a:pt x="2971170" y="3424137"/>
                  <a:pt x="2977116" y="3444949"/>
                </a:cubicBezTo>
                <a:cubicBezTo>
                  <a:pt x="2986353" y="3477278"/>
                  <a:pt x="2996082" y="3509605"/>
                  <a:pt x="3009014" y="3540642"/>
                </a:cubicBezTo>
                <a:cubicBezTo>
                  <a:pt x="3013929" y="3552438"/>
                  <a:pt x="3024564" y="3561110"/>
                  <a:pt x="3030279" y="3572540"/>
                </a:cubicBezTo>
                <a:cubicBezTo>
                  <a:pt x="3036032" y="3584046"/>
                  <a:pt x="3057062" y="3638168"/>
                  <a:pt x="3062176" y="3657600"/>
                </a:cubicBezTo>
                <a:cubicBezTo>
                  <a:pt x="3077052" y="3714128"/>
                  <a:pt x="3090530" y="3771014"/>
                  <a:pt x="3104707" y="3827721"/>
                </a:cubicBezTo>
                <a:lnTo>
                  <a:pt x="3115339" y="3870251"/>
                </a:lnTo>
                <a:cubicBezTo>
                  <a:pt x="3118883" y="3916325"/>
                  <a:pt x="3115948" y="3963364"/>
                  <a:pt x="3125972" y="4008474"/>
                </a:cubicBezTo>
                <a:cubicBezTo>
                  <a:pt x="3130455" y="4028648"/>
                  <a:pt x="3155045" y="4041165"/>
                  <a:pt x="3157869" y="4061637"/>
                </a:cubicBezTo>
                <a:cubicBezTo>
                  <a:pt x="3198310" y="4354835"/>
                  <a:pt x="3088472" y="4268802"/>
                  <a:pt x="3221665" y="4348716"/>
                </a:cubicBezTo>
                <a:cubicBezTo>
                  <a:pt x="3269917" y="4445223"/>
                  <a:pt x="3225715" y="4338581"/>
                  <a:pt x="3232297" y="4529470"/>
                </a:cubicBezTo>
                <a:cubicBezTo>
                  <a:pt x="3234266" y="4586584"/>
                  <a:pt x="3245085" y="4643075"/>
                  <a:pt x="3253562" y="4699591"/>
                </a:cubicBezTo>
                <a:cubicBezTo>
                  <a:pt x="3255730" y="4714042"/>
                  <a:pt x="3258439" y="4728690"/>
                  <a:pt x="3264195" y="4742121"/>
                </a:cubicBezTo>
                <a:cubicBezTo>
                  <a:pt x="3269229" y="4753867"/>
                  <a:pt x="3278372" y="4763386"/>
                  <a:pt x="3285460" y="4774019"/>
                </a:cubicBezTo>
                <a:cubicBezTo>
                  <a:pt x="3269621" y="4853213"/>
                  <a:pt x="3276616" y="4866730"/>
                  <a:pt x="3242930" y="4922874"/>
                </a:cubicBezTo>
                <a:cubicBezTo>
                  <a:pt x="3229781" y="4944790"/>
                  <a:pt x="3212812" y="4964329"/>
                  <a:pt x="3200400" y="4986670"/>
                </a:cubicBezTo>
                <a:cubicBezTo>
                  <a:pt x="3191863" y="5002036"/>
                  <a:pt x="3183726" y="5047324"/>
                  <a:pt x="3179135" y="5061098"/>
                </a:cubicBezTo>
                <a:cubicBezTo>
                  <a:pt x="3169559" y="5089826"/>
                  <a:pt x="3157870" y="5117805"/>
                  <a:pt x="3147237" y="5146158"/>
                </a:cubicBezTo>
                <a:cubicBezTo>
                  <a:pt x="3140149" y="5195777"/>
                  <a:pt x="3153775" y="5253309"/>
                  <a:pt x="3125972" y="5295014"/>
                </a:cubicBezTo>
                <a:cubicBezTo>
                  <a:pt x="3098490" y="5336237"/>
                  <a:pt x="3108748" y="5314789"/>
                  <a:pt x="3094074" y="5358809"/>
                </a:cubicBezTo>
                <a:cubicBezTo>
                  <a:pt x="3090530" y="5401339"/>
                  <a:pt x="3091307" y="5444453"/>
                  <a:pt x="3083442" y="5486400"/>
                </a:cubicBezTo>
                <a:cubicBezTo>
                  <a:pt x="3080557" y="5501786"/>
                  <a:pt x="3034314" y="5574829"/>
                  <a:pt x="3030279" y="5582093"/>
                </a:cubicBezTo>
                <a:cubicBezTo>
                  <a:pt x="3023427" y="5594427"/>
                  <a:pt x="3001578" y="5644996"/>
                  <a:pt x="2987748" y="5656521"/>
                </a:cubicBezTo>
                <a:cubicBezTo>
                  <a:pt x="2975572" y="5666668"/>
                  <a:pt x="2959073" y="5670089"/>
                  <a:pt x="2945218" y="5677786"/>
                </a:cubicBezTo>
                <a:cubicBezTo>
                  <a:pt x="2927153" y="5687822"/>
                  <a:pt x="2909580" y="5698731"/>
                  <a:pt x="2892055" y="5709684"/>
                </a:cubicBezTo>
                <a:cubicBezTo>
                  <a:pt x="2881219" y="5716457"/>
                  <a:pt x="2871588" y="5725234"/>
                  <a:pt x="2860158" y="5730949"/>
                </a:cubicBezTo>
                <a:cubicBezTo>
                  <a:pt x="2850133" y="5735961"/>
                  <a:pt x="2838754" y="5737646"/>
                  <a:pt x="2828260" y="5741581"/>
                </a:cubicBezTo>
                <a:cubicBezTo>
                  <a:pt x="2810389" y="5748283"/>
                  <a:pt x="2792538" y="5755095"/>
                  <a:pt x="2775097" y="5762847"/>
                </a:cubicBezTo>
                <a:cubicBezTo>
                  <a:pt x="2703066" y="5794861"/>
                  <a:pt x="2763315" y="5777963"/>
                  <a:pt x="2679404" y="5794744"/>
                </a:cubicBezTo>
                <a:cubicBezTo>
                  <a:pt x="2665227" y="5801832"/>
                  <a:pt x="2651358" y="5809572"/>
                  <a:pt x="2636874" y="5816009"/>
                </a:cubicBezTo>
                <a:cubicBezTo>
                  <a:pt x="2619433" y="5823761"/>
                  <a:pt x="2600782" y="5828738"/>
                  <a:pt x="2583711" y="5837274"/>
                </a:cubicBezTo>
                <a:cubicBezTo>
                  <a:pt x="2572281" y="5842989"/>
                  <a:pt x="2563559" y="5853506"/>
                  <a:pt x="2551814" y="5858540"/>
                </a:cubicBezTo>
                <a:cubicBezTo>
                  <a:pt x="2538382" y="5864296"/>
                  <a:pt x="2523334" y="5865157"/>
                  <a:pt x="2509283" y="5869172"/>
                </a:cubicBezTo>
                <a:cubicBezTo>
                  <a:pt x="2498507" y="5872251"/>
                  <a:pt x="2487687" y="5875390"/>
                  <a:pt x="2477386" y="5879805"/>
                </a:cubicBezTo>
                <a:cubicBezTo>
                  <a:pt x="2367883" y="5926735"/>
                  <a:pt x="2516250" y="5873938"/>
                  <a:pt x="2371060" y="5922335"/>
                </a:cubicBezTo>
                <a:cubicBezTo>
                  <a:pt x="2293938" y="5999457"/>
                  <a:pt x="2393395" y="5908377"/>
                  <a:pt x="2286000" y="5975498"/>
                </a:cubicBezTo>
                <a:cubicBezTo>
                  <a:pt x="2273249" y="5983467"/>
                  <a:pt x="2265653" y="5997769"/>
                  <a:pt x="2254102" y="6007395"/>
                </a:cubicBezTo>
                <a:cubicBezTo>
                  <a:pt x="2226618" y="6030298"/>
                  <a:pt x="2222278" y="6028636"/>
                  <a:pt x="2190307" y="6039293"/>
                </a:cubicBezTo>
                <a:cubicBezTo>
                  <a:pt x="2113015" y="6116584"/>
                  <a:pt x="2137680" y="6131010"/>
                  <a:pt x="2105246" y="6049926"/>
                </a:cubicBezTo>
                <a:cubicBezTo>
                  <a:pt x="2122830" y="5997175"/>
                  <a:pt x="2130700" y="5988064"/>
                  <a:pt x="2105246" y="5911702"/>
                </a:cubicBezTo>
                <a:cubicBezTo>
                  <a:pt x="2101205" y="5899579"/>
                  <a:pt x="2083981" y="5897525"/>
                  <a:pt x="2073348" y="5890437"/>
                </a:cubicBezTo>
                <a:cubicBezTo>
                  <a:pt x="2066260" y="5872716"/>
                  <a:pt x="2053443" y="5856312"/>
                  <a:pt x="2052083" y="5837274"/>
                </a:cubicBezTo>
                <a:cubicBezTo>
                  <a:pt x="2051212" y="5825083"/>
                  <a:pt x="2060905" y="5728084"/>
                  <a:pt x="2073348" y="5699051"/>
                </a:cubicBezTo>
                <a:cubicBezTo>
                  <a:pt x="2078382" y="5687306"/>
                  <a:pt x="2084635" y="5675137"/>
                  <a:pt x="2094614" y="5667154"/>
                </a:cubicBezTo>
                <a:cubicBezTo>
                  <a:pt x="2103366" y="5660153"/>
                  <a:pt x="2115879" y="5660065"/>
                  <a:pt x="2126511" y="5656521"/>
                </a:cubicBezTo>
                <a:cubicBezTo>
                  <a:pt x="2143850" y="5604505"/>
                  <a:pt x="2128775" y="5618030"/>
                  <a:pt x="2211572" y="5613991"/>
                </a:cubicBezTo>
                <a:cubicBezTo>
                  <a:pt x="2331983" y="5608117"/>
                  <a:pt x="2452577" y="5606902"/>
                  <a:pt x="2573079" y="5603358"/>
                </a:cubicBezTo>
                <a:cubicBezTo>
                  <a:pt x="2576623" y="5585637"/>
                  <a:pt x="2568674" y="5560219"/>
                  <a:pt x="2583711" y="5550195"/>
                </a:cubicBezTo>
                <a:cubicBezTo>
                  <a:pt x="2617334" y="5527780"/>
                  <a:pt x="2662832" y="5532487"/>
                  <a:pt x="2700669" y="5518298"/>
                </a:cubicBezTo>
                <a:cubicBezTo>
                  <a:pt x="2720019" y="5511042"/>
                  <a:pt x="2736111" y="5497033"/>
                  <a:pt x="2753832" y="5486400"/>
                </a:cubicBezTo>
                <a:cubicBezTo>
                  <a:pt x="2764465" y="5468679"/>
                  <a:pt x="2779195" y="5452843"/>
                  <a:pt x="2785730" y="5433237"/>
                </a:cubicBezTo>
                <a:cubicBezTo>
                  <a:pt x="2793655" y="5409462"/>
                  <a:pt x="2794695" y="5383815"/>
                  <a:pt x="2796362" y="5358809"/>
                </a:cubicBezTo>
                <a:cubicBezTo>
                  <a:pt x="2805333" y="5224242"/>
                  <a:pt x="2800900" y="5088596"/>
                  <a:pt x="2817628" y="4954772"/>
                </a:cubicBezTo>
                <a:cubicBezTo>
                  <a:pt x="2819213" y="4942092"/>
                  <a:pt x="2837402" y="4937548"/>
                  <a:pt x="2849525" y="4933507"/>
                </a:cubicBezTo>
                <a:cubicBezTo>
                  <a:pt x="2869977" y="4926689"/>
                  <a:pt x="2892056" y="4926418"/>
                  <a:pt x="2913321" y="4922874"/>
                </a:cubicBezTo>
                <a:cubicBezTo>
                  <a:pt x="2934586" y="4912242"/>
                  <a:pt x="2958096" y="4905242"/>
                  <a:pt x="2977116" y="4890977"/>
                </a:cubicBezTo>
                <a:cubicBezTo>
                  <a:pt x="3010081" y="4866253"/>
                  <a:pt x="3011798" y="4799453"/>
                  <a:pt x="2977116" y="4774019"/>
                </a:cubicBezTo>
                <a:cubicBezTo>
                  <a:pt x="2938985" y="4746056"/>
                  <a:pt x="2884967" y="4752754"/>
                  <a:pt x="2838893" y="4742121"/>
                </a:cubicBezTo>
                <a:cubicBezTo>
                  <a:pt x="2828260" y="4727944"/>
                  <a:pt x="2815787" y="4714977"/>
                  <a:pt x="2806995" y="4699591"/>
                </a:cubicBezTo>
                <a:cubicBezTo>
                  <a:pt x="2801434" y="4689860"/>
                  <a:pt x="2796362" y="4678901"/>
                  <a:pt x="2796362" y="4667693"/>
                </a:cubicBezTo>
                <a:cubicBezTo>
                  <a:pt x="2796362" y="4642632"/>
                  <a:pt x="2799794" y="4617269"/>
                  <a:pt x="2806995" y="4593265"/>
                </a:cubicBezTo>
                <a:cubicBezTo>
                  <a:pt x="2813340" y="4572116"/>
                  <a:pt x="2846595" y="4543033"/>
                  <a:pt x="2860158" y="4529470"/>
                </a:cubicBezTo>
                <a:cubicBezTo>
                  <a:pt x="2863702" y="4479851"/>
                  <a:pt x="2866481" y="4430172"/>
                  <a:pt x="2870790" y="4380614"/>
                </a:cubicBezTo>
                <a:cubicBezTo>
                  <a:pt x="2873570" y="4348641"/>
                  <a:pt x="2881423" y="4317015"/>
                  <a:pt x="2881423" y="4284921"/>
                </a:cubicBezTo>
                <a:cubicBezTo>
                  <a:pt x="2881423" y="4217488"/>
                  <a:pt x="2877974" y="4149951"/>
                  <a:pt x="2870790" y="4082902"/>
                </a:cubicBezTo>
                <a:cubicBezTo>
                  <a:pt x="2867309" y="4050412"/>
                  <a:pt x="2856872" y="4019048"/>
                  <a:pt x="2849525" y="3987209"/>
                </a:cubicBezTo>
                <a:cubicBezTo>
                  <a:pt x="2837038" y="3933097"/>
                  <a:pt x="2840697" y="3949190"/>
                  <a:pt x="2817628" y="3891516"/>
                </a:cubicBezTo>
                <a:cubicBezTo>
                  <a:pt x="2807812" y="3832620"/>
                  <a:pt x="2809132" y="3820090"/>
                  <a:pt x="2785730" y="3763926"/>
                </a:cubicBezTo>
                <a:cubicBezTo>
                  <a:pt x="2776586" y="3741980"/>
                  <a:pt x="2763488" y="3721856"/>
                  <a:pt x="2753832" y="3700130"/>
                </a:cubicBezTo>
                <a:cubicBezTo>
                  <a:pt x="2749280" y="3689889"/>
                  <a:pt x="2748212" y="3678257"/>
                  <a:pt x="2743200" y="3668233"/>
                </a:cubicBezTo>
                <a:cubicBezTo>
                  <a:pt x="2737485" y="3656803"/>
                  <a:pt x="2727125" y="3648012"/>
                  <a:pt x="2721935" y="3636335"/>
                </a:cubicBezTo>
                <a:cubicBezTo>
                  <a:pt x="2712831" y="3615852"/>
                  <a:pt x="2721481" y="3580865"/>
                  <a:pt x="2700669" y="3572540"/>
                </a:cubicBezTo>
                <a:cubicBezTo>
                  <a:pt x="2617169" y="3539138"/>
                  <a:pt x="2666138" y="3555414"/>
                  <a:pt x="2551814" y="3530009"/>
                </a:cubicBezTo>
                <a:cubicBezTo>
                  <a:pt x="2544725" y="3522921"/>
                  <a:pt x="2540058" y="3511914"/>
                  <a:pt x="2530548" y="3508744"/>
                </a:cubicBezTo>
                <a:cubicBezTo>
                  <a:pt x="2475096" y="3490260"/>
                  <a:pt x="2360428" y="3466214"/>
                  <a:pt x="2360428" y="3466214"/>
                </a:cubicBezTo>
                <a:cubicBezTo>
                  <a:pt x="2310450" y="3416238"/>
                  <a:pt x="2352684" y="3467448"/>
                  <a:pt x="2328530" y="3338623"/>
                </a:cubicBezTo>
                <a:cubicBezTo>
                  <a:pt x="2324399" y="3316592"/>
                  <a:pt x="2327001" y="3285455"/>
                  <a:pt x="2307265" y="3274828"/>
                </a:cubicBezTo>
                <a:cubicBezTo>
                  <a:pt x="2272797" y="3256268"/>
                  <a:pt x="2229293" y="3267739"/>
                  <a:pt x="2190307" y="3264195"/>
                </a:cubicBezTo>
                <a:cubicBezTo>
                  <a:pt x="2158409" y="3257107"/>
                  <a:pt x="2124282" y="3256623"/>
                  <a:pt x="2094614" y="3242930"/>
                </a:cubicBezTo>
                <a:cubicBezTo>
                  <a:pt x="2056412" y="3225298"/>
                  <a:pt x="2042560" y="3182465"/>
                  <a:pt x="2030818" y="3147237"/>
                </a:cubicBezTo>
                <a:cubicBezTo>
                  <a:pt x="2023994" y="3126764"/>
                  <a:pt x="2012922" y="3070075"/>
                  <a:pt x="2009553" y="3051544"/>
                </a:cubicBezTo>
                <a:cubicBezTo>
                  <a:pt x="2005697" y="3030333"/>
                  <a:pt x="2003598" y="3008794"/>
                  <a:pt x="1998921" y="2987749"/>
                </a:cubicBezTo>
                <a:cubicBezTo>
                  <a:pt x="1996490" y="2976808"/>
                  <a:pt x="1991832" y="2966484"/>
                  <a:pt x="1988288" y="2955851"/>
                </a:cubicBezTo>
                <a:cubicBezTo>
                  <a:pt x="1995376" y="2934586"/>
                  <a:pt x="1996524" y="2910296"/>
                  <a:pt x="2009553" y="2892056"/>
                </a:cubicBezTo>
                <a:cubicBezTo>
                  <a:pt x="2016067" y="2882936"/>
                  <a:pt x="2042689" y="2892562"/>
                  <a:pt x="2041451" y="2881423"/>
                </a:cubicBezTo>
                <a:cubicBezTo>
                  <a:pt x="2037951" y="2849917"/>
                  <a:pt x="2012327" y="2825089"/>
                  <a:pt x="1998921" y="2796363"/>
                </a:cubicBezTo>
                <a:cubicBezTo>
                  <a:pt x="1987507" y="2771904"/>
                  <a:pt x="1986109" y="2741021"/>
                  <a:pt x="1967023" y="2721935"/>
                </a:cubicBezTo>
                <a:cubicBezTo>
                  <a:pt x="1954244" y="2709156"/>
                  <a:pt x="1931711" y="2714121"/>
                  <a:pt x="1913860" y="2711302"/>
                </a:cubicBezTo>
                <a:cubicBezTo>
                  <a:pt x="1864351" y="2703485"/>
                  <a:pt x="1814623" y="2697125"/>
                  <a:pt x="1765004" y="2690037"/>
                </a:cubicBezTo>
                <a:cubicBezTo>
                  <a:pt x="1750827" y="2668772"/>
                  <a:pt x="1739304" y="2645476"/>
                  <a:pt x="1722474" y="2626242"/>
                </a:cubicBezTo>
                <a:cubicBezTo>
                  <a:pt x="1714059" y="2616625"/>
                  <a:pt x="1698757" y="2614794"/>
                  <a:pt x="1690576" y="2604977"/>
                </a:cubicBezTo>
                <a:cubicBezTo>
                  <a:pt x="1623747" y="2524783"/>
                  <a:pt x="1702998" y="2597028"/>
                  <a:pt x="1658679" y="2530549"/>
                </a:cubicBezTo>
                <a:cubicBezTo>
                  <a:pt x="1650338" y="2518038"/>
                  <a:pt x="1637414" y="2509284"/>
                  <a:pt x="1626781" y="2498651"/>
                </a:cubicBezTo>
                <a:cubicBezTo>
                  <a:pt x="1623237" y="2488019"/>
                  <a:pt x="1619227" y="2477530"/>
                  <a:pt x="1616148" y="2466754"/>
                </a:cubicBezTo>
                <a:cubicBezTo>
                  <a:pt x="1612133" y="2452703"/>
                  <a:pt x="1611272" y="2437655"/>
                  <a:pt x="1605516" y="2424223"/>
                </a:cubicBezTo>
                <a:cubicBezTo>
                  <a:pt x="1600482" y="2412478"/>
                  <a:pt x="1591339" y="2402958"/>
                  <a:pt x="1584251" y="2392326"/>
                </a:cubicBezTo>
                <a:cubicBezTo>
                  <a:pt x="1580707" y="2371061"/>
                  <a:pt x="1583259" y="2347813"/>
                  <a:pt x="1573618" y="2328530"/>
                </a:cubicBezTo>
                <a:cubicBezTo>
                  <a:pt x="1567903" y="2317101"/>
                  <a:pt x="1549902" y="2317082"/>
                  <a:pt x="1541721" y="2307265"/>
                </a:cubicBezTo>
                <a:cubicBezTo>
                  <a:pt x="1531574" y="2295089"/>
                  <a:pt x="1527544" y="2278912"/>
                  <a:pt x="1520455" y="2264735"/>
                </a:cubicBezTo>
                <a:cubicBezTo>
                  <a:pt x="1516911" y="2229293"/>
                  <a:pt x="1520298" y="2192453"/>
                  <a:pt x="1509823" y="2158409"/>
                </a:cubicBezTo>
                <a:cubicBezTo>
                  <a:pt x="1505401" y="2144037"/>
                  <a:pt x="1491374" y="2133236"/>
                  <a:pt x="1477925" y="2126512"/>
                </a:cubicBezTo>
                <a:cubicBezTo>
                  <a:pt x="1451697" y="2113398"/>
                  <a:pt x="1382868" y="2101121"/>
                  <a:pt x="1350335" y="2094614"/>
                </a:cubicBezTo>
                <a:cubicBezTo>
                  <a:pt x="1329070" y="2073349"/>
                  <a:pt x="1311562" y="2047501"/>
                  <a:pt x="1286539" y="2030819"/>
                </a:cubicBezTo>
                <a:cubicBezTo>
                  <a:pt x="1246301" y="2003993"/>
                  <a:pt x="1263678" y="2018590"/>
                  <a:pt x="1233376" y="1988288"/>
                </a:cubicBezTo>
                <a:cubicBezTo>
                  <a:pt x="1206358" y="1934250"/>
                  <a:pt x="1201987" y="1914369"/>
                  <a:pt x="1158948" y="1871330"/>
                </a:cubicBezTo>
                <a:cubicBezTo>
                  <a:pt x="1149912" y="1862294"/>
                  <a:pt x="1137683" y="1857153"/>
                  <a:pt x="1127051" y="1850065"/>
                </a:cubicBezTo>
                <a:cubicBezTo>
                  <a:pt x="1123507" y="1839432"/>
                  <a:pt x="1121430" y="1828192"/>
                  <a:pt x="1116418" y="1818167"/>
                </a:cubicBezTo>
                <a:cubicBezTo>
                  <a:pt x="1110703" y="1806738"/>
                  <a:pt x="1101926" y="1797106"/>
                  <a:pt x="1095153" y="1786270"/>
                </a:cubicBezTo>
                <a:cubicBezTo>
                  <a:pt x="1084200" y="1768745"/>
                  <a:pt x="1073291" y="1751172"/>
                  <a:pt x="1063255" y="1733107"/>
                </a:cubicBezTo>
                <a:cubicBezTo>
                  <a:pt x="1050700" y="1710508"/>
                  <a:pt x="1032902" y="1663253"/>
                  <a:pt x="1010093" y="1648047"/>
                </a:cubicBezTo>
                <a:cubicBezTo>
                  <a:pt x="991442" y="1635613"/>
                  <a:pt x="967562" y="1633870"/>
                  <a:pt x="946297" y="1626781"/>
                </a:cubicBezTo>
                <a:cubicBezTo>
                  <a:pt x="932120" y="1616149"/>
                  <a:pt x="918794" y="1604276"/>
                  <a:pt x="903767" y="1594884"/>
                </a:cubicBezTo>
                <a:cubicBezTo>
                  <a:pt x="890326" y="1586484"/>
                  <a:pt x="873748" y="1583350"/>
                  <a:pt x="861237" y="1573619"/>
                </a:cubicBezTo>
                <a:cubicBezTo>
                  <a:pt x="833290" y="1551882"/>
                  <a:pt x="786365" y="1497037"/>
                  <a:pt x="765544" y="1467293"/>
                </a:cubicBezTo>
                <a:cubicBezTo>
                  <a:pt x="753693" y="1450363"/>
                  <a:pt x="744279" y="1431851"/>
                  <a:pt x="733646" y="1414130"/>
                </a:cubicBezTo>
                <a:cubicBezTo>
                  <a:pt x="725041" y="1353891"/>
                  <a:pt x="726706" y="1347306"/>
                  <a:pt x="712381" y="1297172"/>
                </a:cubicBezTo>
                <a:cubicBezTo>
                  <a:pt x="709302" y="1286395"/>
                  <a:pt x="712381" y="1268818"/>
                  <a:pt x="701748" y="1265274"/>
                </a:cubicBezTo>
                <a:cubicBezTo>
                  <a:pt x="654198" y="1249424"/>
                  <a:pt x="602511" y="1251097"/>
                  <a:pt x="552893" y="1244009"/>
                </a:cubicBezTo>
                <a:cubicBezTo>
                  <a:pt x="535172" y="1236921"/>
                  <a:pt x="514392" y="1234962"/>
                  <a:pt x="499730" y="1222744"/>
                </a:cubicBezTo>
                <a:cubicBezTo>
                  <a:pt x="491120" y="1215569"/>
                  <a:pt x="496098" y="1199599"/>
                  <a:pt x="489097" y="1190847"/>
                </a:cubicBezTo>
                <a:cubicBezTo>
                  <a:pt x="481114" y="1180868"/>
                  <a:pt x="467832" y="1176670"/>
                  <a:pt x="457200" y="1169581"/>
                </a:cubicBezTo>
                <a:cubicBezTo>
                  <a:pt x="453656" y="1155404"/>
                  <a:pt x="457565" y="1136674"/>
                  <a:pt x="446567" y="1127051"/>
                </a:cubicBezTo>
                <a:cubicBezTo>
                  <a:pt x="426254" y="1109277"/>
                  <a:pt x="397332" y="1104843"/>
                  <a:pt x="372139" y="1095154"/>
                </a:cubicBezTo>
                <a:cubicBezTo>
                  <a:pt x="290436" y="1063729"/>
                  <a:pt x="311189" y="1084101"/>
                  <a:pt x="223283" y="1031358"/>
                </a:cubicBezTo>
                <a:cubicBezTo>
                  <a:pt x="188287" y="1010361"/>
                  <a:pt x="92180" y="939270"/>
                  <a:pt x="74428" y="903767"/>
                </a:cubicBezTo>
                <a:cubicBezTo>
                  <a:pt x="41954" y="838822"/>
                  <a:pt x="64370" y="872445"/>
                  <a:pt x="0" y="808074"/>
                </a:cubicBezTo>
                <a:cubicBezTo>
                  <a:pt x="17721" y="800986"/>
                  <a:pt x="35056" y="792844"/>
                  <a:pt x="53162" y="786809"/>
                </a:cubicBezTo>
                <a:cubicBezTo>
                  <a:pt x="67025" y="782188"/>
                  <a:pt x="89158" y="789247"/>
                  <a:pt x="95693" y="776177"/>
                </a:cubicBezTo>
                <a:cubicBezTo>
                  <a:pt x="113414" y="740735"/>
                  <a:pt x="101718" y="695796"/>
                  <a:pt x="116958" y="659219"/>
                </a:cubicBezTo>
                <a:cubicBezTo>
                  <a:pt x="121269" y="648874"/>
                  <a:pt x="138026" y="651474"/>
                  <a:pt x="148855" y="648586"/>
                </a:cubicBezTo>
                <a:cubicBezTo>
                  <a:pt x="191214" y="637290"/>
                  <a:pt x="237235" y="636294"/>
                  <a:pt x="276446" y="616688"/>
                </a:cubicBezTo>
                <a:cubicBezTo>
                  <a:pt x="338259" y="585782"/>
                  <a:pt x="303342" y="598029"/>
                  <a:pt x="382772" y="584791"/>
                </a:cubicBezTo>
                <a:cubicBezTo>
                  <a:pt x="393404" y="581247"/>
                  <a:pt x="403893" y="577237"/>
                  <a:pt x="414669" y="574158"/>
                </a:cubicBezTo>
                <a:cubicBezTo>
                  <a:pt x="428720" y="570143"/>
                  <a:pt x="443768" y="569282"/>
                  <a:pt x="457200" y="563526"/>
                </a:cubicBezTo>
                <a:cubicBezTo>
                  <a:pt x="468945" y="558492"/>
                  <a:pt x="478465" y="549349"/>
                  <a:pt x="489097" y="542261"/>
                </a:cubicBezTo>
                <a:lnTo>
                  <a:pt x="584790" y="404037"/>
                </a:lnTo>
                <a:cubicBezTo>
                  <a:pt x="592029" y="393507"/>
                  <a:pt x="606055" y="372140"/>
                  <a:pt x="606055" y="372140"/>
                </a:cubicBezTo>
                <a:cubicBezTo>
                  <a:pt x="544607" y="356777"/>
                  <a:pt x="527746" y="357628"/>
                  <a:pt x="467832" y="297712"/>
                </a:cubicBezTo>
                <a:cubicBezTo>
                  <a:pt x="457200" y="287079"/>
                  <a:pt x="449079" y="273116"/>
                  <a:pt x="435935" y="265814"/>
                </a:cubicBezTo>
                <a:cubicBezTo>
                  <a:pt x="416340" y="254928"/>
                  <a:pt x="393404" y="251637"/>
                  <a:pt x="372139" y="244549"/>
                </a:cubicBezTo>
                <a:cubicBezTo>
                  <a:pt x="357962" y="233916"/>
                  <a:pt x="329609" y="230372"/>
                  <a:pt x="329609" y="212651"/>
                </a:cubicBezTo>
                <a:cubicBezTo>
                  <a:pt x="329609" y="168983"/>
                  <a:pt x="391219" y="168282"/>
                  <a:pt x="414669" y="159488"/>
                </a:cubicBezTo>
                <a:cubicBezTo>
                  <a:pt x="512067" y="122964"/>
                  <a:pt x="421581" y="142388"/>
                  <a:pt x="382772" y="148856"/>
                </a:cubicBezTo>
                <a:cubicBezTo>
                  <a:pt x="364946" y="151827"/>
                  <a:pt x="347330" y="155944"/>
                  <a:pt x="329609" y="159488"/>
                </a:cubicBezTo>
                <a:cubicBezTo>
                  <a:pt x="322850" y="142590"/>
                  <a:pt x="288453" y="86687"/>
                  <a:pt x="318976" y="63795"/>
                </a:cubicBezTo>
                <a:cubicBezTo>
                  <a:pt x="339618" y="48314"/>
                  <a:pt x="368800" y="50300"/>
                  <a:pt x="393404" y="42530"/>
                </a:cubicBezTo>
                <a:cubicBezTo>
                  <a:pt x="436154" y="29030"/>
                  <a:pt x="520995" y="0"/>
                  <a:pt x="520995" y="0"/>
                </a:cubicBezTo>
                <a:cubicBezTo>
                  <a:pt x="552893" y="3544"/>
                  <a:pt x="586889" y="-1286"/>
                  <a:pt x="616688" y="10633"/>
                </a:cubicBezTo>
                <a:cubicBezTo>
                  <a:pt x="627094" y="14795"/>
                  <a:pt x="617817" y="36590"/>
                  <a:pt x="627321" y="42530"/>
                </a:cubicBezTo>
                <a:cubicBezTo>
                  <a:pt x="649201" y="56205"/>
                  <a:pt x="677449" y="55117"/>
                  <a:pt x="701748" y="63795"/>
                </a:cubicBezTo>
                <a:cubicBezTo>
                  <a:pt x="727167" y="72873"/>
                  <a:pt x="750848" y="86362"/>
                  <a:pt x="776176" y="95693"/>
                </a:cubicBezTo>
                <a:cubicBezTo>
                  <a:pt x="818243" y="111191"/>
                  <a:pt x="861237" y="124046"/>
                  <a:pt x="903767" y="138223"/>
                </a:cubicBezTo>
                <a:cubicBezTo>
                  <a:pt x="925032" y="152400"/>
                  <a:pt x="947116" y="165419"/>
                  <a:pt x="967562" y="180754"/>
                </a:cubicBezTo>
                <a:cubicBezTo>
                  <a:pt x="975582" y="186769"/>
                  <a:pt x="980671" y="196192"/>
                  <a:pt x="988828" y="202019"/>
                </a:cubicBezTo>
                <a:cubicBezTo>
                  <a:pt x="1030422" y="231729"/>
                  <a:pt x="1075526" y="256410"/>
                  <a:pt x="1116418" y="287079"/>
                </a:cubicBezTo>
                <a:cubicBezTo>
                  <a:pt x="1130595" y="297712"/>
                  <a:pt x="1143921" y="309585"/>
                  <a:pt x="1158948" y="318977"/>
                </a:cubicBezTo>
                <a:cubicBezTo>
                  <a:pt x="1172389" y="327378"/>
                  <a:pt x="1187887" y="332087"/>
                  <a:pt x="1201479" y="340242"/>
                </a:cubicBezTo>
                <a:cubicBezTo>
                  <a:pt x="1213487" y="347447"/>
                  <a:pt x="1285033" y="390391"/>
                  <a:pt x="1297172" y="414670"/>
                </a:cubicBezTo>
                <a:cubicBezTo>
                  <a:pt x="1301927" y="424180"/>
                  <a:pt x="1291855" y="441251"/>
                  <a:pt x="1286539" y="45720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59852B9-1324-9196-F40F-BB51A29BE4DC}"/>
              </a:ext>
            </a:extLst>
          </p:cNvPr>
          <p:cNvSpPr txBox="1"/>
          <p:nvPr/>
        </p:nvSpPr>
        <p:spPr>
          <a:xfrm>
            <a:off x="566850" y="1744564"/>
            <a:ext cx="5826862" cy="1938992"/>
          </a:xfrm>
          <a:prstGeom prst="rect">
            <a:avLst/>
          </a:prstGeom>
          <a:noFill/>
        </p:spPr>
        <p:txBody>
          <a:bodyPr wrap="square" rtlCol="0">
            <a:spAutoFit/>
          </a:bodyPr>
          <a:lstStyle/>
          <a:p>
            <a:pPr lvl="0" algn="just"/>
            <a:r>
              <a:rPr lang="vi-VN" alt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Đọc tên các vùng, quốc gia tiếp giáp với vùng Duyên hải miền Trung.</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75D3694B-3125-8717-EDAC-A713FFC669BA}"/>
              </a:ext>
            </a:extLst>
          </p:cNvPr>
          <p:cNvSpPr/>
          <p:nvPr/>
        </p:nvSpPr>
        <p:spPr>
          <a:xfrm>
            <a:off x="7846827" y="1924493"/>
            <a:ext cx="552893" cy="3083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8DE4F0D-9D5D-95CA-A8FA-5329E163F2AF}"/>
              </a:ext>
            </a:extLst>
          </p:cNvPr>
          <p:cNvSpPr/>
          <p:nvPr/>
        </p:nvSpPr>
        <p:spPr>
          <a:xfrm>
            <a:off x="7740502" y="4646428"/>
            <a:ext cx="1329070" cy="3615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19">
            <a:extLst>
              <a:ext uri="{FF2B5EF4-FFF2-40B4-BE49-F238E27FC236}">
                <a16:creationId xmlns:a16="http://schemas.microsoft.com/office/drawing/2014/main" id="{7A25B225-A568-EF0A-F455-FC7118E6F1A8}"/>
              </a:ext>
            </a:extLst>
          </p:cNvPr>
          <p:cNvSpPr/>
          <p:nvPr/>
        </p:nvSpPr>
        <p:spPr>
          <a:xfrm>
            <a:off x="9005777" y="797442"/>
            <a:ext cx="1903228" cy="552893"/>
          </a:xfrm>
          <a:prstGeom prst="wedgeRectCallout">
            <a:avLst>
              <a:gd name="adj1" fmla="val -90955"/>
              <a:gd name="adj2" fmla="val -1212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Trung Du </a:t>
            </a:r>
            <a:r>
              <a:rPr lang="en-US" b="1" dirty="0" err="1">
                <a:solidFill>
                  <a:srgbClr val="FF0000"/>
                </a:solidFill>
                <a:latin typeface="Cambria" panose="02040503050406030204" pitchFamily="18" charset="0"/>
                <a:ea typeface="Cambria" panose="02040503050406030204" pitchFamily="18" charset="0"/>
              </a:rPr>
              <a:t>và</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miền</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núi</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Bắc</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bộ</a:t>
            </a:r>
            <a:endParaRPr lang="en-US" b="1" dirty="0">
              <a:solidFill>
                <a:srgbClr val="FF0000"/>
              </a:solidFill>
              <a:latin typeface="Cambria" panose="02040503050406030204" pitchFamily="18" charset="0"/>
              <a:ea typeface="Cambria" panose="02040503050406030204" pitchFamily="18" charset="0"/>
            </a:endParaRPr>
          </a:p>
        </p:txBody>
      </p:sp>
      <p:sp>
        <p:nvSpPr>
          <p:cNvPr id="21" name="Speech Bubble: Rectangle 20">
            <a:extLst>
              <a:ext uri="{FF2B5EF4-FFF2-40B4-BE49-F238E27FC236}">
                <a16:creationId xmlns:a16="http://schemas.microsoft.com/office/drawing/2014/main" id="{9FD6412F-2BC9-78D5-1E79-BA61E6E858E7}"/>
              </a:ext>
            </a:extLst>
          </p:cNvPr>
          <p:cNvSpPr/>
          <p:nvPr/>
        </p:nvSpPr>
        <p:spPr>
          <a:xfrm>
            <a:off x="9579935" y="159488"/>
            <a:ext cx="1626781" cy="552893"/>
          </a:xfrm>
          <a:prstGeom prst="wedgeRectCallout">
            <a:avLst>
              <a:gd name="adj1" fmla="val -96848"/>
              <a:gd name="adj2" fmla="val -115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Đồng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bằng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Bắc</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bộ</a:t>
            </a:r>
            <a:endParaRPr lang="en-US" b="1" dirty="0">
              <a:solidFill>
                <a:srgbClr val="FF0000"/>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B419FEFC-9F73-63D1-9798-51E34AC0DC27}"/>
              </a:ext>
            </a:extLst>
          </p:cNvPr>
          <p:cNvSpPr/>
          <p:nvPr/>
        </p:nvSpPr>
        <p:spPr>
          <a:xfrm>
            <a:off x="9314121" y="4497572"/>
            <a:ext cx="723014" cy="350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CB5F4051-F78C-C749-4A45-BD2E20D93EDA}"/>
              </a:ext>
            </a:extLst>
          </p:cNvPr>
          <p:cNvSpPr/>
          <p:nvPr/>
        </p:nvSpPr>
        <p:spPr>
          <a:xfrm>
            <a:off x="8548577" y="5879805"/>
            <a:ext cx="723014" cy="350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7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0-#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animBg="1"/>
      <p:bldP spid="15" grpId="1" animBg="1"/>
      <p:bldP spid="16" grpId="0"/>
      <p:bldP spid="17" grpId="0" animBg="1"/>
      <p:bldP spid="18" grpId="0" animBg="1"/>
      <p:bldP spid="20"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4" descr="vietnammap">
            <a:extLst>
              <a:ext uri="{FF2B5EF4-FFF2-40B4-BE49-F238E27FC236}">
                <a16:creationId xmlns:a16="http://schemas.microsoft.com/office/drawing/2014/main" id="{8FAEAAF9-D32A-FF5B-FA59-568570133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9" y="1211903"/>
            <a:ext cx="3832471" cy="53977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Speech Bubble: Rectangle with Corners Rounded 4">
            <a:extLst>
              <a:ext uri="{FF2B5EF4-FFF2-40B4-BE49-F238E27FC236}">
                <a16:creationId xmlns:a16="http://schemas.microsoft.com/office/drawing/2014/main" id="{68680F81-3AE8-7DBD-C929-C104959DDFBE}"/>
              </a:ext>
            </a:extLst>
          </p:cNvPr>
          <p:cNvSpPr/>
          <p:nvPr/>
        </p:nvSpPr>
        <p:spPr>
          <a:xfrm>
            <a:off x="5029200" y="1428750"/>
            <a:ext cx="5219700" cy="2821269"/>
          </a:xfrm>
          <a:prstGeom prst="wedgeRoundRectCallout">
            <a:avLst>
              <a:gd name="adj1" fmla="val 48023"/>
              <a:gd name="adj2" fmla="val 57405"/>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Vùng</a:t>
            </a:r>
            <a:r>
              <a:rPr lang="en-US" sz="3200" b="1">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duyên </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hải miền Trung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vùng</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đất</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hẹp</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kéo</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dài</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tỉnh</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Thanh Hóa đến Bình Thuận</a:t>
            </a:r>
            <a:r>
              <a:rPr lang="vi-VN" sz="3200" b="1" dirty="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rPr>
              <a:t>.</a:t>
            </a:r>
            <a:endParaRPr lang="en-US" sz="3200" b="1" dirty="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38A0AEA2-DC12-AB10-2572-76E9F5288D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8735061" y="3777216"/>
            <a:ext cx="2968610" cy="2934480"/>
          </a:xfrm>
          <a:prstGeom prst="rect">
            <a:avLst/>
          </a:prstGeom>
        </p:spPr>
      </p:pic>
      <p:pic>
        <p:nvPicPr>
          <p:cNvPr id="14" name="Picture 13" descr="Map&#10;&#10;Description automatically generated">
            <a:extLst>
              <a:ext uri="{FF2B5EF4-FFF2-40B4-BE49-F238E27FC236}">
                <a16:creationId xmlns:a16="http://schemas.microsoft.com/office/drawing/2014/main" id="{DAF2BF52-938C-B692-C970-E5048C319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247" y="1200806"/>
            <a:ext cx="3854372" cy="5419951"/>
          </a:xfrm>
          <a:prstGeom prst="rect">
            <a:avLst/>
          </a:prstGeom>
        </p:spPr>
      </p:pic>
    </p:spTree>
    <p:extLst>
      <p:ext uri="{BB962C8B-B14F-4D97-AF65-F5344CB8AC3E}">
        <p14:creationId xmlns:p14="http://schemas.microsoft.com/office/powerpoint/2010/main" val="41145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5">
            <a:extLst>
              <a:ext uri="{FF2B5EF4-FFF2-40B4-BE49-F238E27FC236}">
                <a16:creationId xmlns:a16="http://schemas.microsoft.com/office/drawing/2014/main" id="{603222FE-D699-C3C4-68C4-ED6CBDD07E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107650" flipH="1">
            <a:off x="5463185" y="1560976"/>
            <a:ext cx="4423498" cy="2977082"/>
          </a:xfrm>
          <a:prstGeom prst="rect">
            <a:avLst/>
          </a:prstGeom>
        </p:spPr>
      </p:pic>
      <p:sp>
        <p:nvSpPr>
          <p:cNvPr id="5" name="TextBox 4">
            <a:extLst>
              <a:ext uri="{FF2B5EF4-FFF2-40B4-BE49-F238E27FC236}">
                <a16:creationId xmlns:a16="http://schemas.microsoft.com/office/drawing/2014/main" id="{28FCA0E9-5C16-1277-4FCD-1F267954A2E7}"/>
              </a:ext>
            </a:extLst>
          </p:cNvPr>
          <p:cNvSpPr txBox="1"/>
          <p:nvPr/>
        </p:nvSpPr>
        <p:spPr>
          <a:xfrm rot="20972521">
            <a:off x="5575098" y="2186743"/>
            <a:ext cx="4057861" cy="1569660"/>
          </a:xfrm>
          <a:prstGeom prst="rect">
            <a:avLst/>
          </a:prstGeom>
          <a:noFill/>
        </p:spPr>
        <p:txBody>
          <a:bodyPr wrap="square">
            <a:spAutoFit/>
          </a:bodyPr>
          <a:lstStyle/>
          <a:p>
            <a:pPr algn="ctr"/>
            <a:r>
              <a:rPr lang="en-US" sz="2400" b="1" dirty="0" err="1">
                <a:latin typeface="Arial" panose="020B0604020202020204" pitchFamily="34" charset="0"/>
                <a:cs typeface="Arial" panose="020B0604020202020204" pitchFamily="34" charset="0"/>
              </a:rPr>
              <a:t>Lên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duyên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miền</a:t>
            </a:r>
            <a:r>
              <a:rPr lang="en-US" sz="2400" b="1" dirty="0">
                <a:latin typeface="Arial" panose="020B0604020202020204" pitchFamily="34" charset="0"/>
                <a:cs typeface="Arial" panose="020B0604020202020204" pitchFamily="34" charset="0"/>
              </a:rPr>
              <a:t> Trung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tự</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Bắc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vào</a:t>
            </a:r>
            <a:r>
              <a:rPr lang="en-US" sz="2400" b="1" dirty="0">
                <a:solidFill>
                  <a:srgbClr val="FF0000"/>
                </a:solidFill>
                <a:latin typeface="Arial" panose="020B0604020202020204" pitchFamily="34" charset="0"/>
                <a:cs typeface="Arial" panose="020B0604020202020204" pitchFamily="34" charset="0"/>
              </a:rPr>
              <a:t> Nam</a:t>
            </a:r>
            <a:r>
              <a:rPr lang="en-US" sz="2400" b="1"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9433A1DA-D6DF-92B6-3AFD-89C515DF76ED}"/>
              </a:ext>
            </a:extLst>
          </p:cNvPr>
          <p:cNvPicPr>
            <a:picLocks noChangeAspect="1"/>
          </p:cNvPicPr>
          <p:nvPr/>
        </p:nvPicPr>
        <p:blipFill>
          <a:blip r:embed="rId5"/>
          <a:stretch>
            <a:fillRect/>
          </a:stretch>
        </p:blipFill>
        <p:spPr>
          <a:xfrm>
            <a:off x="652915" y="1345096"/>
            <a:ext cx="3761429" cy="53371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21A3AEF-D4D6-401E-4713-C0CDA0EAC3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735061" y="3777216"/>
            <a:ext cx="2968610" cy="2934480"/>
          </a:xfrm>
          <a:prstGeom prst="rect">
            <a:avLst/>
          </a:prstGeom>
        </p:spPr>
      </p:pic>
      <p:sp>
        <p:nvSpPr>
          <p:cNvPr id="8" name="Oval 7">
            <a:extLst>
              <a:ext uri="{FF2B5EF4-FFF2-40B4-BE49-F238E27FC236}">
                <a16:creationId xmlns:a16="http://schemas.microsoft.com/office/drawing/2014/main" id="{8B3644AC-E638-C1DF-F8F9-687FC618705B}"/>
              </a:ext>
            </a:extLst>
          </p:cNvPr>
          <p:cNvSpPr/>
          <p:nvPr/>
        </p:nvSpPr>
        <p:spPr>
          <a:xfrm rot="20766010">
            <a:off x="1392991" y="1861560"/>
            <a:ext cx="374301" cy="94705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784B0ED-2FAE-EE8B-87F3-48BE33F9FA5E}"/>
              </a:ext>
            </a:extLst>
          </p:cNvPr>
          <p:cNvSpPr/>
          <p:nvPr/>
        </p:nvSpPr>
        <p:spPr>
          <a:xfrm rot="19459314">
            <a:off x="2062022" y="2729807"/>
            <a:ext cx="393556" cy="11055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84D03-D70C-ADC7-5FB6-22225146A79F}"/>
              </a:ext>
            </a:extLst>
          </p:cNvPr>
          <p:cNvSpPr/>
          <p:nvPr/>
        </p:nvSpPr>
        <p:spPr>
          <a:xfrm rot="19459314">
            <a:off x="2793387" y="3640050"/>
            <a:ext cx="393556" cy="728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C90D188-8EAD-C204-CD09-C9A38D738060}"/>
              </a:ext>
            </a:extLst>
          </p:cNvPr>
          <p:cNvSpPr/>
          <p:nvPr/>
        </p:nvSpPr>
        <p:spPr>
          <a:xfrm rot="21224052">
            <a:off x="3028316" y="4333631"/>
            <a:ext cx="393556" cy="1274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E38178-5A09-FA88-4976-0611039FD2F4}"/>
              </a:ext>
            </a:extLst>
          </p:cNvPr>
          <p:cNvSpPr/>
          <p:nvPr/>
        </p:nvSpPr>
        <p:spPr>
          <a:xfrm rot="2851924">
            <a:off x="2686744" y="5511989"/>
            <a:ext cx="393556" cy="1274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3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07AF11BE-09B4-40F8-6C6A-38266E253E23}"/>
              </a:ext>
            </a:extLst>
          </p:cNvPr>
          <p:cNvSpPr/>
          <p:nvPr/>
        </p:nvSpPr>
        <p:spPr>
          <a:xfrm>
            <a:off x="4939718" y="1394038"/>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Thanh – Nghệ – Tĩnh</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B312C47-C070-5403-4540-CE7DFD09D58D}"/>
              </a:ext>
            </a:extLst>
          </p:cNvPr>
          <p:cNvSpPr/>
          <p:nvPr/>
        </p:nvSpPr>
        <p:spPr>
          <a:xfrm>
            <a:off x="4939718" y="2327393"/>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Bình – Trị – Thiên</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5F993079-8933-28B3-C2F7-A14979AC460D}"/>
              </a:ext>
            </a:extLst>
          </p:cNvPr>
          <p:cNvSpPr/>
          <p:nvPr/>
        </p:nvSpPr>
        <p:spPr>
          <a:xfrm>
            <a:off x="4939718" y="3291841"/>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Nam – Ngãi</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55E945A-D0D3-E47C-5338-184ED288DDB5}"/>
              </a:ext>
            </a:extLst>
          </p:cNvPr>
          <p:cNvSpPr/>
          <p:nvPr/>
        </p:nvSpPr>
        <p:spPr>
          <a:xfrm>
            <a:off x="4939718" y="4265420"/>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Bình Phú – Khánh Hòa</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CF410EAB-D47A-9F92-2FDE-4FDAD9389B26}"/>
              </a:ext>
            </a:extLst>
          </p:cNvPr>
          <p:cNvSpPr/>
          <p:nvPr/>
        </p:nvSpPr>
        <p:spPr>
          <a:xfrm>
            <a:off x="4939718" y="5216256"/>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 Đồng bằng Ninh Thuận – Bình Thuận.</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6C3063E2-D4E1-DCF9-B20F-4DD8B360532E}"/>
              </a:ext>
            </a:extLst>
          </p:cNvPr>
          <p:cNvPicPr>
            <a:picLocks noChangeAspect="1"/>
          </p:cNvPicPr>
          <p:nvPr/>
        </p:nvPicPr>
        <p:blipFill>
          <a:blip r:embed="rId2"/>
          <a:stretch>
            <a:fillRect/>
          </a:stretch>
        </p:blipFill>
        <p:spPr>
          <a:xfrm>
            <a:off x="881753" y="1274557"/>
            <a:ext cx="3761429" cy="5337164"/>
          </a:xfrm>
          <a:prstGeom prst="rect">
            <a:avLst/>
          </a:prstGeom>
        </p:spPr>
      </p:pic>
    </p:spTree>
    <p:extLst>
      <p:ext uri="{BB962C8B-B14F-4D97-AF65-F5344CB8AC3E}">
        <p14:creationId xmlns:p14="http://schemas.microsoft.com/office/powerpoint/2010/main" val="178362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996258" y="1584251"/>
            <a:ext cx="10068906" cy="4337559"/>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148658" y="1754373"/>
            <a:ext cx="10068906" cy="438843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1442791" y="1779687"/>
            <a:ext cx="9583172" cy="4031873"/>
          </a:xfrm>
          <a:prstGeom prst="rect">
            <a:avLst/>
          </a:prstGeom>
          <a:noFill/>
        </p:spPr>
        <p:txBody>
          <a:bodyPr wrap="square" rtlCol="0">
            <a:spAutoFit/>
          </a:bodyPr>
          <a:lstStyle/>
          <a:p>
            <a:pPr lvl="0" algn="just"/>
            <a:r>
              <a:rPr lang="vi-VN" altLang="en-US" sz="3200" b="1" dirty="0">
                <a:solidFill>
                  <a:srgbClr val="000099"/>
                </a:solidFill>
                <a:latin typeface="Cambria" panose="02040503050406030204" pitchFamily="18" charset="0"/>
                <a:ea typeface="Cambria" panose="02040503050406030204" pitchFamily="18" charset="0"/>
              </a:rPr>
              <a:t>Vùng duyên hải miền Trung có vị trí là cầu nối giữa các vùng lãnh thổ phía bắc và phía nam của nước ta ngoài lãnh. Ngoài phần lãnh thổ đất liền, vùng còn có phần biển rộng lớn với rất nhiều đảo, quần đảo, trong đó có quần đảo Hoàng Sa và Trường Sa. Các đảo và quần đảo có vai trò rất quan trọng trong việc bảo vệ và khẳng định chủ quyền lãnh thổ trên biển của nước ta.</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7C4D0DFD-0931-81BE-E06E-5C977225004D}"/>
              </a:ext>
            </a:extLst>
          </p:cNvPr>
          <p:cNvPicPr>
            <a:picLocks noChangeAspect="1"/>
          </p:cNvPicPr>
          <p:nvPr/>
        </p:nvPicPr>
        <p:blipFill>
          <a:blip r:embed="rId7"/>
          <a:stretch>
            <a:fillRect/>
          </a:stretch>
        </p:blipFill>
        <p:spPr>
          <a:xfrm>
            <a:off x="4044446" y="123464"/>
            <a:ext cx="4145639" cy="1975275"/>
          </a:xfrm>
          <a:prstGeom prst="rect">
            <a:avLst/>
          </a:prstGeom>
        </p:spPr>
      </p:pic>
    </p:spTree>
    <p:extLst>
      <p:ext uri="{BB962C8B-B14F-4D97-AF65-F5344CB8AC3E}">
        <p14:creationId xmlns:p14="http://schemas.microsoft.com/office/powerpoint/2010/main" val="39782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80">
                                          <p:stCondLst>
                                            <p:cond delay="0"/>
                                          </p:stCondLst>
                                        </p:cTn>
                                        <p:tgtEl>
                                          <p:spTgt spid="33"/>
                                        </p:tgtEl>
                                      </p:cBhvr>
                                    </p:animEffect>
                                    <p:anim calcmode="lin" valueType="num">
                                      <p:cBhvr>
                                        <p:cTn id="2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5" dur="26">
                                          <p:stCondLst>
                                            <p:cond delay="650"/>
                                          </p:stCondLst>
                                        </p:cTn>
                                        <p:tgtEl>
                                          <p:spTgt spid="33"/>
                                        </p:tgtEl>
                                      </p:cBhvr>
                                      <p:to x="100000" y="60000"/>
                                    </p:animScale>
                                    <p:animScale>
                                      <p:cBhvr>
                                        <p:cTn id="26" dur="166" decel="50000">
                                          <p:stCondLst>
                                            <p:cond delay="676"/>
                                          </p:stCondLst>
                                        </p:cTn>
                                        <p:tgtEl>
                                          <p:spTgt spid="33"/>
                                        </p:tgtEl>
                                      </p:cBhvr>
                                      <p:to x="100000" y="100000"/>
                                    </p:animScale>
                                    <p:animScale>
                                      <p:cBhvr>
                                        <p:cTn id="27" dur="26">
                                          <p:stCondLst>
                                            <p:cond delay="1312"/>
                                          </p:stCondLst>
                                        </p:cTn>
                                        <p:tgtEl>
                                          <p:spTgt spid="33"/>
                                        </p:tgtEl>
                                      </p:cBhvr>
                                      <p:to x="100000" y="80000"/>
                                    </p:animScale>
                                    <p:animScale>
                                      <p:cBhvr>
                                        <p:cTn id="28" dur="166" decel="50000">
                                          <p:stCondLst>
                                            <p:cond delay="1338"/>
                                          </p:stCondLst>
                                        </p:cTn>
                                        <p:tgtEl>
                                          <p:spTgt spid="33"/>
                                        </p:tgtEl>
                                      </p:cBhvr>
                                      <p:to x="100000" y="100000"/>
                                    </p:animScale>
                                    <p:animScale>
                                      <p:cBhvr>
                                        <p:cTn id="29" dur="26">
                                          <p:stCondLst>
                                            <p:cond delay="1642"/>
                                          </p:stCondLst>
                                        </p:cTn>
                                        <p:tgtEl>
                                          <p:spTgt spid="33"/>
                                        </p:tgtEl>
                                      </p:cBhvr>
                                      <p:to x="100000" y="90000"/>
                                    </p:animScale>
                                    <p:animScale>
                                      <p:cBhvr>
                                        <p:cTn id="30" dur="166" decel="50000">
                                          <p:stCondLst>
                                            <p:cond delay="1668"/>
                                          </p:stCondLst>
                                        </p:cTn>
                                        <p:tgtEl>
                                          <p:spTgt spid="33"/>
                                        </p:tgtEl>
                                      </p:cBhvr>
                                      <p:to x="100000" y="100000"/>
                                    </p:animScale>
                                    <p:animScale>
                                      <p:cBhvr>
                                        <p:cTn id="31" dur="26">
                                          <p:stCondLst>
                                            <p:cond delay="1808"/>
                                          </p:stCondLst>
                                        </p:cTn>
                                        <p:tgtEl>
                                          <p:spTgt spid="33"/>
                                        </p:tgtEl>
                                      </p:cBhvr>
                                      <p:to x="100000" y="95000"/>
                                    </p:animScale>
                                    <p:animScale>
                                      <p:cBhvr>
                                        <p:cTn id="32"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Kinh nghiệm Du lịch Đảo Trường Sa cập nhật mới nhất">
            <a:extLst>
              <a:ext uri="{FF2B5EF4-FFF2-40B4-BE49-F238E27FC236}">
                <a16:creationId xmlns:a16="http://schemas.microsoft.com/office/drawing/2014/main" id="{A4AE56C2-2CFF-8CCA-D61D-B6B51D6ED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1CCBCB6-CC4D-B860-0F4B-0E7C0380F5AB}"/>
              </a:ext>
            </a:extLst>
          </p:cNvPr>
          <p:cNvPicPr>
            <a:picLocks noChangeAspect="1"/>
          </p:cNvPicPr>
          <p:nvPr/>
        </p:nvPicPr>
        <p:blipFill>
          <a:blip r:embed="rId3"/>
          <a:stretch>
            <a:fillRect/>
          </a:stretch>
        </p:blipFill>
        <p:spPr>
          <a:xfrm>
            <a:off x="2394534" y="5165440"/>
            <a:ext cx="7913294" cy="1609483"/>
          </a:xfrm>
          <a:prstGeom prst="rect">
            <a:avLst/>
          </a:prstGeom>
        </p:spPr>
      </p:pic>
    </p:spTree>
    <p:extLst>
      <p:ext uri="{BB962C8B-B14F-4D97-AF65-F5344CB8AC3E}">
        <p14:creationId xmlns:p14="http://schemas.microsoft.com/office/powerpoint/2010/main" val="483053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24C05603-8A87-400D-98F5-67FABD088D78}:26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CF8404"/>
      </a:accent1>
      <a:accent2>
        <a:srgbClr val="FAAA21"/>
      </a:accent2>
      <a:accent3>
        <a:srgbClr val="8A5903"/>
      </a:accent3>
      <a:accent4>
        <a:srgbClr val="9B6303"/>
      </a:accent4>
      <a:accent5>
        <a:srgbClr val="CF8404"/>
      </a:accent5>
      <a:accent6>
        <a:srgbClr val="684202"/>
      </a:accent6>
      <a:hlink>
        <a:srgbClr val="CF8404"/>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343</Words>
  <Application>Microsoft Office PowerPoint</Application>
  <PresentationFormat>Widescreen</PresentationFormat>
  <Paragraphs>27</Paragraphs>
  <Slides>14</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vt:i4>
      </vt:variant>
    </vt:vector>
  </HeadingPairs>
  <TitlesOfParts>
    <vt:vector size="26" baseType="lpstr">
      <vt:lpstr>Arial</vt:lpstr>
      <vt:lpstr>Calibri</vt:lpstr>
      <vt:lpstr>Calibri Light</vt:lpstr>
      <vt:lpstr>Cambria</vt:lpstr>
      <vt:lpstr>Oi</vt:lpstr>
      <vt:lpstr>Times New Roman</vt:lpstr>
      <vt:lpstr>Wingdings</vt:lpstr>
      <vt:lpstr>1_Office Theme</vt:lpstr>
      <vt:lpstr>Office 主题​​</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2023-09-28T02:51:34Z</dcterms:created>
  <dcterms:modified xsi:type="dcterms:W3CDTF">2025-01-01T11:42:37Z</dcterms:modified>
</cp:coreProperties>
</file>