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Lst>
  <p:notesMasterIdLst>
    <p:notesMasterId r:id="rId27"/>
  </p:notesMasterIdLst>
  <p:sldIdLst>
    <p:sldId id="539" r:id="rId5"/>
    <p:sldId id="523" r:id="rId6"/>
    <p:sldId id="524" r:id="rId7"/>
    <p:sldId id="482" r:id="rId8"/>
    <p:sldId id="258" r:id="rId9"/>
    <p:sldId id="526" r:id="rId10"/>
    <p:sldId id="533" r:id="rId11"/>
    <p:sldId id="534" r:id="rId12"/>
    <p:sldId id="535" r:id="rId13"/>
    <p:sldId id="531" r:id="rId14"/>
    <p:sldId id="532" r:id="rId15"/>
    <p:sldId id="485" r:id="rId16"/>
    <p:sldId id="257" r:id="rId17"/>
    <p:sldId id="536" r:id="rId18"/>
    <p:sldId id="268" r:id="rId19"/>
    <p:sldId id="269" r:id="rId20"/>
    <p:sldId id="270" r:id="rId21"/>
    <p:sldId id="271" r:id="rId22"/>
    <p:sldId id="507" r:id="rId23"/>
    <p:sldId id="486" r:id="rId24"/>
    <p:sldId id="537" r:id="rId25"/>
    <p:sldId id="5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38"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74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1/20/2025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252477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19195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67319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922370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47398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069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160712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86924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1126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659880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16269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302674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24800097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8.xml"/><Relationship Id="rId1" Type="http://schemas.openxmlformats.org/officeDocument/2006/relationships/tags" Target="../tags/tag1.xml"/><Relationship Id="rId5" Type="http://schemas.openxmlformats.org/officeDocument/2006/relationships/image" Target="../media/image5.gi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jpg"/><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7.xm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slide" Target="slide15.xml"/><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28.png"/><Relationship Id="rId14"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4.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4.xml"/><Relationship Id="rId5" Type="http://schemas.openxmlformats.org/officeDocument/2006/relationships/image" Target="../media/image3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slide" Target="slide1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slide" Target="slide1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 y="0"/>
            <a:ext cx="12192000" cy="6858000"/>
          </a:xfrm>
          <a:prstGeom prst="rect">
            <a:avLst/>
          </a:prstGeom>
        </p:spPr>
      </p:pic>
      <p:sp>
        <p:nvSpPr>
          <p:cNvPr id="7" name="Rectangle 5"/>
          <p:cNvSpPr>
            <a:spLocks noChangeArrowheads="1"/>
          </p:cNvSpPr>
          <p:nvPr/>
        </p:nvSpPr>
        <p:spPr bwMode="auto">
          <a:xfrm>
            <a:off x="3226739" y="3878583"/>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TIẾNG VIỆT</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smtClean="0">
                <a:solidFill>
                  <a:srgbClr val="7030A0"/>
                </a:solidFill>
                <a:latin typeface="Times New Roman" pitchFamily="18" charset="0"/>
                <a:cs typeface="Times New Roman" pitchFamily="18" charset="0"/>
              </a:rPr>
              <a:t>ĐỌC: HẢI THƯỢNG LÃN ÔNG</a:t>
            </a:r>
            <a:r>
              <a:rPr kumimoji="0" lang="en-US" sz="24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 </a:t>
            </a:r>
            <a:endParaRPr kumimoji="0" lang="en-US" sz="24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1075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02542449-4A53-4540-A29B-7442E0CC4D8B}: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634</Words>
  <Application>Microsoft Office PowerPoint</Application>
  <PresentationFormat>Widescreen</PresentationFormat>
  <Paragraphs>64</Paragraphs>
  <Slides>22</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vt:lpstr>
      <vt:lpstr>Arial-Rounded</vt:lpstr>
      <vt:lpstr>Barlow Condensed</vt:lpstr>
      <vt:lpstr>Calibri</vt:lpstr>
      <vt:lpstr>Calibri Light</vt:lpstr>
      <vt:lpstr>Cambria</vt:lpstr>
      <vt:lpstr>等线</vt:lpstr>
      <vt:lpstr>Times New Roman</vt:lpstr>
      <vt:lpstr>Wingdings</vt:lpstr>
      <vt:lpstr>华康少女文字W5(P)</vt:lpstr>
      <vt:lpstr>Office 主题​​</vt:lpstr>
      <vt:lpstr>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43</cp:revision>
  <dcterms:created xsi:type="dcterms:W3CDTF">2023-10-22T04:26:35Z</dcterms:created>
  <dcterms:modified xsi:type="dcterms:W3CDTF">2025-01-20T11:50:42Z</dcterms:modified>
</cp:coreProperties>
</file>