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27" r:id="rId3"/>
  </p:sldMasterIdLst>
  <p:notesMasterIdLst>
    <p:notesMasterId r:id="rId15"/>
  </p:notesMasterIdLst>
  <p:sldIdLst>
    <p:sldId id="257" r:id="rId4"/>
    <p:sldId id="258" r:id="rId5"/>
    <p:sldId id="260" r:id="rId6"/>
    <p:sldId id="278" r:id="rId7"/>
    <p:sldId id="283" r:id="rId8"/>
    <p:sldId id="284" r:id="rId9"/>
    <p:sldId id="3229" r:id="rId10"/>
    <p:sldId id="3230" r:id="rId11"/>
    <p:sldId id="3231" r:id="rId12"/>
    <p:sldId id="3235" r:id="rId13"/>
    <p:sldId id="3237"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3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932F5-3105-4F85-9005-C7EABD8C2B01}"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BA102-9A5C-430D-ADBF-7F98E0D447FA}" type="slidenum">
              <a:rPr lang="en-US" smtClean="0"/>
              <a:t>‹#›</a:t>
            </a:fld>
            <a:endParaRPr lang="en-US"/>
          </a:p>
        </p:txBody>
      </p:sp>
    </p:spTree>
    <p:extLst>
      <p:ext uri="{BB962C8B-B14F-4D97-AF65-F5344CB8AC3E}">
        <p14:creationId xmlns:p14="http://schemas.microsoft.com/office/powerpoint/2010/main" val="1411428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D00BA102-9A5C-430D-ADBF-7F98E0D447FA}" type="slidenum">
              <a:rPr lang="en-US" smtClean="0"/>
              <a:t>1</a:t>
            </a:fld>
            <a:endParaRPr lang="en-US"/>
          </a:p>
        </p:txBody>
      </p:sp>
    </p:spTree>
    <p:extLst>
      <p:ext uri="{BB962C8B-B14F-4D97-AF65-F5344CB8AC3E}">
        <p14:creationId xmlns:p14="http://schemas.microsoft.com/office/powerpoint/2010/main" val="63904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0BA102-9A5C-430D-ADBF-7F98E0D447FA}" type="slidenum">
              <a:rPr lang="en-US" smtClean="0"/>
              <a:t>10</a:t>
            </a:fld>
            <a:endParaRPr lang="en-US"/>
          </a:p>
        </p:txBody>
      </p:sp>
    </p:spTree>
    <p:extLst>
      <p:ext uri="{BB962C8B-B14F-4D97-AF65-F5344CB8AC3E}">
        <p14:creationId xmlns:p14="http://schemas.microsoft.com/office/powerpoint/2010/main" val="3436731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0BA102-9A5C-430D-ADBF-7F98E0D447FA}" type="slidenum">
              <a:rPr lang="en-US" smtClean="0"/>
              <a:t>11</a:t>
            </a:fld>
            <a:endParaRPr lang="en-US"/>
          </a:p>
        </p:txBody>
      </p:sp>
    </p:spTree>
    <p:extLst>
      <p:ext uri="{BB962C8B-B14F-4D97-AF65-F5344CB8AC3E}">
        <p14:creationId xmlns:p14="http://schemas.microsoft.com/office/powerpoint/2010/main" val="1490251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0BA102-9A5C-430D-ADBF-7F98E0D447FA}" type="slidenum">
              <a:rPr lang="en-US" smtClean="0"/>
              <a:t>2</a:t>
            </a:fld>
            <a:endParaRPr lang="en-US"/>
          </a:p>
        </p:txBody>
      </p:sp>
    </p:spTree>
    <p:extLst>
      <p:ext uri="{BB962C8B-B14F-4D97-AF65-F5344CB8AC3E}">
        <p14:creationId xmlns:p14="http://schemas.microsoft.com/office/powerpoint/2010/main" val="121424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D00BA102-9A5C-430D-ADBF-7F98E0D447FA}" type="slidenum">
              <a:rPr lang="en-US" smtClean="0"/>
              <a:t>3</a:t>
            </a:fld>
            <a:endParaRPr lang="en-US"/>
          </a:p>
        </p:txBody>
      </p:sp>
    </p:spTree>
    <p:extLst>
      <p:ext uri="{BB962C8B-B14F-4D97-AF65-F5344CB8AC3E}">
        <p14:creationId xmlns:p14="http://schemas.microsoft.com/office/powerpoint/2010/main" val="1342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0BA102-9A5C-430D-ADBF-7F98E0D447FA}" type="slidenum">
              <a:rPr lang="en-US" smtClean="0"/>
              <a:t>4</a:t>
            </a:fld>
            <a:endParaRPr lang="en-US"/>
          </a:p>
        </p:txBody>
      </p:sp>
    </p:spTree>
    <p:extLst>
      <p:ext uri="{BB962C8B-B14F-4D97-AF65-F5344CB8AC3E}">
        <p14:creationId xmlns:p14="http://schemas.microsoft.com/office/powerpoint/2010/main" val="286331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0BA102-9A5C-430D-ADBF-7F98E0D447FA}" type="slidenum">
              <a:rPr lang="en-US" smtClean="0"/>
              <a:t>5</a:t>
            </a:fld>
            <a:endParaRPr lang="en-US"/>
          </a:p>
        </p:txBody>
      </p:sp>
    </p:spTree>
    <p:extLst>
      <p:ext uri="{BB962C8B-B14F-4D97-AF65-F5344CB8AC3E}">
        <p14:creationId xmlns:p14="http://schemas.microsoft.com/office/powerpoint/2010/main" val="1134438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0BA102-9A5C-430D-ADBF-7F98E0D447FA}" type="slidenum">
              <a:rPr lang="en-US" smtClean="0"/>
              <a:t>6</a:t>
            </a:fld>
            <a:endParaRPr lang="en-US"/>
          </a:p>
        </p:txBody>
      </p:sp>
    </p:spTree>
    <p:extLst>
      <p:ext uri="{BB962C8B-B14F-4D97-AF65-F5344CB8AC3E}">
        <p14:creationId xmlns:p14="http://schemas.microsoft.com/office/powerpoint/2010/main" val="55632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0BA102-9A5C-430D-ADBF-7F98E0D447FA}" type="slidenum">
              <a:rPr lang="en-US" smtClean="0"/>
              <a:t>7</a:t>
            </a:fld>
            <a:endParaRPr lang="en-US"/>
          </a:p>
        </p:txBody>
      </p:sp>
    </p:spTree>
    <p:extLst>
      <p:ext uri="{BB962C8B-B14F-4D97-AF65-F5344CB8AC3E}">
        <p14:creationId xmlns:p14="http://schemas.microsoft.com/office/powerpoint/2010/main" val="3030447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0BA102-9A5C-430D-ADBF-7F98E0D447FA}" type="slidenum">
              <a:rPr lang="en-US" smtClean="0"/>
              <a:t>8</a:t>
            </a:fld>
            <a:endParaRPr lang="en-US"/>
          </a:p>
        </p:txBody>
      </p:sp>
    </p:spTree>
    <p:extLst>
      <p:ext uri="{BB962C8B-B14F-4D97-AF65-F5344CB8AC3E}">
        <p14:creationId xmlns:p14="http://schemas.microsoft.com/office/powerpoint/2010/main" val="297737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0BA102-9A5C-430D-ADBF-7F98E0D447FA}" type="slidenum">
              <a:rPr lang="en-US" smtClean="0"/>
              <a:t>9</a:t>
            </a:fld>
            <a:endParaRPr lang="en-US"/>
          </a:p>
        </p:txBody>
      </p:sp>
    </p:spTree>
    <p:extLst>
      <p:ext uri="{BB962C8B-B14F-4D97-AF65-F5344CB8AC3E}">
        <p14:creationId xmlns:p14="http://schemas.microsoft.com/office/powerpoint/2010/main" val="1343094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24D951F6-E519-63CF-A9E4-5A303F7991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501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3C2AA-2F7F-459A-194C-C502F8FADA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CC90C1B-6152-7438-ADCC-2529B5BFBB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51B48A-EBBB-D940-DDC3-F9C89D9FC102}"/>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5" name="Footer Placeholder 4">
            <a:extLst>
              <a:ext uri="{FF2B5EF4-FFF2-40B4-BE49-F238E27FC236}">
                <a16:creationId xmlns:a16="http://schemas.microsoft.com/office/drawing/2014/main" xmlns="" id="{149294F6-9ED6-27DE-8401-B5F48E0C5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3EF7AE-05DA-699D-1A4E-5776D70B508C}"/>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16481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1ED236-E376-F7DE-A946-977490B643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2238E5-110B-55CB-44EB-4270B313E25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C1FC39-DE27-3268-4F70-79B3DFFABEE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5" name="Footer Placeholder 4">
            <a:extLst>
              <a:ext uri="{FF2B5EF4-FFF2-40B4-BE49-F238E27FC236}">
                <a16:creationId xmlns:a16="http://schemas.microsoft.com/office/drawing/2014/main" xmlns="" id="{08977890-ACAB-CBCA-3D1C-96B4A12479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01C082B-6698-4051-3A57-6532B9983075}"/>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913806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45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24D951F6-E519-63CF-A9E4-5A303F7991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82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xmlns="" id="{5B38B7A5-3DD2-47E0-7BBE-D7C19DAEA6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3808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B71AB3-5B3D-202A-1E4B-F4E11DFC3E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94A66E4-5729-B1C4-2681-EBC53543CA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E31127D-CD57-C383-D6F9-E4D036700230}"/>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5" name="Footer Placeholder 4">
            <a:extLst>
              <a:ext uri="{FF2B5EF4-FFF2-40B4-BE49-F238E27FC236}">
                <a16:creationId xmlns:a16="http://schemas.microsoft.com/office/drawing/2014/main" xmlns="" id="{42238188-D038-7BC7-62DA-2938DEA86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BEECE9-B0E1-3912-4736-66EEE5041F8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702709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E6FAC9-170F-DB10-4022-6D947043CA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707BE7-5098-DA80-6C9F-7E4A0D86FD6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598724-FA6D-635D-4FAE-7E6D51A982E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9B686BB-16E7-0384-45B8-04D98092C598}"/>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6" name="Footer Placeholder 5">
            <a:extLst>
              <a:ext uri="{FF2B5EF4-FFF2-40B4-BE49-F238E27FC236}">
                <a16:creationId xmlns:a16="http://schemas.microsoft.com/office/drawing/2014/main" xmlns="" id="{2388B6A2-68D4-FC8C-00C6-753D0214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0F9E775-A9AB-58DB-5396-0A7239A0BDB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881057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6B3693-06AA-1C58-8072-7C21ED3E5D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34415AD-E84A-7BF3-E385-15B89E5FA6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AD41610-C32E-8B8D-BEA9-E3D80816687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C3ADD5-70ED-A901-1541-5F631D7D15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B8F6D0-3F53-3520-E210-949E3E96EFE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D3667B4-0BFB-91BF-339B-56D021187CA3}"/>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8" name="Footer Placeholder 7">
            <a:extLst>
              <a:ext uri="{FF2B5EF4-FFF2-40B4-BE49-F238E27FC236}">
                <a16:creationId xmlns:a16="http://schemas.microsoft.com/office/drawing/2014/main" xmlns="" id="{8CA49DF4-ABE4-9FCD-3A55-AF89A9460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4C7F3B4-4ECA-4D5E-46C7-4F253F7FE56E}"/>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4117157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1973E-168D-A960-2795-C2C2B08335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47FCDA-7FB7-47FB-EA6A-670D36FBFC0F}"/>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4" name="Footer Placeholder 3">
            <a:extLst>
              <a:ext uri="{FF2B5EF4-FFF2-40B4-BE49-F238E27FC236}">
                <a16:creationId xmlns:a16="http://schemas.microsoft.com/office/drawing/2014/main" xmlns="" id="{ECB2A078-605F-C421-405D-736F41E6E9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766021-03BB-9446-17B0-90030C76A313}"/>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667577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6DE53B-01D0-201B-9E50-6132FCD974C1}"/>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3" name="Footer Placeholder 2">
            <a:extLst>
              <a:ext uri="{FF2B5EF4-FFF2-40B4-BE49-F238E27FC236}">
                <a16:creationId xmlns:a16="http://schemas.microsoft.com/office/drawing/2014/main" xmlns="" id="{E4C510FE-B48A-6BC9-875D-63B515F300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FDD4D94-2BFF-34FA-11D8-D1B2F8409D4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85938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xmlns="" id="{5B38B7A5-3DD2-47E0-7BBE-D7C19DAEA6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7555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F317FF-628C-EBFC-C187-115140EC13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FAF169-65DE-EC20-21B3-EBDBA5A0BA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5340D27-093C-DCB7-F088-C9BCD148149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5EEE159-A3DF-B1E1-4FCF-F7122502BCE6}"/>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6" name="Footer Placeholder 5">
            <a:extLst>
              <a:ext uri="{FF2B5EF4-FFF2-40B4-BE49-F238E27FC236}">
                <a16:creationId xmlns:a16="http://schemas.microsoft.com/office/drawing/2014/main" xmlns="" id="{C5248ACD-BEED-1046-33E5-6AAF9868CD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D580F02-6A22-F0A0-8FF8-7FAC3AFF527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07841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D4072E-B5D4-918E-5720-69FB6F3605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A2FA847-77D2-0612-9AB6-B9506A03F3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9CDAE7C-221D-A6D6-52CE-95B21BC0DE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D3B3F6-FE7C-215F-AB2F-67D9B76AD94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6" name="Footer Placeholder 5">
            <a:extLst>
              <a:ext uri="{FF2B5EF4-FFF2-40B4-BE49-F238E27FC236}">
                <a16:creationId xmlns:a16="http://schemas.microsoft.com/office/drawing/2014/main" xmlns="" id="{31A55B1F-918A-04DA-BD41-31831FE50B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5FA2835-2033-DC3E-8F92-11B7A9699C9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883698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3C2AA-2F7F-459A-194C-C502F8FADA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CC90C1B-6152-7438-ADCC-2529B5BFBB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51B48A-EBBB-D940-DDC3-F9C89D9FC102}"/>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5" name="Footer Placeholder 4">
            <a:extLst>
              <a:ext uri="{FF2B5EF4-FFF2-40B4-BE49-F238E27FC236}">
                <a16:creationId xmlns:a16="http://schemas.microsoft.com/office/drawing/2014/main" xmlns="" id="{149294F6-9ED6-27DE-8401-B5F48E0C5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3EF7AE-05DA-699D-1A4E-5776D70B508C}"/>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5956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1ED236-E376-F7DE-A946-977490B643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2238E5-110B-55CB-44EB-4270B313E25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C1FC39-DE27-3268-4F70-79B3DFFABEE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5" name="Footer Placeholder 4">
            <a:extLst>
              <a:ext uri="{FF2B5EF4-FFF2-40B4-BE49-F238E27FC236}">
                <a16:creationId xmlns:a16="http://schemas.microsoft.com/office/drawing/2014/main" xmlns="" id="{08977890-ACAB-CBCA-3D1C-96B4A12479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01C082B-6698-4051-3A57-6532B9983075}"/>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70131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619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0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85411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53523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093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24313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B71AB3-5B3D-202A-1E4B-F4E11DFC3E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94A66E4-5729-B1C4-2681-EBC53543CA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E31127D-CD57-C383-D6F9-E4D036700230}"/>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5" name="Footer Placeholder 4">
            <a:extLst>
              <a:ext uri="{FF2B5EF4-FFF2-40B4-BE49-F238E27FC236}">
                <a16:creationId xmlns:a16="http://schemas.microsoft.com/office/drawing/2014/main" xmlns="" id="{42238188-D038-7BC7-62DA-2938DEA86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BEECE9-B0E1-3912-4736-66EEE5041F8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3536684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3738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11585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9704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0159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26732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7979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2025/1/25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04786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722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642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136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E6FAC9-170F-DB10-4022-6D947043CA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707BE7-5098-DA80-6C9F-7E4A0D86FD6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598724-FA6D-635D-4FAE-7E6D51A982E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9B686BB-16E7-0384-45B8-04D98092C598}"/>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6" name="Footer Placeholder 5">
            <a:extLst>
              <a:ext uri="{FF2B5EF4-FFF2-40B4-BE49-F238E27FC236}">
                <a16:creationId xmlns:a16="http://schemas.microsoft.com/office/drawing/2014/main" xmlns="" id="{2388B6A2-68D4-FC8C-00C6-753D0214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0F9E775-A9AB-58DB-5396-0A7239A0BDB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07436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6B3693-06AA-1C58-8072-7C21ED3E5D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34415AD-E84A-7BF3-E385-15B89E5FA6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AD41610-C32E-8B8D-BEA9-E3D80816687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C3ADD5-70ED-A901-1541-5F631D7D15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B8F6D0-3F53-3520-E210-949E3E96EFE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D3667B4-0BFB-91BF-339B-56D021187CA3}"/>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8" name="Footer Placeholder 7">
            <a:extLst>
              <a:ext uri="{FF2B5EF4-FFF2-40B4-BE49-F238E27FC236}">
                <a16:creationId xmlns:a16="http://schemas.microsoft.com/office/drawing/2014/main" xmlns="" id="{8CA49DF4-ABE4-9FCD-3A55-AF89A9460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4C7F3B4-4ECA-4D5E-46C7-4F253F7FE56E}"/>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307070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1973E-168D-A960-2795-C2C2B08335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47FCDA-7FB7-47FB-EA6A-670D36FBFC0F}"/>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4" name="Footer Placeholder 3">
            <a:extLst>
              <a:ext uri="{FF2B5EF4-FFF2-40B4-BE49-F238E27FC236}">
                <a16:creationId xmlns:a16="http://schemas.microsoft.com/office/drawing/2014/main" xmlns="" id="{ECB2A078-605F-C421-405D-736F41E6E9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766021-03BB-9446-17B0-90030C76A313}"/>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76229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6DE53B-01D0-201B-9E50-6132FCD974C1}"/>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3" name="Footer Placeholder 2">
            <a:extLst>
              <a:ext uri="{FF2B5EF4-FFF2-40B4-BE49-F238E27FC236}">
                <a16:creationId xmlns:a16="http://schemas.microsoft.com/office/drawing/2014/main" xmlns="" id="{E4C510FE-B48A-6BC9-875D-63B515F300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FDD4D94-2BFF-34FA-11D8-D1B2F8409D4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416698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F317FF-628C-EBFC-C187-115140EC13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FAF169-65DE-EC20-21B3-EBDBA5A0BA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5340D27-093C-DCB7-F088-C9BCD148149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5EEE159-A3DF-B1E1-4FCF-F7122502BCE6}"/>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6" name="Footer Placeholder 5">
            <a:extLst>
              <a:ext uri="{FF2B5EF4-FFF2-40B4-BE49-F238E27FC236}">
                <a16:creationId xmlns:a16="http://schemas.microsoft.com/office/drawing/2014/main" xmlns="" id="{C5248ACD-BEED-1046-33E5-6AAF9868CD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D580F02-6A22-F0A0-8FF8-7FAC3AFF527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417097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D4072E-B5D4-918E-5720-69FB6F3605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A2FA847-77D2-0612-9AB6-B9506A03F3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9CDAE7C-221D-A6D6-52CE-95B21BC0DE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D3B3F6-FE7C-215F-AB2F-67D9B76AD94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1/25/2025</a:t>
            </a:fld>
            <a:endParaRPr lang="en-US"/>
          </a:p>
        </p:txBody>
      </p:sp>
      <p:sp>
        <p:nvSpPr>
          <p:cNvPr id="6" name="Footer Placeholder 5">
            <a:extLst>
              <a:ext uri="{FF2B5EF4-FFF2-40B4-BE49-F238E27FC236}">
                <a16:creationId xmlns:a16="http://schemas.microsoft.com/office/drawing/2014/main" xmlns="" id="{31A55B1F-918A-04DA-BD41-31831FE50B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5FA2835-2033-DC3E-8F92-11B7A9699C9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3058480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E444DFA6-E4E6-F5F7-8ADC-C43095E6B8A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6" y="161925"/>
            <a:ext cx="1266825" cy="12668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C7DA0A5A-76D8-501F-4428-5732E07080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07589" y="-4091099"/>
            <a:ext cx="1266825" cy="1266825"/>
          </a:xfrm>
          <a:prstGeom prst="rect">
            <a:avLst/>
          </a:prstGeom>
        </p:spPr>
      </p:pic>
    </p:spTree>
    <p:extLst>
      <p:ext uri="{BB962C8B-B14F-4D97-AF65-F5344CB8AC3E}">
        <p14:creationId xmlns:p14="http://schemas.microsoft.com/office/powerpoint/2010/main" val="1344111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BB83260E-D951-4D97-85BD-4DFB55B722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602776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0182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notesSlide" Target="../notesSlides/notesSlide1.xml"/><Relationship Id="rId7" Type="http://schemas.microsoft.com/office/2007/relationships/hdphoto" Target="../media/hdphoto1.wdp"/><Relationship Id="rId12" Type="http://schemas.microsoft.com/office/2007/relationships/hdphoto" Target="../media/hdphoto2.wdp"/><Relationship Id="rId17" Type="http://schemas.openxmlformats.org/officeDocument/2006/relationships/image" Target="../media/image13.png"/><Relationship Id="rId2" Type="http://schemas.openxmlformats.org/officeDocument/2006/relationships/slideLayout" Target="../slideLayouts/slideLayout1.xml"/><Relationship Id="rId16" Type="http://schemas.openxmlformats.org/officeDocument/2006/relationships/image" Target="../media/image12.png"/><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2.sv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5.svg"/><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32.xml"/><Relationship Id="rId1" Type="http://schemas.openxmlformats.org/officeDocument/2006/relationships/tags" Target="../tags/tag12.xml"/><Relationship Id="rId6" Type="http://schemas.openxmlformats.org/officeDocument/2006/relationships/image" Target="../media/image53.sv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23.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23.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xmlns="" id="{F6C36BEE-76EE-B47A-3E28-F0C2C39AA6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594574" y="3063614"/>
            <a:ext cx="684089" cy="839841"/>
          </a:xfrm>
          <a:prstGeom prst="rect">
            <a:avLst/>
          </a:prstGeom>
        </p:spPr>
      </p:pic>
      <p:pic>
        <p:nvPicPr>
          <p:cNvPr id="9" name="Picture 8">
            <a:extLst>
              <a:ext uri="{FF2B5EF4-FFF2-40B4-BE49-F238E27FC236}">
                <a16:creationId xmlns:a16="http://schemas.microsoft.com/office/drawing/2014/main" xmlns="" id="{C4A22806-99BB-E721-5A73-83106E80101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0514" y1="52085" x2="22496" y2="53459"/>
                        <a14:foregroundMark x1="85776" y1="69392" x2="89695" y2="83857"/>
                        <a14:foregroundMark x1="18433" y1="53249" x2="23512" y2="57862"/>
                        <a14:backgroundMark x1="16255" y1="41929" x2="13353" y2="58281"/>
                        <a14:backgroundMark x1="13062" y1="62264" x2="15675" y2="64780"/>
                        <a14:backgroundMark x1="14078" y1="59958" x2="14514" y2="65409"/>
                        <a14:backgroundMark x1="15094" y1="59748" x2="14514" y2="62264"/>
                        <a14:backgroundMark x1="14369" y1="59748" x2="14514" y2="69392"/>
                        <a14:backgroundMark x1="15239" y1="66667" x2="15675" y2="70440"/>
                        <a14:backgroundMark x1="16110" y1="55765" x2="12192" y2="63522"/>
                        <a14:backgroundMark x1="15385" y1="48428" x2="15820" y2="51153"/>
                        <a14:backgroundMark x1="20319" y1="45283" x2="16691" y2="49895"/>
                        <a14:backgroundMark x1="21335" y1="42977" x2="20755" y2="48008"/>
                        <a14:backgroundMark x1="36720" y1="43187" x2="40493" y2="54927"/>
                        <a14:backgroundMark x1="32801" y1="49266" x2="32511" y2="66876"/>
                        <a14:backgroundMark x1="33962" y1="46751" x2="31495" y2="55346"/>
                        <a14:backgroundMark x1="31930" y1="47799" x2="31930" y2="50943"/>
                        <a14:backgroundMark x1="31930" y1="44654" x2="31205" y2="48847"/>
                        <a14:backgroundMark x1="41509" y1="44654" x2="44412" y2="62474"/>
                        <a14:backgroundMark x1="50363" y1="44235" x2="51089" y2="54927"/>
                        <a14:backgroundMark x1="52540" y1="44654" x2="53411" y2="60377"/>
                        <a14:backgroundMark x1="55733" y1="44235" x2="55878" y2="55556"/>
                        <a14:backgroundMark x1="60377" y1="37736" x2="60668" y2="55556"/>
                        <a14:backgroundMark x1="61974" y1="44654" x2="60813" y2="61635"/>
                        <a14:backgroundMark x1="60377" y1="50943" x2="59652" y2="63103"/>
                        <a14:backgroundMark x1="62264" y1="44864" x2="61684" y2="54507"/>
                        <a14:backgroundMark x1="65022" y1="48428" x2="63280" y2="57652"/>
                        <a14:backgroundMark x1="68070" y1="47170" x2="64006" y2="59748"/>
                        <a14:backgroundMark x1="68795" y1="44864" x2="68360" y2="47799"/>
                        <a14:backgroundMark x1="69521" y1="46331" x2="90421" y2="55975"/>
                        <a14:backgroundMark x1="17852" y1="50524" x2="16401" y2="51153"/>
                        <a14:backgroundMark x1="17562" y1="70440" x2="16836" y2="74423"/>
                        <a14:backgroundMark x1="28447" y1="71698" x2="29463" y2="74214"/>
                        <a14:backgroundMark x1="45864" y1="70650" x2="48476" y2="76939"/>
                        <a14:backgroundMark x1="40493" y1="72746" x2="41655" y2="74004"/>
                        <a14:backgroundMark x1="52540" y1="71698" x2="54136" y2="75052"/>
                        <a14:backgroundMark x1="65022" y1="71698" x2="65022" y2="78407"/>
                        <a14:backgroundMark x1="81858" y1="71698" x2="80987" y2="76310"/>
                      </a14:backgroundRemoval>
                    </a14:imgEffect>
                  </a14:imgLayer>
                </a14:imgProps>
              </a:ext>
            </a:extLst>
          </a:blip>
          <a:stretch>
            <a:fillRect/>
          </a:stretch>
        </p:blipFill>
        <p:spPr>
          <a:xfrm>
            <a:off x="6096000" y="2870879"/>
            <a:ext cx="3021280" cy="2091655"/>
          </a:xfrm>
          <a:prstGeom prst="rect">
            <a:avLst/>
          </a:prstGeom>
        </p:spPr>
      </p:pic>
      <p:pic>
        <p:nvPicPr>
          <p:cNvPr id="10" name="Picture 9">
            <a:extLst>
              <a:ext uri="{FF2B5EF4-FFF2-40B4-BE49-F238E27FC236}">
                <a16:creationId xmlns:a16="http://schemas.microsoft.com/office/drawing/2014/main" xmlns="" id="{FB61EC06-A792-8AF1-F9EF-6CE124F2574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223227" y="3339549"/>
            <a:ext cx="635387" cy="563906"/>
          </a:xfrm>
          <a:prstGeom prst="rect">
            <a:avLst/>
          </a:prstGeom>
        </p:spPr>
      </p:pic>
      <p:pic>
        <p:nvPicPr>
          <p:cNvPr id="11" name="Picture 11">
            <a:extLst>
              <a:ext uri="{FF2B5EF4-FFF2-40B4-BE49-F238E27FC236}">
                <a16:creationId xmlns:a16="http://schemas.microsoft.com/office/drawing/2014/main" xmlns="" id="{680A3631-6441-E057-878F-7C9AE5B092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618706" y="3808335"/>
            <a:ext cx="531905" cy="653008"/>
          </a:xfrm>
          <a:prstGeom prst="rect">
            <a:avLst/>
          </a:prstGeom>
        </p:spPr>
      </p:pic>
      <p:sp>
        <p:nvSpPr>
          <p:cNvPr id="12" name="Cloud 11">
            <a:extLst>
              <a:ext uri="{FF2B5EF4-FFF2-40B4-BE49-F238E27FC236}">
                <a16:creationId xmlns:a16="http://schemas.microsoft.com/office/drawing/2014/main" xmlns="" id="{E191BCDB-0D74-3616-C87F-639F9A822B86}"/>
              </a:ext>
            </a:extLst>
          </p:cNvPr>
          <p:cNvSpPr/>
          <p:nvPr/>
        </p:nvSpPr>
        <p:spPr>
          <a:xfrm>
            <a:off x="1658172" y="160962"/>
            <a:ext cx="9590726" cy="5840944"/>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text, doll, clipart&#10;&#10;Description automatically generated">
            <a:extLst>
              <a:ext uri="{FF2B5EF4-FFF2-40B4-BE49-F238E27FC236}">
                <a16:creationId xmlns:a16="http://schemas.microsoft.com/office/drawing/2014/main" xmlns="" id="{76C79155-4A39-1166-410D-9A48EF663B8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80" b="89980" l="4931" r="47376">
                        <a14:foregroundMark x1="37810" y1="45890" x2="38287" y2="57055"/>
                        <a14:foregroundMark x1="45456" y1="50777" x2="46194" y2="51411"/>
                        <a14:foregroundMark x1="39150" y1="45358" x2="41089" y2="47025"/>
                        <a14:foregroundMark x1="46194" y1="51411" x2="46126" y2="52597"/>
                        <a14:foregroundMark x1="40491" y1="41391" x2="45740" y2="47607"/>
                        <a14:foregroundMark x1="40582" y1="40532" x2="47194" y2="45440"/>
                        <a14:foregroundMark x1="47194" y1="45440" x2="47376" y2="49489"/>
                        <a14:backgroundMark x1="43263" y1="47076" x2="43263" y2="50020"/>
                        <a14:backgroundMark x1="41150" y1="46912" x2="43445" y2="49325"/>
                        <a14:backgroundMark x1="44603" y1="48957" x2="44308" y2="51575"/>
                        <a14:backgroundMark x1="44876" y1="50184" x2="44876" y2="52065"/>
                      </a14:backgroundRemoval>
                    </a14:imgEffect>
                  </a14:imgLayer>
                </a14:imgProps>
              </a:ext>
              <a:ext uri="{28A0092B-C50C-407E-A947-70E740481C1C}">
                <a14:useLocalDpi xmlns:a14="http://schemas.microsoft.com/office/drawing/2010/main" val="0"/>
              </a:ext>
            </a:extLst>
          </a:blip>
          <a:srcRect r="50526"/>
          <a:stretch/>
        </p:blipFill>
        <p:spPr>
          <a:xfrm>
            <a:off x="-812809" y="3159138"/>
            <a:ext cx="3879859" cy="4356909"/>
          </a:xfrm>
          <a:prstGeom prst="rect">
            <a:avLst/>
          </a:prstGeom>
        </p:spPr>
      </p:pic>
      <p:pic>
        <p:nvPicPr>
          <p:cNvPr id="16" name="Picture 15" descr="A picture containing text, doll, clipart&#10;&#10;Description automatically generated">
            <a:extLst>
              <a:ext uri="{FF2B5EF4-FFF2-40B4-BE49-F238E27FC236}">
                <a16:creationId xmlns:a16="http://schemas.microsoft.com/office/drawing/2014/main" xmlns="" id="{2F4F10C4-4550-0FC9-E1BB-592F18FA093E}"/>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980" b="89980" l="49920" r="95047">
                        <a14:foregroundMark x1="54692" y1="42331" x2="60055" y2="44867"/>
                        <a14:foregroundMark x1="55442" y1="41145" x2="49920" y2="51411"/>
                        <a14:foregroundMark x1="49920" y1="51411" x2="53745" y2="49383"/>
                        <a14:backgroundMark x1="51216" y1="47894" x2="50738" y2="51452"/>
                        <a14:backgroundMark x1="55624" y1="47403" x2="57055" y2="48916"/>
                        <a14:backgroundMark x1="54965" y1="46708" x2="54306" y2="48425"/>
                        <a14:backgroundMark x1="57055" y1="46708" x2="57714" y2="47239"/>
                        <a14:backgroundMark x1="55351" y1="47239" x2="54033" y2="50429"/>
                        <a14:backgroundMark x1="58464" y1="46544" x2="58464" y2="46871"/>
                      </a14:backgroundRemoval>
                    </a14:imgEffect>
                  </a14:imgLayer>
                </a14:imgProps>
              </a:ext>
              <a:ext uri="{28A0092B-C50C-407E-A947-70E740481C1C}">
                <a14:useLocalDpi xmlns:a14="http://schemas.microsoft.com/office/drawing/2010/main" val="0"/>
              </a:ext>
            </a:extLst>
          </a:blip>
          <a:srcRect l="50647"/>
          <a:stretch/>
        </p:blipFill>
        <p:spPr>
          <a:xfrm>
            <a:off x="9544050" y="3627540"/>
            <a:ext cx="3454313" cy="3888508"/>
          </a:xfrm>
          <a:prstGeom prst="rect">
            <a:avLst/>
          </a:prstGeom>
        </p:spPr>
      </p:pic>
      <p:pic>
        <p:nvPicPr>
          <p:cNvPr id="2" name="Picture 1">
            <a:extLst>
              <a:ext uri="{FF2B5EF4-FFF2-40B4-BE49-F238E27FC236}">
                <a16:creationId xmlns:a16="http://schemas.microsoft.com/office/drawing/2014/main" xmlns="" id="{7840F6BC-129A-E331-C31E-495FB4A4F4BD}"/>
              </a:ext>
            </a:extLst>
          </p:cNvPr>
          <p:cNvPicPr>
            <a:picLocks noChangeAspect="1"/>
          </p:cNvPicPr>
          <p:nvPr/>
        </p:nvPicPr>
        <p:blipFill>
          <a:blip r:embed="rId15"/>
          <a:stretch>
            <a:fillRect/>
          </a:stretch>
        </p:blipFill>
        <p:spPr>
          <a:xfrm>
            <a:off x="3917592" y="662115"/>
            <a:ext cx="5328366" cy="1457070"/>
          </a:xfrm>
          <a:prstGeom prst="rect">
            <a:avLst/>
          </a:prstGeom>
        </p:spPr>
      </p:pic>
      <p:pic>
        <p:nvPicPr>
          <p:cNvPr id="6" name="Picture 5">
            <a:extLst>
              <a:ext uri="{FF2B5EF4-FFF2-40B4-BE49-F238E27FC236}">
                <a16:creationId xmlns:a16="http://schemas.microsoft.com/office/drawing/2014/main" xmlns="" id="{32319189-9510-83F4-E203-493CFA478CC2}"/>
              </a:ext>
            </a:extLst>
          </p:cNvPr>
          <p:cNvPicPr>
            <a:picLocks noChangeAspect="1"/>
          </p:cNvPicPr>
          <p:nvPr/>
        </p:nvPicPr>
        <p:blipFill>
          <a:blip r:embed="rId16"/>
          <a:stretch>
            <a:fillRect/>
          </a:stretch>
        </p:blipFill>
        <p:spPr>
          <a:xfrm>
            <a:off x="2352675" y="2109710"/>
            <a:ext cx="8260852" cy="2848377"/>
          </a:xfrm>
          <a:prstGeom prst="rect">
            <a:avLst/>
          </a:prstGeom>
        </p:spPr>
      </p:pic>
      <p:pic>
        <p:nvPicPr>
          <p:cNvPr id="8" name="Picture 7">
            <a:extLst>
              <a:ext uri="{FF2B5EF4-FFF2-40B4-BE49-F238E27FC236}">
                <a16:creationId xmlns:a16="http://schemas.microsoft.com/office/drawing/2014/main" xmlns="" id="{0B62149C-C28B-730A-9A51-A7F103DC41DF}"/>
              </a:ext>
            </a:extLst>
          </p:cNvPr>
          <p:cNvPicPr>
            <a:picLocks noChangeAspect="1"/>
          </p:cNvPicPr>
          <p:nvPr/>
        </p:nvPicPr>
        <p:blipFill>
          <a:blip r:embed="rId17"/>
          <a:stretch>
            <a:fillRect/>
          </a:stretch>
        </p:blipFill>
        <p:spPr>
          <a:xfrm>
            <a:off x="2397939" y="1642449"/>
            <a:ext cx="1719221" cy="963251"/>
          </a:xfrm>
          <a:prstGeom prst="rect">
            <a:avLst/>
          </a:prstGeom>
        </p:spPr>
      </p:pic>
      <p:sp>
        <p:nvSpPr>
          <p:cNvPr id="3" name="Rectangle 2"/>
          <p:cNvSpPr/>
          <p:nvPr/>
        </p:nvSpPr>
        <p:spPr>
          <a:xfrm>
            <a:off x="4117160" y="4992873"/>
            <a:ext cx="5084747" cy="811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          </a:t>
            </a:r>
            <a:r>
              <a:rPr lang="vi-VN" sz="2800" b="1" i="1" dirty="0" smtClean="0">
                <a:solidFill>
                  <a:schemeClr val="tx1"/>
                </a:solidFill>
                <a:latin typeface="+mj-lt"/>
              </a:rPr>
              <a:t>GV: Phạm Thị Thúy</a:t>
            </a:r>
            <a:endParaRPr lang="vi-VN" sz="2800" b="1" i="1" dirty="0">
              <a:solidFill>
                <a:schemeClr val="tx1"/>
              </a:solidFill>
              <a:latin typeface="+mj-lt"/>
            </a:endParaRPr>
          </a:p>
        </p:txBody>
      </p:sp>
    </p:spTree>
    <p:custDataLst>
      <p:tags r:id="rId1"/>
    </p:custDataLst>
    <p:extLst>
      <p:ext uri="{BB962C8B-B14F-4D97-AF65-F5344CB8AC3E}">
        <p14:creationId xmlns:p14="http://schemas.microsoft.com/office/powerpoint/2010/main" val="7021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9BA6273-782A-A5CC-82AF-A1849D8BC787}"/>
              </a:ext>
            </a:extLst>
          </p:cNvPr>
          <p:cNvSpPr/>
          <p:nvPr/>
        </p:nvSpPr>
        <p:spPr>
          <a:xfrm>
            <a:off x="323850" y="209550"/>
            <a:ext cx="11459718" cy="6431831"/>
          </a:xfrm>
          <a:custGeom>
            <a:avLst/>
            <a:gdLst>
              <a:gd name="connsiteX0" fmla="*/ 0 w 11459718"/>
              <a:gd name="connsiteY0" fmla="*/ 1071993 h 6431831"/>
              <a:gd name="connsiteX1" fmla="*/ 1071993 w 11459718"/>
              <a:gd name="connsiteY1" fmla="*/ 0 h 6431831"/>
              <a:gd name="connsiteX2" fmla="*/ 10387725 w 11459718"/>
              <a:gd name="connsiteY2" fmla="*/ 0 h 6431831"/>
              <a:gd name="connsiteX3" fmla="*/ 11459718 w 11459718"/>
              <a:gd name="connsiteY3" fmla="*/ 1071993 h 6431831"/>
              <a:gd name="connsiteX4" fmla="*/ 11459718 w 11459718"/>
              <a:gd name="connsiteY4" fmla="*/ 5359838 h 6431831"/>
              <a:gd name="connsiteX5" fmla="*/ 10387725 w 11459718"/>
              <a:gd name="connsiteY5" fmla="*/ 6431831 h 6431831"/>
              <a:gd name="connsiteX6" fmla="*/ 1071993 w 11459718"/>
              <a:gd name="connsiteY6" fmla="*/ 6431831 h 6431831"/>
              <a:gd name="connsiteX7" fmla="*/ 0 w 11459718"/>
              <a:gd name="connsiteY7" fmla="*/ 5359838 h 6431831"/>
              <a:gd name="connsiteX8" fmla="*/ 0 w 11459718"/>
              <a:gd name="connsiteY8" fmla="*/ 1071993 h 64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9718" h="6431831" fill="none" extrusionOk="0">
                <a:moveTo>
                  <a:pt x="0" y="1071993"/>
                </a:moveTo>
                <a:cubicBezTo>
                  <a:pt x="45156" y="568463"/>
                  <a:pt x="465485" y="2068"/>
                  <a:pt x="1071993" y="0"/>
                </a:cubicBezTo>
                <a:cubicBezTo>
                  <a:pt x="4667997" y="-149179"/>
                  <a:pt x="8444171" y="100174"/>
                  <a:pt x="10387725" y="0"/>
                </a:cubicBezTo>
                <a:cubicBezTo>
                  <a:pt x="10962546" y="-13883"/>
                  <a:pt x="11470281" y="475691"/>
                  <a:pt x="11459718" y="1071993"/>
                </a:cubicBezTo>
                <a:cubicBezTo>
                  <a:pt x="11446443" y="1824425"/>
                  <a:pt x="11381738" y="3902476"/>
                  <a:pt x="11459718" y="5359838"/>
                </a:cubicBezTo>
                <a:cubicBezTo>
                  <a:pt x="11505570" y="5923664"/>
                  <a:pt x="10998103" y="6411360"/>
                  <a:pt x="10387725" y="6431831"/>
                </a:cubicBezTo>
                <a:cubicBezTo>
                  <a:pt x="6005143" y="6593619"/>
                  <a:pt x="4027322" y="6453074"/>
                  <a:pt x="1071993" y="6431831"/>
                </a:cubicBezTo>
                <a:cubicBezTo>
                  <a:pt x="401945" y="6441692"/>
                  <a:pt x="-21690" y="5901324"/>
                  <a:pt x="0" y="5359838"/>
                </a:cubicBezTo>
                <a:cubicBezTo>
                  <a:pt x="88494" y="4594398"/>
                  <a:pt x="67367" y="2095857"/>
                  <a:pt x="0" y="1071993"/>
                </a:cubicBezTo>
                <a:close/>
              </a:path>
              <a:path w="11459718" h="6431831" stroke="0" extrusionOk="0">
                <a:moveTo>
                  <a:pt x="0" y="1071993"/>
                </a:moveTo>
                <a:cubicBezTo>
                  <a:pt x="41219" y="481303"/>
                  <a:pt x="470197" y="-3998"/>
                  <a:pt x="1071993" y="0"/>
                </a:cubicBezTo>
                <a:cubicBezTo>
                  <a:pt x="5000220" y="-34130"/>
                  <a:pt x="9405317" y="24500"/>
                  <a:pt x="10387725" y="0"/>
                </a:cubicBezTo>
                <a:cubicBezTo>
                  <a:pt x="10932533" y="-12418"/>
                  <a:pt x="11434818" y="485744"/>
                  <a:pt x="11459718" y="1071993"/>
                </a:cubicBezTo>
                <a:cubicBezTo>
                  <a:pt x="11404147" y="2428266"/>
                  <a:pt x="11319584" y="3524040"/>
                  <a:pt x="11459718" y="5359838"/>
                </a:cubicBezTo>
                <a:cubicBezTo>
                  <a:pt x="11504313" y="5886025"/>
                  <a:pt x="10966469" y="6437133"/>
                  <a:pt x="10387725" y="6431831"/>
                </a:cubicBezTo>
                <a:cubicBezTo>
                  <a:pt x="6655123" y="6364771"/>
                  <a:pt x="3546474" y="6431882"/>
                  <a:pt x="1071993" y="6431831"/>
                </a:cubicBezTo>
                <a:cubicBezTo>
                  <a:pt x="421730" y="6475740"/>
                  <a:pt x="-22331" y="5984432"/>
                  <a:pt x="0" y="5359838"/>
                </a:cubicBezTo>
                <a:cubicBezTo>
                  <a:pt x="-50963" y="3571344"/>
                  <a:pt x="102376" y="2765110"/>
                  <a:pt x="0" y="1071993"/>
                </a:cubicBezTo>
                <a:close/>
              </a:path>
            </a:pathLst>
          </a:custGeom>
          <a:ln>
            <a:extLst>
              <a:ext uri="{C807C97D-BFC1-408E-A445-0C87EB9F89A2}">
                <ask:lineSketchStyleProps xmlns="" xmlns:ask="http://schemas.microsoft.com/office/drawing/2018/sketchyshapes" sd="105823659">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4B6B62BB-8596-55C4-5EFB-5A0E8A1FB9A5}"/>
              </a:ext>
            </a:extLst>
          </p:cNvPr>
          <p:cNvGrpSpPr/>
          <p:nvPr/>
        </p:nvGrpSpPr>
        <p:grpSpPr>
          <a:xfrm>
            <a:off x="3343275" y="2854997"/>
            <a:ext cx="7272770" cy="1150966"/>
            <a:chOff x="4828474" y="3448575"/>
            <a:chExt cx="5150627" cy="1570931"/>
          </a:xfrm>
        </p:grpSpPr>
        <p:sp>
          <p:nvSpPr>
            <p:cNvPr id="5" name="Speech Bubble: Rectangle with Corners Rounded 4">
              <a:extLst>
                <a:ext uri="{FF2B5EF4-FFF2-40B4-BE49-F238E27FC236}">
                  <a16:creationId xmlns:a16="http://schemas.microsoft.com/office/drawing/2014/main" xmlns="" id="{00086919-FDB6-34C8-4C5C-786727819C45}"/>
                </a:ext>
              </a:extLst>
            </p:cNvPr>
            <p:cNvSpPr/>
            <p:nvPr/>
          </p:nvSpPr>
          <p:spPr>
            <a:xfrm flipH="1">
              <a:off x="4828474" y="3448575"/>
              <a:ext cx="5150627" cy="1570931"/>
            </a:xfrm>
            <a:prstGeom prst="wedgeRoundRectCallout">
              <a:avLst>
                <a:gd name="adj1" fmla="val -40009"/>
                <a:gd name="adj2" fmla="val -82258"/>
                <a:gd name="adj3" fmla="val 16667"/>
              </a:avLst>
            </a:prstGeom>
            <a:solidFill>
              <a:srgbClr val="C1E9C2"/>
            </a:solidFill>
            <a:ln w="38100">
              <a:solidFill>
                <a:srgbClr val="7ACF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6" name="TextBox 23">
              <a:extLst>
                <a:ext uri="{FF2B5EF4-FFF2-40B4-BE49-F238E27FC236}">
                  <a16:creationId xmlns:a16="http://schemas.microsoft.com/office/drawing/2014/main" xmlns="" id="{28C5CD21-86E7-46BF-1F53-FBD87FFD3FCD}"/>
                </a:ext>
              </a:extLst>
            </p:cNvPr>
            <p:cNvSpPr txBox="1"/>
            <p:nvPr/>
          </p:nvSpPr>
          <p:spPr>
            <a:xfrm>
              <a:off x="5073625" y="3749370"/>
              <a:ext cx="4902759" cy="966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Quang gánh,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cuốc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xẻng,...</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grpSp>
        <p:nvGrpSpPr>
          <p:cNvPr id="7" name="Group 6">
            <a:extLst>
              <a:ext uri="{FF2B5EF4-FFF2-40B4-BE49-F238E27FC236}">
                <a16:creationId xmlns:a16="http://schemas.microsoft.com/office/drawing/2014/main" xmlns="" id="{5C01B7BB-6E74-F2F3-7C4D-9EEF5E45DC95}"/>
              </a:ext>
            </a:extLst>
          </p:cNvPr>
          <p:cNvGrpSpPr/>
          <p:nvPr/>
        </p:nvGrpSpPr>
        <p:grpSpPr>
          <a:xfrm>
            <a:off x="1379289" y="514351"/>
            <a:ext cx="8174286" cy="1142792"/>
            <a:chOff x="1154619" y="2188087"/>
            <a:chExt cx="6961908" cy="1449505"/>
          </a:xfrm>
        </p:grpSpPr>
        <p:sp>
          <p:nvSpPr>
            <p:cNvPr id="8" name="Speech Bubble: Rectangle with Corners Rounded 7">
              <a:extLst>
                <a:ext uri="{FF2B5EF4-FFF2-40B4-BE49-F238E27FC236}">
                  <a16:creationId xmlns:a16="http://schemas.microsoft.com/office/drawing/2014/main" xmlns="" id="{B701CF5A-1EB5-87EC-E252-58895E820372}"/>
                </a:ext>
              </a:extLst>
            </p:cNvPr>
            <p:cNvSpPr/>
            <p:nvPr/>
          </p:nvSpPr>
          <p:spPr>
            <a:xfrm>
              <a:off x="1182342" y="2188087"/>
              <a:ext cx="6906463" cy="1408930"/>
            </a:xfrm>
            <a:prstGeom prst="wedgeRoundRectCallout">
              <a:avLst>
                <a:gd name="adj1" fmla="val -37613"/>
                <a:gd name="adj2" fmla="val 110578"/>
                <a:gd name="adj3" fmla="val 16667"/>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9" name="TextBox 22">
              <a:extLst>
                <a:ext uri="{FF2B5EF4-FFF2-40B4-BE49-F238E27FC236}">
                  <a16:creationId xmlns:a16="http://schemas.microsoft.com/office/drawing/2014/main" xmlns="" id="{870DDCA9-8D93-7148-E4B4-C37EAD64F48A}"/>
                </a:ext>
              </a:extLst>
            </p:cNvPr>
            <p:cNvSpPr txBox="1"/>
            <p:nvPr/>
          </p:nvSpPr>
          <p:spPr>
            <a:xfrm>
              <a:off x="1154619" y="2271260"/>
              <a:ext cx="6961908" cy="1366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rPr>
                <a:t>Kể thêm được một số công cụ của người dân vùng Duyên hải miền Trung.</a:t>
              </a:r>
              <a:endParaRPr kumimoji="0" lang="en-US" altLang="zh-CN" sz="1200" b="0" i="0" u="none" strike="noStrike" kern="1200" cap="none" spc="0" normalizeH="0" baseline="0" noProof="0" dirty="0">
                <a:ln>
                  <a:noFill/>
                </a:ln>
                <a:solidFill>
                  <a:prstClr val="black">
                    <a:lumMod val="95000"/>
                    <a:lumOff val="5000"/>
                  </a:prstClr>
                </a:solidFill>
                <a:effectLst/>
                <a:uLnTx/>
                <a:uFillTx/>
                <a:latin typeface="思源黑体 CN Medium" panose="020B0600000000000000" pitchFamily="34" charset="-122"/>
                <a:ea typeface="思源黑体 CN Medium" panose="020B0600000000000000" pitchFamily="34" charset="-122"/>
                <a:cs typeface="+mn-cs"/>
              </a:endParaRPr>
            </a:p>
          </p:txBody>
        </p:sp>
      </p:grpSp>
      <p:pic>
        <p:nvPicPr>
          <p:cNvPr id="10" name="Picture 9">
            <a:extLst>
              <a:ext uri="{FF2B5EF4-FFF2-40B4-BE49-F238E27FC236}">
                <a16:creationId xmlns:a16="http://schemas.microsoft.com/office/drawing/2014/main" xmlns="" id="{422B63E6-125C-DEB5-0982-F978E9519D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857" t="-627" r="-892" b="79494"/>
          <a:stretch/>
        </p:blipFill>
        <p:spPr>
          <a:xfrm>
            <a:off x="9529399" y="916658"/>
            <a:ext cx="1921615" cy="1492001"/>
          </a:xfrm>
          <a:prstGeom prst="rect">
            <a:avLst/>
          </a:prstGeom>
        </p:spPr>
      </p:pic>
      <p:pic>
        <p:nvPicPr>
          <p:cNvPr id="11" name="Picture 10">
            <a:extLst>
              <a:ext uri="{FF2B5EF4-FFF2-40B4-BE49-F238E27FC236}">
                <a16:creationId xmlns:a16="http://schemas.microsoft.com/office/drawing/2014/main" xmlns="" id="{1EA23BD2-A17F-7EA2-05CA-DDB233D13130}"/>
              </a:ext>
            </a:extLst>
          </p:cNvPr>
          <p:cNvPicPr>
            <a:picLocks noChangeAspect="1"/>
          </p:cNvPicPr>
          <p:nvPr/>
        </p:nvPicPr>
        <p:blipFill>
          <a:blip r:embed="rId5"/>
          <a:stretch>
            <a:fillRect/>
          </a:stretch>
        </p:blipFill>
        <p:spPr>
          <a:xfrm>
            <a:off x="363869" y="2162620"/>
            <a:ext cx="2093183" cy="2476589"/>
          </a:xfrm>
          <a:prstGeom prst="rect">
            <a:avLst/>
          </a:prstGeom>
        </p:spPr>
      </p:pic>
    </p:spTree>
    <p:custDataLst>
      <p:tags r:id="rId1"/>
    </p:custDataLst>
    <p:extLst>
      <p:ext uri="{BB962C8B-B14F-4D97-AF65-F5344CB8AC3E}">
        <p14:creationId xmlns:p14="http://schemas.microsoft.com/office/powerpoint/2010/main" val="18838716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xmlns="" id="{449103B8-A37F-4F50-A5FC-EA7C234A56F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69374" y="78660"/>
            <a:ext cx="11676271" cy="7045484"/>
          </a:xfrm>
          <a:prstGeom prst="rect">
            <a:avLst/>
          </a:prstGeom>
          <a:effectLst>
            <a:outerShdw blurRad="25400" algn="ctr" rotWithShape="0">
              <a:prstClr val="black">
                <a:alpha val="70000"/>
              </a:prstClr>
            </a:outerShdw>
          </a:effectLst>
        </p:spPr>
      </p:pic>
      <p:pic>
        <p:nvPicPr>
          <p:cNvPr id="3" name="Picture 4">
            <a:extLst>
              <a:ext uri="{FF2B5EF4-FFF2-40B4-BE49-F238E27FC236}">
                <a16:creationId xmlns:a16="http://schemas.microsoft.com/office/drawing/2014/main" xmlns="" id="{DD3FEE90-160F-5523-3FFF-A1E63DD9E395}"/>
              </a:ext>
            </a:extLst>
          </p:cNvPr>
          <p:cNvPicPr>
            <a:picLocks noChangeAspect="1"/>
          </p:cNvPicPr>
          <p:nvPr/>
        </p:nvPicPr>
        <p:blipFill>
          <a:blip r:embed="rId7"/>
          <a:srcRect/>
          <a:stretch>
            <a:fillRect/>
          </a:stretch>
        </p:blipFill>
        <p:spPr>
          <a:xfrm>
            <a:off x="9386695" y="3036314"/>
            <a:ext cx="2563714" cy="3821686"/>
          </a:xfrm>
          <a:prstGeom prst="rect">
            <a:avLst/>
          </a:prstGeom>
        </p:spPr>
      </p:pic>
      <p:pic>
        <p:nvPicPr>
          <p:cNvPr id="5" name="Picture 10">
            <a:extLst>
              <a:ext uri="{FF2B5EF4-FFF2-40B4-BE49-F238E27FC236}">
                <a16:creationId xmlns:a16="http://schemas.microsoft.com/office/drawing/2014/main" xmlns="" id="{88FEE359-CC3E-E14C-E746-2CBF9C25AEA9}"/>
              </a:ext>
            </a:extLst>
          </p:cNvPr>
          <p:cNvPicPr>
            <a:picLocks noChangeAspect="1"/>
          </p:cNvPicPr>
          <p:nvPr/>
        </p:nvPicPr>
        <p:blipFill>
          <a:blip r:embed="rId8"/>
          <a:srcRect/>
          <a:stretch>
            <a:fillRect/>
          </a:stretch>
        </p:blipFill>
        <p:spPr>
          <a:xfrm>
            <a:off x="0" y="2676228"/>
            <a:ext cx="3434591" cy="4282087"/>
          </a:xfrm>
          <a:prstGeom prst="rect">
            <a:avLst/>
          </a:prstGeom>
        </p:spPr>
      </p:pic>
      <p:pic>
        <p:nvPicPr>
          <p:cNvPr id="6" name="Picture 5">
            <a:extLst>
              <a:ext uri="{FF2B5EF4-FFF2-40B4-BE49-F238E27FC236}">
                <a16:creationId xmlns:a16="http://schemas.microsoft.com/office/drawing/2014/main" xmlns="" id="{05F97C54-13F5-C0F9-EB97-A55DAF897372}"/>
              </a:ext>
            </a:extLst>
          </p:cNvPr>
          <p:cNvPicPr>
            <a:picLocks noChangeAspect="1"/>
          </p:cNvPicPr>
          <p:nvPr/>
        </p:nvPicPr>
        <p:blipFill>
          <a:blip r:embed="rId9"/>
          <a:stretch>
            <a:fillRect/>
          </a:stretch>
        </p:blipFill>
        <p:spPr>
          <a:xfrm>
            <a:off x="1821933" y="1924652"/>
            <a:ext cx="8986283" cy="3694496"/>
          </a:xfrm>
          <a:prstGeom prst="rect">
            <a:avLst/>
          </a:prstGeom>
        </p:spPr>
      </p:pic>
    </p:spTree>
    <p:custDataLst>
      <p:tags r:id="rId1"/>
    </p:custDataLst>
    <p:extLst>
      <p:ext uri="{BB962C8B-B14F-4D97-AF65-F5344CB8AC3E}">
        <p14:creationId xmlns:p14="http://schemas.microsoft.com/office/powerpoint/2010/main" val="1167718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32" presetClass="emph" presetSubtype="0" fill="hold" nodeType="withEffect">
                                  <p:stCondLst>
                                    <p:cond delay="0"/>
                                  </p:stCondLst>
                                  <p:childTnLst>
                                    <p:animRot by="120000">
                                      <p:cBhvr>
                                        <p:cTn id="30" dur="100" fill="hold">
                                          <p:stCondLst>
                                            <p:cond delay="0"/>
                                          </p:stCondLst>
                                        </p:cTn>
                                        <p:tgtEl>
                                          <p:spTgt spid="4"/>
                                        </p:tgtEl>
                                        <p:attrNameLst>
                                          <p:attrName>r</p:attrName>
                                        </p:attrNameLst>
                                      </p:cBhvr>
                                    </p:animRot>
                                    <p:animRot by="-240000">
                                      <p:cBhvr>
                                        <p:cTn id="31" dur="200" fill="hold">
                                          <p:stCondLst>
                                            <p:cond delay="200"/>
                                          </p:stCondLst>
                                        </p:cTn>
                                        <p:tgtEl>
                                          <p:spTgt spid="4"/>
                                        </p:tgtEl>
                                        <p:attrNameLst>
                                          <p:attrName>r</p:attrName>
                                        </p:attrNameLst>
                                      </p:cBhvr>
                                    </p:animRot>
                                    <p:animRot by="240000">
                                      <p:cBhvr>
                                        <p:cTn id="32" dur="200" fill="hold">
                                          <p:stCondLst>
                                            <p:cond delay="400"/>
                                          </p:stCondLst>
                                        </p:cTn>
                                        <p:tgtEl>
                                          <p:spTgt spid="4"/>
                                        </p:tgtEl>
                                        <p:attrNameLst>
                                          <p:attrName>r</p:attrName>
                                        </p:attrNameLst>
                                      </p:cBhvr>
                                    </p:animRot>
                                    <p:animRot by="-240000">
                                      <p:cBhvr>
                                        <p:cTn id="33" dur="200" fill="hold">
                                          <p:stCondLst>
                                            <p:cond delay="600"/>
                                          </p:stCondLst>
                                        </p:cTn>
                                        <p:tgtEl>
                                          <p:spTgt spid="4"/>
                                        </p:tgtEl>
                                        <p:attrNameLst>
                                          <p:attrName>r</p:attrName>
                                        </p:attrNameLst>
                                      </p:cBhvr>
                                    </p:animRot>
                                    <p:animRot by="120000">
                                      <p:cBhvr>
                                        <p:cTn id="34" dur="200" fill="hold">
                                          <p:stCondLst>
                                            <p:cond delay="800"/>
                                          </p:stCondLst>
                                        </p:cTn>
                                        <p:tgtEl>
                                          <p:spTgt spid="4"/>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3">
            <a:extLst>
              <a:ext uri="{FF2B5EF4-FFF2-40B4-BE49-F238E27FC236}">
                <a16:creationId xmlns:a16="http://schemas.microsoft.com/office/drawing/2014/main" xmlns="" id="{8DA81878-8543-E93F-1010-BB655B3F0F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4632" y="-322698"/>
            <a:ext cx="5224237" cy="7503396"/>
          </a:xfrm>
          <a:prstGeom prst="rect">
            <a:avLst/>
          </a:prstGeom>
        </p:spPr>
      </p:pic>
      <p:pic>
        <p:nvPicPr>
          <p:cNvPr id="13" name="Picture 12" descr="A group of kids&#10;&#10;Description automatically generated with low confidence">
            <a:extLst>
              <a:ext uri="{FF2B5EF4-FFF2-40B4-BE49-F238E27FC236}">
                <a16:creationId xmlns:a16="http://schemas.microsoft.com/office/drawing/2014/main" xmlns="" id="{D05E9BBB-DFA3-B0C7-97C8-874C6DB24D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0943" y1="52030" x2="58396" y2="70480"/>
                        <a14:foregroundMark x1="77453" y1="35978" x2="80849" y2="55535"/>
                        <a14:foregroundMark x1="62358" y1="64022" x2="64340" y2="57934"/>
                        <a14:foregroundMark x1="70377" y1="31919" x2="74434" y2="39483"/>
                        <a14:foregroundMark x1="82075" y1="67343" x2="82736" y2="56642"/>
                        <a14:foregroundMark x1="76887" y1="66605" x2="78774" y2="59041"/>
                        <a14:foregroundMark x1="78774" y1="59041" x2="79245" y2="57934"/>
                      </a14:backgroundRemoval>
                    </a14:imgEffect>
                  </a14:imgLayer>
                </a14:imgProps>
              </a:ext>
              <a:ext uri="{28A0092B-C50C-407E-A947-70E740481C1C}">
                <a14:useLocalDpi xmlns:a14="http://schemas.microsoft.com/office/drawing/2010/main" val="0"/>
              </a:ext>
            </a:extLst>
          </a:blip>
          <a:stretch>
            <a:fillRect/>
          </a:stretch>
        </p:blipFill>
        <p:spPr>
          <a:xfrm>
            <a:off x="-1875617" y="1194816"/>
            <a:ext cx="14483172" cy="7405547"/>
          </a:xfrm>
          <a:prstGeom prst="rect">
            <a:avLst/>
          </a:prstGeom>
        </p:spPr>
      </p:pic>
      <p:pic>
        <p:nvPicPr>
          <p:cNvPr id="2" name="Picture 1">
            <a:extLst>
              <a:ext uri="{FF2B5EF4-FFF2-40B4-BE49-F238E27FC236}">
                <a16:creationId xmlns:a16="http://schemas.microsoft.com/office/drawing/2014/main" xmlns="" id="{A52F0B95-0330-1039-8AF1-D5DC8619CCF4}"/>
              </a:ext>
            </a:extLst>
          </p:cNvPr>
          <p:cNvPicPr>
            <a:picLocks noChangeAspect="1"/>
          </p:cNvPicPr>
          <p:nvPr/>
        </p:nvPicPr>
        <p:blipFill>
          <a:blip r:embed="rId8"/>
          <a:stretch>
            <a:fillRect/>
          </a:stretch>
        </p:blipFill>
        <p:spPr>
          <a:xfrm>
            <a:off x="1141687" y="904729"/>
            <a:ext cx="3907875" cy="3353091"/>
          </a:xfrm>
          <a:prstGeom prst="rect">
            <a:avLst/>
          </a:prstGeom>
        </p:spPr>
      </p:pic>
    </p:spTree>
    <p:custDataLst>
      <p:tags r:id="rId1"/>
    </p:custDataLst>
    <p:extLst>
      <p:ext uri="{BB962C8B-B14F-4D97-AF65-F5344CB8AC3E}">
        <p14:creationId xmlns:p14="http://schemas.microsoft.com/office/powerpoint/2010/main" val="469492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3">
            <a:extLst>
              <a:ext uri="{FF2B5EF4-FFF2-40B4-BE49-F238E27FC236}">
                <a16:creationId xmlns:a16="http://schemas.microsoft.com/office/drawing/2014/main" xmlns="" id="{8DA81878-8543-E93F-1010-BB655B3F0F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92244" y="0"/>
            <a:ext cx="6131926" cy="7108780"/>
          </a:xfrm>
          <a:prstGeom prst="rect">
            <a:avLst/>
          </a:prstGeom>
        </p:spPr>
      </p:pic>
      <p:pic>
        <p:nvPicPr>
          <p:cNvPr id="2" name="Picture 1">
            <a:extLst>
              <a:ext uri="{FF2B5EF4-FFF2-40B4-BE49-F238E27FC236}">
                <a16:creationId xmlns:a16="http://schemas.microsoft.com/office/drawing/2014/main" xmlns="" id="{01DA0900-589B-7F6D-6527-2415061AF76F}"/>
              </a:ext>
            </a:extLst>
          </p:cNvPr>
          <p:cNvPicPr>
            <a:picLocks noChangeAspect="1"/>
          </p:cNvPicPr>
          <p:nvPr/>
        </p:nvPicPr>
        <p:blipFill>
          <a:blip r:embed="rId6"/>
          <a:stretch>
            <a:fillRect/>
          </a:stretch>
        </p:blipFill>
        <p:spPr>
          <a:xfrm>
            <a:off x="4925301" y="1517031"/>
            <a:ext cx="6151397" cy="2566638"/>
          </a:xfrm>
          <a:prstGeom prst="rect">
            <a:avLst/>
          </a:prstGeom>
        </p:spPr>
      </p:pic>
    </p:spTree>
    <p:custDataLst>
      <p:tags r:id="rId1"/>
    </p:custDataLst>
    <p:extLst>
      <p:ext uri="{BB962C8B-B14F-4D97-AF65-F5344CB8AC3E}">
        <p14:creationId xmlns:p14="http://schemas.microsoft.com/office/powerpoint/2010/main" val="40625023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B61EC06-A792-8AF1-F9EF-6CE124F257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11704" y="2965308"/>
            <a:ext cx="2114132" cy="1876292"/>
          </a:xfrm>
          <a:prstGeom prst="rect">
            <a:avLst/>
          </a:prstGeom>
        </p:spPr>
      </p:pic>
      <p:pic>
        <p:nvPicPr>
          <p:cNvPr id="9" name="Picture 8">
            <a:extLst>
              <a:ext uri="{FF2B5EF4-FFF2-40B4-BE49-F238E27FC236}">
                <a16:creationId xmlns:a16="http://schemas.microsoft.com/office/drawing/2014/main" xmlns="" id="{C4A22806-99BB-E721-5A73-83106E80101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0514" y1="52085" x2="22496" y2="53459"/>
                        <a14:foregroundMark x1="85776" y1="69392" x2="89695" y2="83857"/>
                        <a14:foregroundMark x1="18433" y1="53249" x2="23512" y2="57862"/>
                        <a14:backgroundMark x1="16255" y1="41929" x2="13353" y2="58281"/>
                        <a14:backgroundMark x1="13062" y1="62264" x2="15675" y2="64780"/>
                        <a14:backgroundMark x1="14078" y1="59958" x2="14514" y2="65409"/>
                        <a14:backgroundMark x1="15094" y1="59748" x2="14514" y2="62264"/>
                        <a14:backgroundMark x1="14369" y1="59748" x2="14514" y2="69392"/>
                        <a14:backgroundMark x1="15239" y1="66667" x2="15675" y2="70440"/>
                        <a14:backgroundMark x1="16110" y1="55765" x2="12192" y2="63522"/>
                        <a14:backgroundMark x1="15385" y1="48428" x2="15820" y2="51153"/>
                        <a14:backgroundMark x1="20319" y1="45283" x2="16691" y2="49895"/>
                        <a14:backgroundMark x1="21335" y1="42977" x2="20755" y2="48008"/>
                        <a14:backgroundMark x1="36720" y1="43187" x2="40493" y2="54927"/>
                        <a14:backgroundMark x1="32801" y1="49266" x2="32511" y2="66876"/>
                        <a14:backgroundMark x1="33962" y1="46751" x2="31495" y2="55346"/>
                        <a14:backgroundMark x1="31930" y1="47799" x2="31930" y2="50943"/>
                        <a14:backgroundMark x1="31930" y1="44654" x2="31205" y2="48847"/>
                        <a14:backgroundMark x1="41509" y1="44654" x2="44412" y2="62474"/>
                        <a14:backgroundMark x1="50363" y1="44235" x2="51089" y2="54927"/>
                        <a14:backgroundMark x1="52540" y1="44654" x2="53411" y2="60377"/>
                        <a14:backgroundMark x1="55733" y1="44235" x2="55878" y2="55556"/>
                        <a14:backgroundMark x1="60377" y1="37736" x2="60668" y2="55556"/>
                        <a14:backgroundMark x1="61974" y1="44654" x2="60813" y2="61635"/>
                        <a14:backgroundMark x1="60377" y1="50943" x2="59652" y2="63103"/>
                        <a14:backgroundMark x1="62264" y1="44864" x2="61684" y2="54507"/>
                        <a14:backgroundMark x1="65022" y1="48428" x2="63280" y2="57652"/>
                        <a14:backgroundMark x1="68070" y1="47170" x2="64006" y2="59748"/>
                        <a14:backgroundMark x1="68795" y1="44864" x2="68360" y2="47799"/>
                        <a14:backgroundMark x1="69521" y1="46331" x2="90421" y2="55975"/>
                        <a14:backgroundMark x1="17852" y1="50524" x2="16401" y2="51153"/>
                        <a14:backgroundMark x1="17562" y1="70440" x2="16836" y2="74423"/>
                        <a14:backgroundMark x1="28447" y1="71698" x2="29463" y2="74214"/>
                        <a14:backgroundMark x1="45864" y1="70650" x2="48476" y2="76939"/>
                        <a14:backgroundMark x1="40493" y1="72746" x2="41655" y2="74004"/>
                        <a14:backgroundMark x1="52540" y1="71698" x2="54136" y2="75052"/>
                        <a14:backgroundMark x1="65022" y1="71698" x2="65022" y2="78407"/>
                        <a14:backgroundMark x1="81858" y1="71698" x2="80987" y2="76310"/>
                      </a14:backgroundRemoval>
                    </a14:imgEffect>
                  </a14:imgLayer>
                </a14:imgProps>
              </a:ext>
            </a:extLst>
          </a:blip>
          <a:stretch>
            <a:fillRect/>
          </a:stretch>
        </p:blipFill>
        <p:spPr>
          <a:xfrm>
            <a:off x="6024081" y="3146609"/>
            <a:ext cx="3021280" cy="2091655"/>
          </a:xfrm>
          <a:prstGeom prst="rect">
            <a:avLst/>
          </a:prstGeom>
        </p:spPr>
      </p:pic>
      <p:pic>
        <p:nvPicPr>
          <p:cNvPr id="5" name="Picture 18">
            <a:extLst>
              <a:ext uri="{FF2B5EF4-FFF2-40B4-BE49-F238E27FC236}">
                <a16:creationId xmlns:a16="http://schemas.microsoft.com/office/drawing/2014/main" xmlns="" id="{466C8782-DAAE-B900-1473-162B7BC85D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41418" y="0"/>
            <a:ext cx="8365326" cy="5647175"/>
          </a:xfrm>
          <a:prstGeom prst="rect">
            <a:avLst/>
          </a:prstGeom>
        </p:spPr>
      </p:pic>
      <p:sp>
        <p:nvSpPr>
          <p:cNvPr id="2" name="TextBox 1">
            <a:extLst>
              <a:ext uri="{FF2B5EF4-FFF2-40B4-BE49-F238E27FC236}">
                <a16:creationId xmlns:a16="http://schemas.microsoft.com/office/drawing/2014/main" xmlns="" id="{2F73399C-267C-EC11-4597-8303971F3630}"/>
              </a:ext>
            </a:extLst>
          </p:cNvPr>
          <p:cNvSpPr txBox="1"/>
          <p:nvPr/>
        </p:nvSpPr>
        <p:spPr>
          <a:xfrm>
            <a:off x="2008607" y="2375147"/>
            <a:ext cx="7893977" cy="1938992"/>
          </a:xfrm>
          <a:prstGeom prst="rect">
            <a:avLst/>
          </a:prstGeom>
          <a:noFill/>
        </p:spPr>
        <p:txBody>
          <a:bodyPr wrap="square" rtlCol="0">
            <a:spAutoFit/>
          </a:bodyPr>
          <a:lstStyle/>
          <a:p>
            <a:pPr lvl="0" algn="ctr"/>
            <a:r>
              <a:rPr lang="vi-VN" sz="6000" u="sng" dirty="0">
                <a:solidFill>
                  <a:srgbClr val="ED7D31">
                    <a:lumMod val="75000"/>
                  </a:srgbClr>
                </a:solidFill>
              </a:rPr>
              <a:t>Hoạt động 1:</a:t>
            </a:r>
            <a:endParaRPr lang="en-US" sz="6000" u="sng" dirty="0">
              <a:solidFill>
                <a:srgbClr val="ED7D31">
                  <a:lumMod val="75000"/>
                </a:srgbClr>
              </a:solidFill>
            </a:endParaRPr>
          </a:p>
          <a:p>
            <a:pPr lvl="0" algn="ctr"/>
            <a:r>
              <a:rPr lang="vi-VN" sz="6000" dirty="0">
                <a:solidFill>
                  <a:srgbClr val="ED7D31">
                    <a:lumMod val="75000"/>
                  </a:srgbClr>
                </a:solidFill>
              </a:rPr>
              <a:t> Tìm hiểu về dân cư </a:t>
            </a:r>
            <a:endParaRPr kumimoji="0" lang="en-US" sz="6000" b="0" i="0" u="none" strike="noStrike" kern="1200" cap="none" spc="0" normalizeH="0" baseline="0" noProof="0" dirty="0">
              <a:ln>
                <a:noFill/>
              </a:ln>
              <a:solidFill>
                <a:srgbClr val="ED7D31">
                  <a:lumMod val="75000"/>
                </a:srgbClr>
              </a:solidFill>
              <a:effectLst/>
              <a:uLnTx/>
              <a:uFillTx/>
            </a:endParaRPr>
          </a:p>
        </p:txBody>
      </p:sp>
    </p:spTree>
    <p:custDataLst>
      <p:tags r:id="rId1"/>
    </p:custDataLst>
    <p:extLst>
      <p:ext uri="{BB962C8B-B14F-4D97-AF65-F5344CB8AC3E}">
        <p14:creationId xmlns:p14="http://schemas.microsoft.com/office/powerpoint/2010/main" val="1753423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9BA6273-782A-A5CC-82AF-A1849D8BC787}"/>
              </a:ext>
            </a:extLst>
          </p:cNvPr>
          <p:cNvSpPr/>
          <p:nvPr/>
        </p:nvSpPr>
        <p:spPr>
          <a:xfrm>
            <a:off x="323850" y="209550"/>
            <a:ext cx="11459718" cy="6431831"/>
          </a:xfrm>
          <a:custGeom>
            <a:avLst/>
            <a:gdLst>
              <a:gd name="connsiteX0" fmla="*/ 0 w 11459718"/>
              <a:gd name="connsiteY0" fmla="*/ 1071993 h 6431831"/>
              <a:gd name="connsiteX1" fmla="*/ 1071993 w 11459718"/>
              <a:gd name="connsiteY1" fmla="*/ 0 h 6431831"/>
              <a:gd name="connsiteX2" fmla="*/ 10387725 w 11459718"/>
              <a:gd name="connsiteY2" fmla="*/ 0 h 6431831"/>
              <a:gd name="connsiteX3" fmla="*/ 11459718 w 11459718"/>
              <a:gd name="connsiteY3" fmla="*/ 1071993 h 6431831"/>
              <a:gd name="connsiteX4" fmla="*/ 11459718 w 11459718"/>
              <a:gd name="connsiteY4" fmla="*/ 5359838 h 6431831"/>
              <a:gd name="connsiteX5" fmla="*/ 10387725 w 11459718"/>
              <a:gd name="connsiteY5" fmla="*/ 6431831 h 6431831"/>
              <a:gd name="connsiteX6" fmla="*/ 1071993 w 11459718"/>
              <a:gd name="connsiteY6" fmla="*/ 6431831 h 6431831"/>
              <a:gd name="connsiteX7" fmla="*/ 0 w 11459718"/>
              <a:gd name="connsiteY7" fmla="*/ 5359838 h 6431831"/>
              <a:gd name="connsiteX8" fmla="*/ 0 w 11459718"/>
              <a:gd name="connsiteY8" fmla="*/ 1071993 h 64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9718" h="6431831" fill="none" extrusionOk="0">
                <a:moveTo>
                  <a:pt x="0" y="1071993"/>
                </a:moveTo>
                <a:cubicBezTo>
                  <a:pt x="45156" y="568463"/>
                  <a:pt x="465485" y="2068"/>
                  <a:pt x="1071993" y="0"/>
                </a:cubicBezTo>
                <a:cubicBezTo>
                  <a:pt x="4667997" y="-149179"/>
                  <a:pt x="8444171" y="100174"/>
                  <a:pt x="10387725" y="0"/>
                </a:cubicBezTo>
                <a:cubicBezTo>
                  <a:pt x="10962546" y="-13883"/>
                  <a:pt x="11470281" y="475691"/>
                  <a:pt x="11459718" y="1071993"/>
                </a:cubicBezTo>
                <a:cubicBezTo>
                  <a:pt x="11446443" y="1824425"/>
                  <a:pt x="11381738" y="3902476"/>
                  <a:pt x="11459718" y="5359838"/>
                </a:cubicBezTo>
                <a:cubicBezTo>
                  <a:pt x="11505570" y="5923664"/>
                  <a:pt x="10998103" y="6411360"/>
                  <a:pt x="10387725" y="6431831"/>
                </a:cubicBezTo>
                <a:cubicBezTo>
                  <a:pt x="6005143" y="6593619"/>
                  <a:pt x="4027322" y="6453074"/>
                  <a:pt x="1071993" y="6431831"/>
                </a:cubicBezTo>
                <a:cubicBezTo>
                  <a:pt x="401945" y="6441692"/>
                  <a:pt x="-21690" y="5901324"/>
                  <a:pt x="0" y="5359838"/>
                </a:cubicBezTo>
                <a:cubicBezTo>
                  <a:pt x="88494" y="4594398"/>
                  <a:pt x="67367" y="2095857"/>
                  <a:pt x="0" y="1071993"/>
                </a:cubicBezTo>
                <a:close/>
              </a:path>
              <a:path w="11459718" h="6431831" stroke="0" extrusionOk="0">
                <a:moveTo>
                  <a:pt x="0" y="1071993"/>
                </a:moveTo>
                <a:cubicBezTo>
                  <a:pt x="41219" y="481303"/>
                  <a:pt x="470197" y="-3998"/>
                  <a:pt x="1071993" y="0"/>
                </a:cubicBezTo>
                <a:cubicBezTo>
                  <a:pt x="5000220" y="-34130"/>
                  <a:pt x="9405317" y="24500"/>
                  <a:pt x="10387725" y="0"/>
                </a:cubicBezTo>
                <a:cubicBezTo>
                  <a:pt x="10932533" y="-12418"/>
                  <a:pt x="11434818" y="485744"/>
                  <a:pt x="11459718" y="1071993"/>
                </a:cubicBezTo>
                <a:cubicBezTo>
                  <a:pt x="11404147" y="2428266"/>
                  <a:pt x="11319584" y="3524040"/>
                  <a:pt x="11459718" y="5359838"/>
                </a:cubicBezTo>
                <a:cubicBezTo>
                  <a:pt x="11504313" y="5886025"/>
                  <a:pt x="10966469" y="6437133"/>
                  <a:pt x="10387725" y="6431831"/>
                </a:cubicBezTo>
                <a:cubicBezTo>
                  <a:pt x="6655123" y="6364771"/>
                  <a:pt x="3546474" y="6431882"/>
                  <a:pt x="1071993" y="6431831"/>
                </a:cubicBezTo>
                <a:cubicBezTo>
                  <a:pt x="421730" y="6475740"/>
                  <a:pt x="-22331" y="5984432"/>
                  <a:pt x="0" y="5359838"/>
                </a:cubicBezTo>
                <a:cubicBezTo>
                  <a:pt x="-50963" y="3571344"/>
                  <a:pt x="102376" y="2765110"/>
                  <a:pt x="0" y="1071993"/>
                </a:cubicBezTo>
                <a:close/>
              </a:path>
            </a:pathLst>
          </a:custGeom>
          <a:ln>
            <a:extLst>
              <a:ext uri="{C807C97D-BFC1-408E-A445-0C87EB9F89A2}">
                <ask:lineSketchStyleProps xmlns="" xmlns:ask="http://schemas.microsoft.com/office/drawing/2018/sketchyshapes" sd="105823659">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B8F1638D-F48E-46FB-B496-F447E8C73E31}"/>
              </a:ext>
            </a:extLst>
          </p:cNvPr>
          <p:cNvSpPr txBox="1"/>
          <p:nvPr/>
        </p:nvSpPr>
        <p:spPr>
          <a:xfrm>
            <a:off x="793819" y="268013"/>
            <a:ext cx="10750481" cy="1569660"/>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Đọc thông tin và quan sát các hình từ 3 đến 5, em hãy</a:t>
            </a:r>
            <a:r>
              <a:rPr lang="en-US" sz="2400" b="1" dirty="0">
                <a:solidFill>
                  <a:srgbClr val="002060"/>
                </a:solidFill>
                <a:latin typeface="Calibri" panose="020F0502020204030204" pitchFamily="34" charset="0"/>
                <a:cs typeface="Calibri" panose="020F0502020204030204" pitchFamily="34" charset="0"/>
              </a:rPr>
              <a:t>:</a:t>
            </a:r>
          </a:p>
          <a:p>
            <a:pPr marL="342900" lvl="0" indent="-342900" algn="just">
              <a:buFont typeface="Arial" panose="020B0604020202020204" pitchFamily="34" charset="0"/>
              <a:buChar char="•"/>
            </a:pPr>
            <a:r>
              <a:rPr lang="vi-VN" sz="2400" i="1" dirty="0">
                <a:solidFill>
                  <a:srgbClr val="002060"/>
                </a:solidFill>
                <a:latin typeface="Calibri" panose="020F0502020204030204" pitchFamily="34" charset="0"/>
                <a:cs typeface="Calibri" panose="020F0502020204030204" pitchFamily="34" charset="0"/>
              </a:rPr>
              <a:t>Kể tên các dân tộc sống chủ yếu ở vùng Duyên hải miền Trung.</a:t>
            </a:r>
          </a:p>
          <a:p>
            <a:pPr marL="342900" lvl="0" indent="-342900" algn="just">
              <a:buFont typeface="Arial" panose="020B0604020202020204" pitchFamily="34" charset="0"/>
              <a:buChar char="•"/>
            </a:pPr>
            <a:r>
              <a:rPr lang="vi-VN" sz="2400" i="1" dirty="0">
                <a:solidFill>
                  <a:srgbClr val="002060"/>
                </a:solidFill>
                <a:latin typeface="Calibri" panose="020F0502020204030204" pitchFamily="34" charset="0"/>
                <a:cs typeface="Calibri" panose="020F0502020204030204" pitchFamily="34" charset="0"/>
              </a:rPr>
              <a:t>Kể tên một số vật dụng chủ yếu có liên quan đến đời sống của người dân ở vùng Duyên hải miền Trung.</a:t>
            </a:r>
          </a:p>
        </p:txBody>
      </p:sp>
      <p:pic>
        <p:nvPicPr>
          <p:cNvPr id="8" name="Picture 7">
            <a:extLst>
              <a:ext uri="{FF2B5EF4-FFF2-40B4-BE49-F238E27FC236}">
                <a16:creationId xmlns:a16="http://schemas.microsoft.com/office/drawing/2014/main" xmlns="" id="{A5CFB33D-F598-03BF-87F1-7535079CDC64}"/>
              </a:ext>
            </a:extLst>
          </p:cNvPr>
          <p:cNvPicPr>
            <a:picLocks noChangeAspect="1"/>
          </p:cNvPicPr>
          <p:nvPr/>
        </p:nvPicPr>
        <p:blipFill>
          <a:blip r:embed="rId4"/>
          <a:stretch>
            <a:fillRect/>
          </a:stretch>
        </p:blipFill>
        <p:spPr>
          <a:xfrm>
            <a:off x="590550" y="1871662"/>
            <a:ext cx="6485586" cy="2262188"/>
          </a:xfrm>
          <a:prstGeom prst="rect">
            <a:avLst/>
          </a:prstGeom>
        </p:spPr>
      </p:pic>
      <p:pic>
        <p:nvPicPr>
          <p:cNvPr id="18" name="Picture 17">
            <a:extLst>
              <a:ext uri="{FF2B5EF4-FFF2-40B4-BE49-F238E27FC236}">
                <a16:creationId xmlns:a16="http://schemas.microsoft.com/office/drawing/2014/main" xmlns="" id="{0D8576CF-D10D-A8B1-02F7-42FC1FF138D3}"/>
              </a:ext>
            </a:extLst>
          </p:cNvPr>
          <p:cNvPicPr>
            <a:picLocks noChangeAspect="1"/>
          </p:cNvPicPr>
          <p:nvPr/>
        </p:nvPicPr>
        <p:blipFill>
          <a:blip r:embed="rId5"/>
          <a:stretch>
            <a:fillRect/>
          </a:stretch>
        </p:blipFill>
        <p:spPr>
          <a:xfrm>
            <a:off x="752475" y="4233862"/>
            <a:ext cx="6305550" cy="2295525"/>
          </a:xfrm>
          <a:prstGeom prst="rect">
            <a:avLst/>
          </a:prstGeom>
        </p:spPr>
      </p:pic>
      <p:pic>
        <p:nvPicPr>
          <p:cNvPr id="20" name="Picture 19">
            <a:extLst>
              <a:ext uri="{FF2B5EF4-FFF2-40B4-BE49-F238E27FC236}">
                <a16:creationId xmlns:a16="http://schemas.microsoft.com/office/drawing/2014/main" xmlns="" id="{4DA0692D-3EE4-0674-D6EE-D4980673D0B8}"/>
              </a:ext>
            </a:extLst>
          </p:cNvPr>
          <p:cNvPicPr>
            <a:picLocks noChangeAspect="1"/>
          </p:cNvPicPr>
          <p:nvPr/>
        </p:nvPicPr>
        <p:blipFill>
          <a:blip r:embed="rId6"/>
          <a:stretch>
            <a:fillRect/>
          </a:stretch>
        </p:blipFill>
        <p:spPr>
          <a:xfrm>
            <a:off x="7381875" y="2419350"/>
            <a:ext cx="4000500" cy="2609850"/>
          </a:xfrm>
          <a:prstGeom prst="rect">
            <a:avLst/>
          </a:prstGeom>
        </p:spPr>
      </p:pic>
    </p:spTree>
    <p:custDataLst>
      <p:tags r:id="rId1"/>
    </p:custDataLst>
    <p:extLst>
      <p:ext uri="{BB962C8B-B14F-4D97-AF65-F5344CB8AC3E}">
        <p14:creationId xmlns:p14="http://schemas.microsoft.com/office/powerpoint/2010/main" val="3899577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xmlns=""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9926BE81-8031-5877-98B6-606B5D4F82D2}"/>
              </a:ext>
            </a:extLst>
          </p:cNvPr>
          <p:cNvPicPr>
            <a:picLocks noChangeAspect="1"/>
          </p:cNvPicPr>
          <p:nvPr/>
        </p:nvPicPr>
        <p:blipFill>
          <a:blip r:embed="rId4"/>
          <a:stretch>
            <a:fillRect/>
          </a:stretch>
        </p:blipFill>
        <p:spPr>
          <a:xfrm>
            <a:off x="814718" y="532755"/>
            <a:ext cx="2093183" cy="2476589"/>
          </a:xfrm>
          <a:prstGeom prst="rect">
            <a:avLst/>
          </a:prstGeom>
        </p:spPr>
      </p:pic>
      <p:grpSp>
        <p:nvGrpSpPr>
          <p:cNvPr id="4" name="Group 3">
            <a:extLst>
              <a:ext uri="{FF2B5EF4-FFF2-40B4-BE49-F238E27FC236}">
                <a16:creationId xmlns:a16="http://schemas.microsoft.com/office/drawing/2014/main" xmlns="" id="{38FD737F-F477-7CC3-FD1D-2EBCDB12E967}"/>
              </a:ext>
            </a:extLst>
          </p:cNvPr>
          <p:cNvGrpSpPr/>
          <p:nvPr/>
        </p:nvGrpSpPr>
        <p:grpSpPr>
          <a:xfrm>
            <a:off x="3124937" y="350583"/>
            <a:ext cx="7730838" cy="1211517"/>
            <a:chOff x="1498441" y="1887731"/>
            <a:chExt cx="6875543" cy="3430614"/>
          </a:xfrm>
        </p:grpSpPr>
        <p:sp>
          <p:nvSpPr>
            <p:cNvPr id="5" name="Speech Bubble: Rectangle with Corners Rounded 4">
              <a:extLst>
                <a:ext uri="{FF2B5EF4-FFF2-40B4-BE49-F238E27FC236}">
                  <a16:creationId xmlns:a16="http://schemas.microsoft.com/office/drawing/2014/main" xmlns="" id="{63A9212B-F87C-E7F5-BABB-6080527C7A6D}"/>
                </a:ext>
              </a:extLst>
            </p:cNvPr>
            <p:cNvSpPr/>
            <p:nvPr/>
          </p:nvSpPr>
          <p:spPr>
            <a:xfrm>
              <a:off x="1498441" y="1887731"/>
              <a:ext cx="6875542" cy="3430614"/>
            </a:xfrm>
            <a:prstGeom prst="wedgeRoundRectCallout">
              <a:avLst>
                <a:gd name="adj1" fmla="val -56706"/>
                <a:gd name="adj2" fmla="val 49034"/>
                <a:gd name="adj3" fmla="val 16667"/>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6" name="TextBox 22">
              <a:extLst>
                <a:ext uri="{FF2B5EF4-FFF2-40B4-BE49-F238E27FC236}">
                  <a16:creationId xmlns:a16="http://schemas.microsoft.com/office/drawing/2014/main" xmlns="" id="{A82D4011-4051-B20B-C90D-7F333C8E1363}"/>
                </a:ext>
              </a:extLst>
            </p:cNvPr>
            <p:cNvSpPr txBox="1"/>
            <p:nvPr/>
          </p:nvSpPr>
          <p:spPr>
            <a:xfrm>
              <a:off x="1615665" y="1887731"/>
              <a:ext cx="6758319" cy="1729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Các</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dân</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tộc</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sinh</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sống</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tại</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đây</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là</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Kinh</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Chăm</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Thái,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Mường</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Bru-Vân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Kiều</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a:t>
              </a:r>
              <a:endParaRPr kumimoji="0" lang="vi-VN"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pic>
        <p:nvPicPr>
          <p:cNvPr id="8" name="Picture 7">
            <a:extLst>
              <a:ext uri="{FF2B5EF4-FFF2-40B4-BE49-F238E27FC236}">
                <a16:creationId xmlns:a16="http://schemas.microsoft.com/office/drawing/2014/main" xmlns="" id="{53EACF25-5BF0-BEF4-28AC-200C6A62C076}"/>
              </a:ext>
            </a:extLst>
          </p:cNvPr>
          <p:cNvPicPr>
            <a:picLocks noChangeAspect="1"/>
          </p:cNvPicPr>
          <p:nvPr/>
        </p:nvPicPr>
        <p:blipFill>
          <a:blip r:embed="rId5"/>
          <a:stretch>
            <a:fillRect/>
          </a:stretch>
        </p:blipFill>
        <p:spPr>
          <a:xfrm>
            <a:off x="2724150" y="2224087"/>
            <a:ext cx="8238164" cy="2976563"/>
          </a:xfrm>
          <a:prstGeom prst="rect">
            <a:avLst/>
          </a:prstGeom>
        </p:spPr>
      </p:pic>
    </p:spTree>
    <p:custDataLst>
      <p:tags r:id="rId1"/>
    </p:custDataLst>
    <p:extLst>
      <p:ext uri="{BB962C8B-B14F-4D97-AF65-F5344CB8AC3E}">
        <p14:creationId xmlns:p14="http://schemas.microsoft.com/office/powerpoint/2010/main" val="23887444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xmlns=""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9926BE81-8031-5877-98B6-606B5D4F82D2}"/>
              </a:ext>
            </a:extLst>
          </p:cNvPr>
          <p:cNvPicPr>
            <a:picLocks noChangeAspect="1"/>
          </p:cNvPicPr>
          <p:nvPr/>
        </p:nvPicPr>
        <p:blipFill>
          <a:blip r:embed="rId4"/>
          <a:stretch>
            <a:fillRect/>
          </a:stretch>
        </p:blipFill>
        <p:spPr>
          <a:xfrm>
            <a:off x="814718" y="532755"/>
            <a:ext cx="2093183" cy="2476589"/>
          </a:xfrm>
          <a:prstGeom prst="rect">
            <a:avLst/>
          </a:prstGeom>
        </p:spPr>
      </p:pic>
      <p:grpSp>
        <p:nvGrpSpPr>
          <p:cNvPr id="4" name="Group 3">
            <a:extLst>
              <a:ext uri="{FF2B5EF4-FFF2-40B4-BE49-F238E27FC236}">
                <a16:creationId xmlns:a16="http://schemas.microsoft.com/office/drawing/2014/main" xmlns="" id="{38FD737F-F477-7CC3-FD1D-2EBCDB12E967}"/>
              </a:ext>
            </a:extLst>
          </p:cNvPr>
          <p:cNvGrpSpPr/>
          <p:nvPr/>
        </p:nvGrpSpPr>
        <p:grpSpPr>
          <a:xfrm>
            <a:off x="3124937" y="350583"/>
            <a:ext cx="7730838" cy="1440117"/>
            <a:chOff x="1498441" y="1887731"/>
            <a:chExt cx="6875543" cy="3430614"/>
          </a:xfrm>
        </p:grpSpPr>
        <p:sp>
          <p:nvSpPr>
            <p:cNvPr id="5" name="Speech Bubble: Rectangle with Corners Rounded 4">
              <a:extLst>
                <a:ext uri="{FF2B5EF4-FFF2-40B4-BE49-F238E27FC236}">
                  <a16:creationId xmlns:a16="http://schemas.microsoft.com/office/drawing/2014/main" xmlns="" id="{63A9212B-F87C-E7F5-BABB-6080527C7A6D}"/>
                </a:ext>
              </a:extLst>
            </p:cNvPr>
            <p:cNvSpPr/>
            <p:nvPr/>
          </p:nvSpPr>
          <p:spPr>
            <a:xfrm>
              <a:off x="1498441" y="1887731"/>
              <a:ext cx="6875542" cy="3430614"/>
            </a:xfrm>
            <a:prstGeom prst="wedgeRoundRectCallout">
              <a:avLst>
                <a:gd name="adj1" fmla="val -56706"/>
                <a:gd name="adj2" fmla="val 49034"/>
                <a:gd name="adj3" fmla="val 16667"/>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6" name="TextBox 22">
              <a:extLst>
                <a:ext uri="{FF2B5EF4-FFF2-40B4-BE49-F238E27FC236}">
                  <a16:creationId xmlns:a16="http://schemas.microsoft.com/office/drawing/2014/main" xmlns="" id="{A82D4011-4051-B20B-C90D-7F333C8E1363}"/>
                </a:ext>
              </a:extLst>
            </p:cNvPr>
            <p:cNvSpPr txBox="1"/>
            <p:nvPr/>
          </p:nvSpPr>
          <p:spPr>
            <a:xfrm>
              <a:off x="1615665" y="1887731"/>
              <a:ext cx="6758319" cy="3398933"/>
            </a:xfrm>
            <a:prstGeom prst="rect">
              <a:avLst/>
            </a:prstGeom>
            <a:noFill/>
          </p:spPr>
          <p:txBody>
            <a:bodyPr wrap="square" rtlCol="0">
              <a:spAutoFit/>
            </a:bodyPr>
            <a:lstStyle/>
            <a:p>
              <a:pPr marL="0" marR="0" algn="just">
                <a:spcBef>
                  <a:spcPts val="0"/>
                </a:spcBef>
                <a:spcAft>
                  <a:spcPts val="0"/>
                </a:spcAft>
              </a:pPr>
              <a:r>
                <a:rPr lang="nl-NL" sz="2800" dirty="0">
                  <a:solidFill>
                    <a:srgbClr val="002060"/>
                  </a:solidFill>
                  <a:effectLst/>
                  <a:ea typeface="Times New Roman" panose="02020603050405020304" pitchFamily="18" charset="0"/>
                </a:rPr>
                <a:t>Một số vật dụng gắn với hoạt động sản xuất và đời sống của người dân ở vùng là: </a:t>
              </a:r>
              <a:r>
                <a:rPr lang="nl-NL" sz="2800" b="1" dirty="0">
                  <a:solidFill>
                    <a:srgbClr val="002060"/>
                  </a:solidFill>
                  <a:effectLst/>
                  <a:ea typeface="Times New Roman" panose="02020603050405020304" pitchFamily="18" charset="0"/>
                </a:rPr>
                <a:t>tàu đánh cá, thuyền thúng, lưới đánh cá, bồ cào, thúng,...</a:t>
              </a:r>
              <a:endParaRPr lang="en-US" sz="2800" b="1" dirty="0">
                <a:solidFill>
                  <a:srgbClr val="002060"/>
                </a:solidFill>
                <a:effectLst/>
                <a:ea typeface="Calibri" panose="020F0502020204030204" pitchFamily="34" charset="0"/>
              </a:endParaRPr>
            </a:p>
          </p:txBody>
        </p:sp>
      </p:grpSp>
      <p:pic>
        <p:nvPicPr>
          <p:cNvPr id="9" name="Picture 8">
            <a:extLst>
              <a:ext uri="{FF2B5EF4-FFF2-40B4-BE49-F238E27FC236}">
                <a16:creationId xmlns:a16="http://schemas.microsoft.com/office/drawing/2014/main" xmlns="" id="{3203A44A-882C-2697-C638-EA5B62529232}"/>
              </a:ext>
            </a:extLst>
          </p:cNvPr>
          <p:cNvPicPr>
            <a:picLocks noChangeAspect="1"/>
          </p:cNvPicPr>
          <p:nvPr/>
        </p:nvPicPr>
        <p:blipFill>
          <a:blip r:embed="rId5"/>
          <a:stretch>
            <a:fillRect/>
          </a:stretch>
        </p:blipFill>
        <p:spPr>
          <a:xfrm>
            <a:off x="600075" y="3138488"/>
            <a:ext cx="6730831" cy="2566988"/>
          </a:xfrm>
          <a:prstGeom prst="rect">
            <a:avLst/>
          </a:prstGeom>
        </p:spPr>
      </p:pic>
      <p:pic>
        <p:nvPicPr>
          <p:cNvPr id="11" name="Picture 10">
            <a:extLst>
              <a:ext uri="{FF2B5EF4-FFF2-40B4-BE49-F238E27FC236}">
                <a16:creationId xmlns:a16="http://schemas.microsoft.com/office/drawing/2014/main" xmlns="" id="{09A39645-F064-FB07-BB8A-EA0CA23E9D84}"/>
              </a:ext>
            </a:extLst>
          </p:cNvPr>
          <p:cNvPicPr>
            <a:picLocks noChangeAspect="1"/>
          </p:cNvPicPr>
          <p:nvPr/>
        </p:nvPicPr>
        <p:blipFill>
          <a:blip r:embed="rId6"/>
          <a:stretch>
            <a:fillRect/>
          </a:stretch>
        </p:blipFill>
        <p:spPr>
          <a:xfrm>
            <a:off x="7419974" y="3136692"/>
            <a:ext cx="3891269" cy="2559258"/>
          </a:xfrm>
          <a:prstGeom prst="rect">
            <a:avLst/>
          </a:prstGeom>
        </p:spPr>
      </p:pic>
    </p:spTree>
    <p:custDataLst>
      <p:tags r:id="rId1"/>
    </p:custDataLst>
    <p:extLst>
      <p:ext uri="{BB962C8B-B14F-4D97-AF65-F5344CB8AC3E}">
        <p14:creationId xmlns:p14="http://schemas.microsoft.com/office/powerpoint/2010/main" val="6901242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9BA6273-782A-A5CC-82AF-A1849D8BC787}"/>
              </a:ext>
            </a:extLst>
          </p:cNvPr>
          <p:cNvSpPr/>
          <p:nvPr/>
        </p:nvSpPr>
        <p:spPr>
          <a:xfrm>
            <a:off x="323850" y="209550"/>
            <a:ext cx="11459718" cy="6431831"/>
          </a:xfrm>
          <a:custGeom>
            <a:avLst/>
            <a:gdLst>
              <a:gd name="connsiteX0" fmla="*/ 0 w 11459718"/>
              <a:gd name="connsiteY0" fmla="*/ 1071993 h 6431831"/>
              <a:gd name="connsiteX1" fmla="*/ 1071993 w 11459718"/>
              <a:gd name="connsiteY1" fmla="*/ 0 h 6431831"/>
              <a:gd name="connsiteX2" fmla="*/ 10387725 w 11459718"/>
              <a:gd name="connsiteY2" fmla="*/ 0 h 6431831"/>
              <a:gd name="connsiteX3" fmla="*/ 11459718 w 11459718"/>
              <a:gd name="connsiteY3" fmla="*/ 1071993 h 6431831"/>
              <a:gd name="connsiteX4" fmla="*/ 11459718 w 11459718"/>
              <a:gd name="connsiteY4" fmla="*/ 5359838 h 6431831"/>
              <a:gd name="connsiteX5" fmla="*/ 10387725 w 11459718"/>
              <a:gd name="connsiteY5" fmla="*/ 6431831 h 6431831"/>
              <a:gd name="connsiteX6" fmla="*/ 1071993 w 11459718"/>
              <a:gd name="connsiteY6" fmla="*/ 6431831 h 6431831"/>
              <a:gd name="connsiteX7" fmla="*/ 0 w 11459718"/>
              <a:gd name="connsiteY7" fmla="*/ 5359838 h 6431831"/>
              <a:gd name="connsiteX8" fmla="*/ 0 w 11459718"/>
              <a:gd name="connsiteY8" fmla="*/ 1071993 h 64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9718" h="6431831" fill="none" extrusionOk="0">
                <a:moveTo>
                  <a:pt x="0" y="1071993"/>
                </a:moveTo>
                <a:cubicBezTo>
                  <a:pt x="45156" y="568463"/>
                  <a:pt x="465485" y="2068"/>
                  <a:pt x="1071993" y="0"/>
                </a:cubicBezTo>
                <a:cubicBezTo>
                  <a:pt x="4667997" y="-149179"/>
                  <a:pt x="8444171" y="100174"/>
                  <a:pt x="10387725" y="0"/>
                </a:cubicBezTo>
                <a:cubicBezTo>
                  <a:pt x="10962546" y="-13883"/>
                  <a:pt x="11470281" y="475691"/>
                  <a:pt x="11459718" y="1071993"/>
                </a:cubicBezTo>
                <a:cubicBezTo>
                  <a:pt x="11446443" y="1824425"/>
                  <a:pt x="11381738" y="3902476"/>
                  <a:pt x="11459718" y="5359838"/>
                </a:cubicBezTo>
                <a:cubicBezTo>
                  <a:pt x="11505570" y="5923664"/>
                  <a:pt x="10998103" y="6411360"/>
                  <a:pt x="10387725" y="6431831"/>
                </a:cubicBezTo>
                <a:cubicBezTo>
                  <a:pt x="6005143" y="6593619"/>
                  <a:pt x="4027322" y="6453074"/>
                  <a:pt x="1071993" y="6431831"/>
                </a:cubicBezTo>
                <a:cubicBezTo>
                  <a:pt x="401945" y="6441692"/>
                  <a:pt x="-21690" y="5901324"/>
                  <a:pt x="0" y="5359838"/>
                </a:cubicBezTo>
                <a:cubicBezTo>
                  <a:pt x="88494" y="4594398"/>
                  <a:pt x="67367" y="2095857"/>
                  <a:pt x="0" y="1071993"/>
                </a:cubicBezTo>
                <a:close/>
              </a:path>
              <a:path w="11459718" h="6431831" stroke="0" extrusionOk="0">
                <a:moveTo>
                  <a:pt x="0" y="1071993"/>
                </a:moveTo>
                <a:cubicBezTo>
                  <a:pt x="41219" y="481303"/>
                  <a:pt x="470197" y="-3998"/>
                  <a:pt x="1071993" y="0"/>
                </a:cubicBezTo>
                <a:cubicBezTo>
                  <a:pt x="5000220" y="-34130"/>
                  <a:pt x="9405317" y="24500"/>
                  <a:pt x="10387725" y="0"/>
                </a:cubicBezTo>
                <a:cubicBezTo>
                  <a:pt x="10932533" y="-12418"/>
                  <a:pt x="11434818" y="485744"/>
                  <a:pt x="11459718" y="1071993"/>
                </a:cubicBezTo>
                <a:cubicBezTo>
                  <a:pt x="11404147" y="2428266"/>
                  <a:pt x="11319584" y="3524040"/>
                  <a:pt x="11459718" y="5359838"/>
                </a:cubicBezTo>
                <a:cubicBezTo>
                  <a:pt x="11504313" y="5886025"/>
                  <a:pt x="10966469" y="6437133"/>
                  <a:pt x="10387725" y="6431831"/>
                </a:cubicBezTo>
                <a:cubicBezTo>
                  <a:pt x="6655123" y="6364771"/>
                  <a:pt x="3546474" y="6431882"/>
                  <a:pt x="1071993" y="6431831"/>
                </a:cubicBezTo>
                <a:cubicBezTo>
                  <a:pt x="421730" y="6475740"/>
                  <a:pt x="-22331" y="5984432"/>
                  <a:pt x="0" y="5359838"/>
                </a:cubicBezTo>
                <a:cubicBezTo>
                  <a:pt x="-50963" y="3571344"/>
                  <a:pt x="102376" y="2765110"/>
                  <a:pt x="0" y="1071993"/>
                </a:cubicBezTo>
                <a:close/>
              </a:path>
            </a:pathLst>
          </a:custGeom>
          <a:ln>
            <a:extLst>
              <a:ext uri="{C807C97D-BFC1-408E-A445-0C87EB9F89A2}">
                <ask:lineSketchStyleProps xmlns="" xmlns:ask="http://schemas.microsoft.com/office/drawing/2018/sketchyshapes" sd="105823659">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E794AA62-5202-0BC5-6143-F92BCFBA2846}"/>
              </a:ext>
            </a:extLst>
          </p:cNvPr>
          <p:cNvGrpSpPr/>
          <p:nvPr/>
        </p:nvGrpSpPr>
        <p:grpSpPr>
          <a:xfrm>
            <a:off x="277164" y="606756"/>
            <a:ext cx="10876611" cy="2841294"/>
            <a:chOff x="2775973" y="888741"/>
            <a:chExt cx="8644931" cy="3901467"/>
          </a:xfrm>
        </p:grpSpPr>
        <p:pic>
          <p:nvPicPr>
            <p:cNvPr id="5" name="Picture 4">
              <a:extLst>
                <a:ext uri="{FF2B5EF4-FFF2-40B4-BE49-F238E27FC236}">
                  <a16:creationId xmlns:a16="http://schemas.microsoft.com/office/drawing/2014/main" xmlns="" id="{979CE277-B450-FCEE-9B83-F6D3B655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3124" y="1558635"/>
              <a:ext cx="8247780" cy="3231573"/>
            </a:xfrm>
            <a:prstGeom prst="rect">
              <a:avLst/>
            </a:prstGeom>
          </p:spPr>
        </p:pic>
        <p:pic>
          <p:nvPicPr>
            <p:cNvPr id="6" name="Picture 5">
              <a:extLst>
                <a:ext uri="{FF2B5EF4-FFF2-40B4-BE49-F238E27FC236}">
                  <a16:creationId xmlns:a16="http://schemas.microsoft.com/office/drawing/2014/main" xmlns="" id="{808395A1-C0AE-1A6E-6370-D7AF4840A4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62347" flipH="1">
              <a:off x="2775973" y="888741"/>
              <a:ext cx="1004662" cy="1463171"/>
            </a:xfrm>
            <a:prstGeom prst="rect">
              <a:avLst/>
            </a:prstGeom>
          </p:spPr>
        </p:pic>
        <p:sp>
          <p:nvSpPr>
            <p:cNvPr id="7" name="TextBox 6">
              <a:extLst>
                <a:ext uri="{FF2B5EF4-FFF2-40B4-BE49-F238E27FC236}">
                  <a16:creationId xmlns:a16="http://schemas.microsoft.com/office/drawing/2014/main" xmlns="" id="{1AE9BFAB-7B89-1AD6-303C-81A84896F30F}"/>
                </a:ext>
              </a:extLst>
            </p:cNvPr>
            <p:cNvSpPr txBox="1"/>
            <p:nvPr/>
          </p:nvSpPr>
          <p:spPr>
            <a:xfrm>
              <a:off x="3339484" y="1849583"/>
              <a:ext cx="7866569" cy="1469901"/>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Thuyền thúng được làm từ tre, có hình như chiếc thúng, là phương tiện đánh bắt thủy sản của ngư dân vùng ven biển miền Trung nước ta. Hiện nay, thuyền thúng còn được sử dụng trong các hoạt động du lịch.</a:t>
              </a:r>
              <a:endParaRPr lang="en-US" sz="2800" dirty="0">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xmlns="" id="{6079C1F3-0CF4-6171-F6A7-E1527F0A1A94}"/>
              </a:ext>
            </a:extLst>
          </p:cNvPr>
          <p:cNvPicPr>
            <a:picLocks noChangeAspect="1"/>
          </p:cNvPicPr>
          <p:nvPr/>
        </p:nvPicPr>
        <p:blipFill>
          <a:blip r:embed="rId6"/>
          <a:stretch>
            <a:fillRect/>
          </a:stretch>
        </p:blipFill>
        <p:spPr>
          <a:xfrm>
            <a:off x="4430061" y="0"/>
            <a:ext cx="4779678" cy="1286367"/>
          </a:xfrm>
          <a:prstGeom prst="rect">
            <a:avLst/>
          </a:prstGeom>
        </p:spPr>
      </p:pic>
      <p:pic>
        <p:nvPicPr>
          <p:cNvPr id="1026" name="Picture 2" descr="Vé Thuyền Thúng Rừng Dừa Bảy Mẫu Hội An | Eholiday.vn">
            <a:extLst>
              <a:ext uri="{FF2B5EF4-FFF2-40B4-BE49-F238E27FC236}">
                <a16:creationId xmlns:a16="http://schemas.microsoft.com/office/drawing/2014/main" xmlns="" id="{A360E779-180D-DAF0-57F5-CAD2C62769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599" y="3590329"/>
            <a:ext cx="5114925" cy="28771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816854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3">
            <a:extLst>
              <a:ext uri="{FF2B5EF4-FFF2-40B4-BE49-F238E27FC236}">
                <a16:creationId xmlns:a16="http://schemas.microsoft.com/office/drawing/2014/main" xmlns="" id="{8DA81878-8543-E93F-1010-BB655B3F0F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608832" y="-351273"/>
            <a:ext cx="5224237" cy="7503396"/>
          </a:xfrm>
          <a:prstGeom prst="rect">
            <a:avLst/>
          </a:prstGeom>
        </p:spPr>
      </p:pic>
      <p:pic>
        <p:nvPicPr>
          <p:cNvPr id="2" name="Picture 1">
            <a:extLst>
              <a:ext uri="{FF2B5EF4-FFF2-40B4-BE49-F238E27FC236}">
                <a16:creationId xmlns:a16="http://schemas.microsoft.com/office/drawing/2014/main" xmlns="" id="{A63FD773-4745-05D0-D662-85099442421F}"/>
              </a:ext>
            </a:extLst>
          </p:cNvPr>
          <p:cNvPicPr>
            <a:picLocks noChangeAspect="1"/>
          </p:cNvPicPr>
          <p:nvPr/>
        </p:nvPicPr>
        <p:blipFill>
          <a:blip r:embed="rId6"/>
          <a:stretch>
            <a:fillRect/>
          </a:stretch>
        </p:blipFill>
        <p:spPr>
          <a:xfrm>
            <a:off x="4228148" y="866629"/>
            <a:ext cx="4383404" cy="3353091"/>
          </a:xfrm>
          <a:prstGeom prst="rect">
            <a:avLst/>
          </a:prstGeom>
        </p:spPr>
      </p:pic>
    </p:spTree>
    <p:custDataLst>
      <p:tags r:id="rId1"/>
    </p:custDataLst>
    <p:extLst>
      <p:ext uri="{BB962C8B-B14F-4D97-AF65-F5344CB8AC3E}">
        <p14:creationId xmlns:p14="http://schemas.microsoft.com/office/powerpoint/2010/main" val="1684672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29E03E6-6E4A-4D42-B901-7C99EA1C594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H\uFFFDL{2C649A88-6D6F-4586-9FBE-8FA70EC2B046}&quot;,&quot;C:\\Users\\ad\\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1 Day Hoang Lien So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940595C-EF64-4F48-837C-8D4F8ACA3887}:3231"/>
</p:tagLst>
</file>

<file path=ppt/tags/tag11.xml><?xml version="1.0" encoding="utf-8"?>
<p:tagLst xmlns:a="http://schemas.openxmlformats.org/drawingml/2006/main" xmlns:r="http://schemas.openxmlformats.org/officeDocument/2006/relationships" xmlns:p="http://schemas.openxmlformats.org/presentationml/2006/main">
  <p:tag name="GENSWF_SLIDE_UID" val="{6144041B-C5B1-4F89-B8B8-E248D2460EDE}:3235"/>
</p:tagLst>
</file>

<file path=ppt/tags/tag12.xml><?xml version="1.0" encoding="utf-8"?>
<p:tagLst xmlns:a="http://schemas.openxmlformats.org/drawingml/2006/main" xmlns:r="http://schemas.openxmlformats.org/officeDocument/2006/relationships" xmlns:p="http://schemas.openxmlformats.org/presentationml/2006/main">
  <p:tag name="GENSWF_SLIDE_UID" val="{D5AEA21F-8051-43F3-B65A-5FA39ECC50A9}:3237"/>
</p:tagLst>
</file>

<file path=ppt/tags/tag2.xml><?xml version="1.0" encoding="utf-8"?>
<p:tagLst xmlns:a="http://schemas.openxmlformats.org/drawingml/2006/main" xmlns:r="http://schemas.openxmlformats.org/officeDocument/2006/relationships" xmlns:p="http://schemas.openxmlformats.org/presentationml/2006/main">
  <p:tag name="GENSWF_SLIDE_UID" val="{46EF479A-134F-4C77-9373-6E36F9A4FA92}:257"/>
</p:tagLst>
</file>

<file path=ppt/tags/tag3.xml><?xml version="1.0" encoding="utf-8"?>
<p:tagLst xmlns:a="http://schemas.openxmlformats.org/drawingml/2006/main" xmlns:r="http://schemas.openxmlformats.org/officeDocument/2006/relationships" xmlns:p="http://schemas.openxmlformats.org/presentationml/2006/main">
  <p:tag name="GENSWF_SLIDE_UID" val="{D4FE1B6E-0A09-44F9-A1D8-0D45B73FA68E}:258"/>
</p:tagLst>
</file>

<file path=ppt/tags/tag4.xml><?xml version="1.0" encoding="utf-8"?>
<p:tagLst xmlns:a="http://schemas.openxmlformats.org/drawingml/2006/main" xmlns:r="http://schemas.openxmlformats.org/officeDocument/2006/relationships" xmlns:p="http://schemas.openxmlformats.org/presentationml/2006/main">
  <p:tag name="GENSWF_SLIDE_UID" val="{D462DA31-7E3B-41A9-AF2B-594D010BD322}:260"/>
</p:tagLst>
</file>

<file path=ppt/tags/tag5.xml><?xml version="1.0" encoding="utf-8"?>
<p:tagLst xmlns:a="http://schemas.openxmlformats.org/drawingml/2006/main" xmlns:r="http://schemas.openxmlformats.org/officeDocument/2006/relationships" xmlns:p="http://schemas.openxmlformats.org/presentationml/2006/main">
  <p:tag name="GENSWF_SLIDE_UID" val="{4A1FC424-23A1-4B31-91D8-E1A8E231D270}:278"/>
</p:tagLst>
</file>

<file path=ppt/tags/tag6.xml><?xml version="1.0" encoding="utf-8"?>
<p:tagLst xmlns:a="http://schemas.openxmlformats.org/drawingml/2006/main" xmlns:r="http://schemas.openxmlformats.org/officeDocument/2006/relationships" xmlns:p="http://schemas.openxmlformats.org/presentationml/2006/main">
  <p:tag name="GENSWF_SLIDE_UID" val="{384F3BEB-F55F-4871-AA39-34D9F554EAE0}:283"/>
</p:tagLst>
</file>

<file path=ppt/tags/tag7.xml><?xml version="1.0" encoding="utf-8"?>
<p:tagLst xmlns:a="http://schemas.openxmlformats.org/drawingml/2006/main" xmlns:r="http://schemas.openxmlformats.org/officeDocument/2006/relationships" xmlns:p="http://schemas.openxmlformats.org/presentationml/2006/main">
  <p:tag name="GENSWF_SLIDE_UID" val="{16BBC4D4-165C-4009-BEF7-55465D1C9F2B}:284"/>
</p:tagLst>
</file>

<file path=ppt/tags/tag8.xml><?xml version="1.0" encoding="utf-8"?>
<p:tagLst xmlns:a="http://schemas.openxmlformats.org/drawingml/2006/main" xmlns:r="http://schemas.openxmlformats.org/officeDocument/2006/relationships" xmlns:p="http://schemas.openxmlformats.org/presentationml/2006/main">
  <p:tag name="GENSWF_SLIDE_UID" val="{0371385C-1B75-48E8-A094-9A09168AFD2A}:3229"/>
</p:tagLst>
</file>

<file path=ppt/tags/tag9.xml><?xml version="1.0" encoding="utf-8"?>
<p:tagLst xmlns:a="http://schemas.openxmlformats.org/drawingml/2006/main" xmlns:r="http://schemas.openxmlformats.org/officeDocument/2006/relationships" xmlns:p="http://schemas.openxmlformats.org/presentationml/2006/main">
  <p:tag name="GENSWF_SLIDE_UID" val="{CCA115B0-C793-46A8-8450-64DB459C2D4D}:323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5icqex03">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239</Words>
  <Application>Microsoft Office PowerPoint</Application>
  <PresentationFormat>Widescreen</PresentationFormat>
  <Paragraphs>24</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Arial</vt:lpstr>
      <vt:lpstr>Calibri</vt:lpstr>
      <vt:lpstr>Calibri Light</vt:lpstr>
      <vt:lpstr>Times New Roman</vt:lpstr>
      <vt:lpstr>字魂59号-创粗黑</vt:lpstr>
      <vt:lpstr>思源黑体 CN Medium</vt:lpstr>
      <vt:lpstr>思源黑体 CN Normal</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 Day Hoang Lien Son</dc:title>
  <dc:creator>Thao Tran</dc:creator>
  <cp:lastModifiedBy>ad</cp:lastModifiedBy>
  <cp:revision>28</cp:revision>
  <dcterms:created xsi:type="dcterms:W3CDTF">2023-11-14T02:34:42Z</dcterms:created>
  <dcterms:modified xsi:type="dcterms:W3CDTF">2025-01-25T12:58:12Z</dcterms:modified>
</cp:coreProperties>
</file>