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sldIdLst>
    <p:sldId id="2007577349" r:id="rId3"/>
    <p:sldId id="265" r:id="rId4"/>
    <p:sldId id="317" r:id="rId5"/>
    <p:sldId id="316" r:id="rId6"/>
    <p:sldId id="333" r:id="rId7"/>
    <p:sldId id="334" r:id="rId8"/>
    <p:sldId id="336" r:id="rId9"/>
    <p:sldId id="2007577350" r:id="rId10"/>
    <p:sldId id="339" r:id="rId11"/>
    <p:sldId id="341" r:id="rId12"/>
    <p:sldId id="34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76F1-FEDB-4023-BA4C-14852DE2A30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45F-6D7B-4409-9739-C45EA239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6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1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5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45F-6D7B-4409-9739-C45EA2396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50E6-61FD-9D14-1E69-9990A75F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5749-0B40-F1AC-411A-22D896279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7196C-F8AC-29C0-EE58-453C74275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1874-ABE3-9B20-5CB8-ED16EAEC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5799C-F7F1-154E-3DE1-622091F3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177B-3785-3695-92A7-3B7E618D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F3D5-BA23-A985-B4CF-25F76C03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12084-71C8-2A93-23C0-F368BF16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CD05-07D5-B420-5467-C78EA0DA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1511-9BE2-E13F-F6D1-50BB71E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AA75-0A40-2C20-9C4C-DDB8BD0A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A78D5-40D1-AB38-2B30-B9600F7A2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FE26E-707D-016A-042B-A27BCBE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4AF6-A4FC-28F0-88B2-781B6EBA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0C92-1161-BC89-DD60-CAF807A9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FAFA-06E4-A76F-BF59-904290FE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17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57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64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69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50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3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47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77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34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69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6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3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7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EB13-2031-6A50-38FF-93C68780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687EC-3218-0389-D65F-380E9F14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359F-2A0F-2612-0839-CD6ED9E9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EC1E-09F9-86E7-DE17-3E32084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4092-D289-6658-C37D-EFAF3D17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1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9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4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00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456-2ACA-F66E-F1D6-81A2572A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F3CE7-8A0F-49D9-9BB5-365CD0A1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D23C-D5BA-3487-59CF-58D31CF2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6E82-99AA-ABB7-1622-D64DE559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1439-48E0-55A3-84EA-0034F25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3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06CA-0569-74DF-3C5E-4C93CDD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D955C-266C-0B55-2563-4AD38424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EFC2B-F70C-FC06-EB2D-B9673D9C2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EB56B-88AA-1380-E64D-970CD846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E054F-9B37-C697-F53A-4497BF99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83215-CEA0-6F51-84B7-B828BDEF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F356-56D9-6C41-1EB7-138AA5D3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E34F9-F6E3-628B-442F-69B942E3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E6C7-A2CB-1E74-ECCB-821248A6E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E8E28-6676-A9EA-1D9D-35ECD94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E9941-E46D-EC9E-6DCD-F3A22DD03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06652-CE65-906C-8B96-D131BAE8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AA07A-6A05-9E1C-E959-22D45D2C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9E1A9-C73F-2746-DD5D-0D93F83B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0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749-7145-AD32-89C8-5B49B72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804E7-BD65-1A65-4EFF-50D7F1E1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037B8-7F69-F654-A3F5-BCA52E5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54D49-0EAC-05B1-32EC-58DA166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69C07-EB58-B887-48E0-FB57E0F5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F8D0A-D8EF-B6B5-65EC-75CBBE5F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7CEB-1F5F-0DB7-5566-E43F29C6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79A9-DD31-3830-E4D8-4A4D1334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0096-AB93-E715-70FC-6CEB173E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F5595-5D5D-EF8D-B17C-D1898E0F1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0B10-C43E-E930-1505-958FFCE3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5CDB-6947-4D65-9381-1DB87D201E87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3E2BA-D22D-2540-6EF6-1A445349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714B-3A9F-ADC5-D658-63CFE058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2767C-D451-4541-AA13-AD34738E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3B7604E-2A3C-14B2-60D6-A16876DB1E2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24" y="238125"/>
            <a:ext cx="1247775" cy="124777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A6A4AE1-3EEE-4506-3F94-92710679E4D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09" y="14378668"/>
            <a:ext cx="1247775" cy="1247775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60DE8FC-6259-92A2-17A8-AB12FAB6BD2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66" y="-6554560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2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770" y="0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98021" y="2041185"/>
            <a:ext cx="5989378" cy="55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vi-VN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267" y="133393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691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GIỜ, THĂM LỚP 4D !</a:t>
            </a:r>
            <a:endParaRPr lang="en-US" sz="3691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6105" y="2975190"/>
            <a:ext cx="9233209" cy="61524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9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形状&#10;&#10;低可信度描述已自动生成">
            <a:extLst>
              <a:ext uri="{FF2B5EF4-FFF2-40B4-BE49-F238E27FC236}">
                <a16:creationId xmlns:a16="http://schemas.microsoft.com/office/drawing/2014/main" id="{3934347C-0DB5-6242-5A71-30849306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8" descr="卡通人物&#10;&#10;中度可信度描述已自动生成">
            <a:extLst>
              <a:ext uri="{FF2B5EF4-FFF2-40B4-BE49-F238E27FC236}">
                <a16:creationId xmlns:a16="http://schemas.microsoft.com/office/drawing/2014/main" id="{A7D97FF5-89B3-A5D2-C5D4-80A595E42D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BE58BABF-A82D-CDA8-67E5-ED3C81576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058400" y="0"/>
            <a:ext cx="2133600" cy="2714171"/>
          </a:xfrm>
          <a:prstGeom prst="rect">
            <a:avLst/>
          </a:prstGeom>
        </p:spPr>
      </p:pic>
      <p:pic>
        <p:nvPicPr>
          <p:cNvPr id="9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3E19226D-9A24-4FD3-42BF-F8D7EB8B62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5" r="76416" b="17883"/>
          <a:stretch/>
        </p:blipFill>
        <p:spPr>
          <a:xfrm>
            <a:off x="53356" y="3062701"/>
            <a:ext cx="1228602" cy="1364642"/>
          </a:xfrm>
          <a:prstGeom prst="rect">
            <a:avLst/>
          </a:prstGeom>
        </p:spPr>
      </p:pic>
      <p:pic>
        <p:nvPicPr>
          <p:cNvPr id="10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4364EFE1-41E6-571E-25CC-1958E5D486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93125" y="4662885"/>
            <a:ext cx="1260876" cy="11078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7B560F-5FAD-5F5C-DA7D-BAF6572C6B31}"/>
              </a:ext>
            </a:extLst>
          </p:cNvPr>
          <p:cNvSpPr/>
          <p:nvPr/>
        </p:nvSpPr>
        <p:spPr>
          <a:xfrm>
            <a:off x="291034" y="339047"/>
            <a:ext cx="11616371" cy="6242055"/>
          </a:xfrm>
          <a:custGeom>
            <a:avLst/>
            <a:gdLst>
              <a:gd name="connsiteX0" fmla="*/ 0 w 11616371"/>
              <a:gd name="connsiteY0" fmla="*/ 1040363 h 6242055"/>
              <a:gd name="connsiteX1" fmla="*/ 1040363 w 11616371"/>
              <a:gd name="connsiteY1" fmla="*/ 0 h 6242055"/>
              <a:gd name="connsiteX2" fmla="*/ 1350271 w 11616371"/>
              <a:gd name="connsiteY2" fmla="*/ 0 h 6242055"/>
              <a:gd name="connsiteX3" fmla="*/ 1946249 w 11616371"/>
              <a:gd name="connsiteY3" fmla="*/ 0 h 6242055"/>
              <a:gd name="connsiteX4" fmla="*/ 2351514 w 11616371"/>
              <a:gd name="connsiteY4" fmla="*/ 0 h 6242055"/>
              <a:gd name="connsiteX5" fmla="*/ 3042848 w 11616371"/>
              <a:gd name="connsiteY5" fmla="*/ 0 h 6242055"/>
              <a:gd name="connsiteX6" fmla="*/ 3829539 w 11616371"/>
              <a:gd name="connsiteY6" fmla="*/ 0 h 6242055"/>
              <a:gd name="connsiteX7" fmla="*/ 4616230 w 11616371"/>
              <a:gd name="connsiteY7" fmla="*/ 0 h 6242055"/>
              <a:gd name="connsiteX8" fmla="*/ 5116851 w 11616371"/>
              <a:gd name="connsiteY8" fmla="*/ 0 h 6242055"/>
              <a:gd name="connsiteX9" fmla="*/ 5808186 w 11616371"/>
              <a:gd name="connsiteY9" fmla="*/ 0 h 6242055"/>
              <a:gd name="connsiteX10" fmla="*/ 6499520 w 11616371"/>
              <a:gd name="connsiteY10" fmla="*/ 0 h 6242055"/>
              <a:gd name="connsiteX11" fmla="*/ 7000141 w 11616371"/>
              <a:gd name="connsiteY11" fmla="*/ 0 h 6242055"/>
              <a:gd name="connsiteX12" fmla="*/ 7500762 w 11616371"/>
              <a:gd name="connsiteY12" fmla="*/ 0 h 6242055"/>
              <a:gd name="connsiteX13" fmla="*/ 8001384 w 11616371"/>
              <a:gd name="connsiteY13" fmla="*/ 0 h 6242055"/>
              <a:gd name="connsiteX14" fmla="*/ 8692718 w 11616371"/>
              <a:gd name="connsiteY14" fmla="*/ 0 h 6242055"/>
              <a:gd name="connsiteX15" fmla="*/ 9193339 w 11616371"/>
              <a:gd name="connsiteY15" fmla="*/ 0 h 6242055"/>
              <a:gd name="connsiteX16" fmla="*/ 9693961 w 11616371"/>
              <a:gd name="connsiteY16" fmla="*/ 0 h 6242055"/>
              <a:gd name="connsiteX17" fmla="*/ 10576008 w 11616371"/>
              <a:gd name="connsiteY17" fmla="*/ 0 h 6242055"/>
              <a:gd name="connsiteX18" fmla="*/ 11616371 w 11616371"/>
              <a:gd name="connsiteY18" fmla="*/ 1040363 h 6242055"/>
              <a:gd name="connsiteX19" fmla="*/ 11616371 w 11616371"/>
              <a:gd name="connsiteY19" fmla="*/ 1676452 h 6242055"/>
              <a:gd name="connsiteX20" fmla="*/ 11616371 w 11616371"/>
              <a:gd name="connsiteY20" fmla="*/ 2270927 h 6242055"/>
              <a:gd name="connsiteX21" fmla="*/ 11616371 w 11616371"/>
              <a:gd name="connsiteY21" fmla="*/ 2782176 h 6242055"/>
              <a:gd name="connsiteX22" fmla="*/ 11616371 w 11616371"/>
              <a:gd name="connsiteY22" fmla="*/ 3459879 h 6242055"/>
              <a:gd name="connsiteX23" fmla="*/ 11616371 w 11616371"/>
              <a:gd name="connsiteY23" fmla="*/ 4012741 h 6242055"/>
              <a:gd name="connsiteX24" fmla="*/ 11616371 w 11616371"/>
              <a:gd name="connsiteY24" fmla="*/ 4690443 h 6242055"/>
              <a:gd name="connsiteX25" fmla="*/ 11616371 w 11616371"/>
              <a:gd name="connsiteY25" fmla="*/ 5201692 h 6242055"/>
              <a:gd name="connsiteX26" fmla="*/ 10576008 w 11616371"/>
              <a:gd name="connsiteY26" fmla="*/ 6242055 h 6242055"/>
              <a:gd name="connsiteX27" fmla="*/ 10075387 w 11616371"/>
              <a:gd name="connsiteY27" fmla="*/ 6242055 h 6242055"/>
              <a:gd name="connsiteX28" fmla="*/ 9765478 w 11616371"/>
              <a:gd name="connsiteY28" fmla="*/ 6242055 h 6242055"/>
              <a:gd name="connsiteX29" fmla="*/ 9360213 w 11616371"/>
              <a:gd name="connsiteY29" fmla="*/ 6242055 h 6242055"/>
              <a:gd name="connsiteX30" fmla="*/ 8764235 w 11616371"/>
              <a:gd name="connsiteY30" fmla="*/ 6242055 h 6242055"/>
              <a:gd name="connsiteX31" fmla="*/ 8358971 w 11616371"/>
              <a:gd name="connsiteY31" fmla="*/ 6242055 h 6242055"/>
              <a:gd name="connsiteX32" fmla="*/ 8049062 w 11616371"/>
              <a:gd name="connsiteY32" fmla="*/ 6242055 h 6242055"/>
              <a:gd name="connsiteX33" fmla="*/ 7548441 w 11616371"/>
              <a:gd name="connsiteY33" fmla="*/ 6242055 h 6242055"/>
              <a:gd name="connsiteX34" fmla="*/ 7143176 w 11616371"/>
              <a:gd name="connsiteY34" fmla="*/ 6242055 h 6242055"/>
              <a:gd name="connsiteX35" fmla="*/ 6833267 w 11616371"/>
              <a:gd name="connsiteY35" fmla="*/ 6242055 h 6242055"/>
              <a:gd name="connsiteX36" fmla="*/ 6141933 w 11616371"/>
              <a:gd name="connsiteY36" fmla="*/ 6242055 h 6242055"/>
              <a:gd name="connsiteX37" fmla="*/ 5545955 w 11616371"/>
              <a:gd name="connsiteY37" fmla="*/ 6242055 h 6242055"/>
              <a:gd name="connsiteX38" fmla="*/ 4949977 w 11616371"/>
              <a:gd name="connsiteY38" fmla="*/ 6242055 h 6242055"/>
              <a:gd name="connsiteX39" fmla="*/ 4449356 w 11616371"/>
              <a:gd name="connsiteY39" fmla="*/ 6242055 h 6242055"/>
              <a:gd name="connsiteX40" fmla="*/ 3948735 w 11616371"/>
              <a:gd name="connsiteY40" fmla="*/ 6242055 h 6242055"/>
              <a:gd name="connsiteX41" fmla="*/ 3257400 w 11616371"/>
              <a:gd name="connsiteY41" fmla="*/ 6242055 h 6242055"/>
              <a:gd name="connsiteX42" fmla="*/ 2756779 w 11616371"/>
              <a:gd name="connsiteY42" fmla="*/ 6242055 h 6242055"/>
              <a:gd name="connsiteX43" fmla="*/ 2446871 w 11616371"/>
              <a:gd name="connsiteY43" fmla="*/ 6242055 h 6242055"/>
              <a:gd name="connsiteX44" fmla="*/ 1850893 w 11616371"/>
              <a:gd name="connsiteY44" fmla="*/ 6242055 h 6242055"/>
              <a:gd name="connsiteX45" fmla="*/ 1040363 w 11616371"/>
              <a:gd name="connsiteY45" fmla="*/ 6242055 h 6242055"/>
              <a:gd name="connsiteX46" fmla="*/ 0 w 11616371"/>
              <a:gd name="connsiteY46" fmla="*/ 5201692 h 6242055"/>
              <a:gd name="connsiteX47" fmla="*/ 0 w 11616371"/>
              <a:gd name="connsiteY47" fmla="*/ 4732056 h 6242055"/>
              <a:gd name="connsiteX48" fmla="*/ 0 w 11616371"/>
              <a:gd name="connsiteY48" fmla="*/ 4262421 h 6242055"/>
              <a:gd name="connsiteX49" fmla="*/ 0 w 11616371"/>
              <a:gd name="connsiteY49" fmla="*/ 3792785 h 6242055"/>
              <a:gd name="connsiteX50" fmla="*/ 0 w 11616371"/>
              <a:gd name="connsiteY50" fmla="*/ 3281536 h 6242055"/>
              <a:gd name="connsiteX51" fmla="*/ 0 w 11616371"/>
              <a:gd name="connsiteY51" fmla="*/ 2603834 h 6242055"/>
              <a:gd name="connsiteX52" fmla="*/ 0 w 11616371"/>
              <a:gd name="connsiteY52" fmla="*/ 1926132 h 6242055"/>
              <a:gd name="connsiteX53" fmla="*/ 0 w 11616371"/>
              <a:gd name="connsiteY53" fmla="*/ 1040363 h 624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616371" h="6242055" fill="none" extrusionOk="0">
                <a:moveTo>
                  <a:pt x="0" y="1040363"/>
                </a:moveTo>
                <a:cubicBezTo>
                  <a:pt x="-81466" y="448494"/>
                  <a:pt x="589638" y="-30210"/>
                  <a:pt x="1040363" y="0"/>
                </a:cubicBezTo>
                <a:cubicBezTo>
                  <a:pt x="1195201" y="-22559"/>
                  <a:pt x="1236894" y="25163"/>
                  <a:pt x="1350271" y="0"/>
                </a:cubicBezTo>
                <a:cubicBezTo>
                  <a:pt x="1463648" y="-25163"/>
                  <a:pt x="1733997" y="28056"/>
                  <a:pt x="1946249" y="0"/>
                </a:cubicBezTo>
                <a:cubicBezTo>
                  <a:pt x="2158501" y="-28056"/>
                  <a:pt x="2152765" y="48451"/>
                  <a:pt x="2351514" y="0"/>
                </a:cubicBezTo>
                <a:cubicBezTo>
                  <a:pt x="2550263" y="-48451"/>
                  <a:pt x="2746516" y="9543"/>
                  <a:pt x="3042848" y="0"/>
                </a:cubicBezTo>
                <a:cubicBezTo>
                  <a:pt x="3339180" y="-9543"/>
                  <a:pt x="3495595" y="79471"/>
                  <a:pt x="3829539" y="0"/>
                </a:cubicBezTo>
                <a:cubicBezTo>
                  <a:pt x="4163483" y="-79471"/>
                  <a:pt x="4431701" y="79228"/>
                  <a:pt x="4616230" y="0"/>
                </a:cubicBezTo>
                <a:cubicBezTo>
                  <a:pt x="4800759" y="-79228"/>
                  <a:pt x="4908736" y="57501"/>
                  <a:pt x="5116851" y="0"/>
                </a:cubicBezTo>
                <a:cubicBezTo>
                  <a:pt x="5324966" y="-57501"/>
                  <a:pt x="5551871" y="61823"/>
                  <a:pt x="5808186" y="0"/>
                </a:cubicBezTo>
                <a:cubicBezTo>
                  <a:pt x="6064502" y="-61823"/>
                  <a:pt x="6163391" y="7789"/>
                  <a:pt x="6499520" y="0"/>
                </a:cubicBezTo>
                <a:cubicBezTo>
                  <a:pt x="6835649" y="-7789"/>
                  <a:pt x="6887780" y="47717"/>
                  <a:pt x="7000141" y="0"/>
                </a:cubicBezTo>
                <a:cubicBezTo>
                  <a:pt x="7112502" y="-47717"/>
                  <a:pt x="7394178" y="6448"/>
                  <a:pt x="7500762" y="0"/>
                </a:cubicBezTo>
                <a:cubicBezTo>
                  <a:pt x="7607346" y="-6448"/>
                  <a:pt x="7833815" y="44953"/>
                  <a:pt x="8001384" y="0"/>
                </a:cubicBezTo>
                <a:cubicBezTo>
                  <a:pt x="8168953" y="-44953"/>
                  <a:pt x="8553663" y="24347"/>
                  <a:pt x="8692718" y="0"/>
                </a:cubicBezTo>
                <a:cubicBezTo>
                  <a:pt x="8831773" y="-24347"/>
                  <a:pt x="9047632" y="33901"/>
                  <a:pt x="9193339" y="0"/>
                </a:cubicBezTo>
                <a:cubicBezTo>
                  <a:pt x="9339046" y="-33901"/>
                  <a:pt x="9535448" y="5820"/>
                  <a:pt x="9693961" y="0"/>
                </a:cubicBezTo>
                <a:cubicBezTo>
                  <a:pt x="9852474" y="-5820"/>
                  <a:pt x="10297512" y="40689"/>
                  <a:pt x="10576008" y="0"/>
                </a:cubicBezTo>
                <a:cubicBezTo>
                  <a:pt x="11095891" y="122946"/>
                  <a:pt x="11625131" y="443478"/>
                  <a:pt x="11616371" y="1040363"/>
                </a:cubicBezTo>
                <a:cubicBezTo>
                  <a:pt x="11668886" y="1321934"/>
                  <a:pt x="11560930" y="1423614"/>
                  <a:pt x="11616371" y="1676452"/>
                </a:cubicBezTo>
                <a:cubicBezTo>
                  <a:pt x="11671812" y="1929290"/>
                  <a:pt x="11589738" y="2065344"/>
                  <a:pt x="11616371" y="2270927"/>
                </a:cubicBezTo>
                <a:cubicBezTo>
                  <a:pt x="11643004" y="2476511"/>
                  <a:pt x="11556133" y="2657449"/>
                  <a:pt x="11616371" y="2782176"/>
                </a:cubicBezTo>
                <a:cubicBezTo>
                  <a:pt x="11676609" y="2906903"/>
                  <a:pt x="11562170" y="3129518"/>
                  <a:pt x="11616371" y="3459879"/>
                </a:cubicBezTo>
                <a:cubicBezTo>
                  <a:pt x="11670572" y="3790240"/>
                  <a:pt x="11603450" y="3901240"/>
                  <a:pt x="11616371" y="4012741"/>
                </a:cubicBezTo>
                <a:cubicBezTo>
                  <a:pt x="11629292" y="4124242"/>
                  <a:pt x="11602400" y="4465525"/>
                  <a:pt x="11616371" y="4690443"/>
                </a:cubicBezTo>
                <a:cubicBezTo>
                  <a:pt x="11630342" y="4915361"/>
                  <a:pt x="11604380" y="5006031"/>
                  <a:pt x="11616371" y="5201692"/>
                </a:cubicBezTo>
                <a:cubicBezTo>
                  <a:pt x="11488326" y="5676687"/>
                  <a:pt x="11216424" y="6293176"/>
                  <a:pt x="10576008" y="6242055"/>
                </a:cubicBezTo>
                <a:cubicBezTo>
                  <a:pt x="10433044" y="6285139"/>
                  <a:pt x="10259884" y="6220140"/>
                  <a:pt x="10075387" y="6242055"/>
                </a:cubicBezTo>
                <a:cubicBezTo>
                  <a:pt x="9890890" y="6263970"/>
                  <a:pt x="9888274" y="6222377"/>
                  <a:pt x="9765478" y="6242055"/>
                </a:cubicBezTo>
                <a:cubicBezTo>
                  <a:pt x="9642682" y="6261733"/>
                  <a:pt x="9519378" y="6232539"/>
                  <a:pt x="9360213" y="6242055"/>
                </a:cubicBezTo>
                <a:cubicBezTo>
                  <a:pt x="9201049" y="6251571"/>
                  <a:pt x="9013268" y="6196199"/>
                  <a:pt x="8764235" y="6242055"/>
                </a:cubicBezTo>
                <a:cubicBezTo>
                  <a:pt x="8515202" y="6287911"/>
                  <a:pt x="8511077" y="6216173"/>
                  <a:pt x="8358971" y="6242055"/>
                </a:cubicBezTo>
                <a:cubicBezTo>
                  <a:pt x="8206865" y="6267937"/>
                  <a:pt x="8128035" y="6208806"/>
                  <a:pt x="8049062" y="6242055"/>
                </a:cubicBezTo>
                <a:cubicBezTo>
                  <a:pt x="7970089" y="6275304"/>
                  <a:pt x="7785099" y="6222518"/>
                  <a:pt x="7548441" y="6242055"/>
                </a:cubicBezTo>
                <a:cubicBezTo>
                  <a:pt x="7311783" y="6261592"/>
                  <a:pt x="7319392" y="6239253"/>
                  <a:pt x="7143176" y="6242055"/>
                </a:cubicBezTo>
                <a:cubicBezTo>
                  <a:pt x="6966960" y="6244857"/>
                  <a:pt x="6896411" y="6238765"/>
                  <a:pt x="6833267" y="6242055"/>
                </a:cubicBezTo>
                <a:cubicBezTo>
                  <a:pt x="6770123" y="6245345"/>
                  <a:pt x="6317436" y="6240804"/>
                  <a:pt x="6141933" y="6242055"/>
                </a:cubicBezTo>
                <a:cubicBezTo>
                  <a:pt x="5966430" y="6243306"/>
                  <a:pt x="5840536" y="6211997"/>
                  <a:pt x="5545955" y="6242055"/>
                </a:cubicBezTo>
                <a:cubicBezTo>
                  <a:pt x="5251374" y="6272113"/>
                  <a:pt x="5167328" y="6178010"/>
                  <a:pt x="4949977" y="6242055"/>
                </a:cubicBezTo>
                <a:cubicBezTo>
                  <a:pt x="4732626" y="6306100"/>
                  <a:pt x="4620343" y="6195443"/>
                  <a:pt x="4449356" y="6242055"/>
                </a:cubicBezTo>
                <a:cubicBezTo>
                  <a:pt x="4278369" y="6288667"/>
                  <a:pt x="4082820" y="6211654"/>
                  <a:pt x="3948735" y="6242055"/>
                </a:cubicBezTo>
                <a:cubicBezTo>
                  <a:pt x="3814650" y="6272456"/>
                  <a:pt x="3532090" y="6212817"/>
                  <a:pt x="3257400" y="6242055"/>
                </a:cubicBezTo>
                <a:cubicBezTo>
                  <a:pt x="2982710" y="6271293"/>
                  <a:pt x="2969104" y="6209201"/>
                  <a:pt x="2756779" y="6242055"/>
                </a:cubicBezTo>
                <a:cubicBezTo>
                  <a:pt x="2544454" y="6274909"/>
                  <a:pt x="2583832" y="6205588"/>
                  <a:pt x="2446871" y="6242055"/>
                </a:cubicBezTo>
                <a:cubicBezTo>
                  <a:pt x="2309910" y="6278522"/>
                  <a:pt x="2091692" y="6185348"/>
                  <a:pt x="1850893" y="6242055"/>
                </a:cubicBezTo>
                <a:cubicBezTo>
                  <a:pt x="1610094" y="6298762"/>
                  <a:pt x="1335602" y="6208307"/>
                  <a:pt x="1040363" y="6242055"/>
                </a:cubicBezTo>
                <a:cubicBezTo>
                  <a:pt x="540582" y="6270337"/>
                  <a:pt x="-60785" y="5871347"/>
                  <a:pt x="0" y="5201692"/>
                </a:cubicBezTo>
                <a:cubicBezTo>
                  <a:pt x="-21523" y="4986549"/>
                  <a:pt x="10504" y="4947386"/>
                  <a:pt x="0" y="4732056"/>
                </a:cubicBezTo>
                <a:cubicBezTo>
                  <a:pt x="-10504" y="4516726"/>
                  <a:pt x="22828" y="4464750"/>
                  <a:pt x="0" y="4262421"/>
                </a:cubicBezTo>
                <a:cubicBezTo>
                  <a:pt x="-22828" y="4060092"/>
                  <a:pt x="17247" y="3915701"/>
                  <a:pt x="0" y="3792785"/>
                </a:cubicBezTo>
                <a:cubicBezTo>
                  <a:pt x="-17247" y="3669869"/>
                  <a:pt x="16654" y="3467800"/>
                  <a:pt x="0" y="3281536"/>
                </a:cubicBezTo>
                <a:cubicBezTo>
                  <a:pt x="-16654" y="3095272"/>
                  <a:pt x="3738" y="2814052"/>
                  <a:pt x="0" y="2603834"/>
                </a:cubicBezTo>
                <a:cubicBezTo>
                  <a:pt x="-3738" y="2393616"/>
                  <a:pt x="2386" y="2206917"/>
                  <a:pt x="0" y="1926132"/>
                </a:cubicBezTo>
                <a:cubicBezTo>
                  <a:pt x="-2386" y="1645347"/>
                  <a:pt x="44546" y="1412730"/>
                  <a:pt x="0" y="1040363"/>
                </a:cubicBezTo>
                <a:close/>
              </a:path>
              <a:path w="11616371" h="6242055" stroke="0" extrusionOk="0">
                <a:moveTo>
                  <a:pt x="0" y="1040363"/>
                </a:moveTo>
                <a:cubicBezTo>
                  <a:pt x="110414" y="495883"/>
                  <a:pt x="517567" y="107884"/>
                  <a:pt x="1040363" y="0"/>
                </a:cubicBezTo>
                <a:cubicBezTo>
                  <a:pt x="1386840" y="-90784"/>
                  <a:pt x="1482514" y="66147"/>
                  <a:pt x="1827054" y="0"/>
                </a:cubicBezTo>
                <a:cubicBezTo>
                  <a:pt x="2171594" y="-66147"/>
                  <a:pt x="2068930" y="9320"/>
                  <a:pt x="2136962" y="0"/>
                </a:cubicBezTo>
                <a:cubicBezTo>
                  <a:pt x="2204994" y="-9320"/>
                  <a:pt x="2593456" y="20352"/>
                  <a:pt x="2828296" y="0"/>
                </a:cubicBezTo>
                <a:cubicBezTo>
                  <a:pt x="3063136" y="-20352"/>
                  <a:pt x="3110804" y="8994"/>
                  <a:pt x="3233561" y="0"/>
                </a:cubicBezTo>
                <a:cubicBezTo>
                  <a:pt x="3356318" y="-8994"/>
                  <a:pt x="3827339" y="33990"/>
                  <a:pt x="4020252" y="0"/>
                </a:cubicBezTo>
                <a:cubicBezTo>
                  <a:pt x="4213165" y="-33990"/>
                  <a:pt x="4579685" y="84911"/>
                  <a:pt x="4806943" y="0"/>
                </a:cubicBezTo>
                <a:cubicBezTo>
                  <a:pt x="5034201" y="-84911"/>
                  <a:pt x="5065509" y="42154"/>
                  <a:pt x="5212208" y="0"/>
                </a:cubicBezTo>
                <a:cubicBezTo>
                  <a:pt x="5358908" y="-42154"/>
                  <a:pt x="5599393" y="10037"/>
                  <a:pt x="5808186" y="0"/>
                </a:cubicBezTo>
                <a:cubicBezTo>
                  <a:pt x="6016979" y="-10037"/>
                  <a:pt x="6352153" y="5181"/>
                  <a:pt x="6594876" y="0"/>
                </a:cubicBezTo>
                <a:cubicBezTo>
                  <a:pt x="6837599" y="-5181"/>
                  <a:pt x="6872689" y="47898"/>
                  <a:pt x="7000141" y="0"/>
                </a:cubicBezTo>
                <a:cubicBezTo>
                  <a:pt x="7127594" y="-47898"/>
                  <a:pt x="7320454" y="22381"/>
                  <a:pt x="7500762" y="0"/>
                </a:cubicBezTo>
                <a:cubicBezTo>
                  <a:pt x="7681070" y="-22381"/>
                  <a:pt x="8068904" y="43632"/>
                  <a:pt x="8287453" y="0"/>
                </a:cubicBezTo>
                <a:cubicBezTo>
                  <a:pt x="8506002" y="-43632"/>
                  <a:pt x="8665319" y="29831"/>
                  <a:pt x="8788075" y="0"/>
                </a:cubicBezTo>
                <a:cubicBezTo>
                  <a:pt x="8910831" y="-29831"/>
                  <a:pt x="9184395" y="76371"/>
                  <a:pt x="9479409" y="0"/>
                </a:cubicBezTo>
                <a:cubicBezTo>
                  <a:pt x="9774423" y="-76371"/>
                  <a:pt x="10218286" y="51394"/>
                  <a:pt x="10576008" y="0"/>
                </a:cubicBezTo>
                <a:cubicBezTo>
                  <a:pt x="11109099" y="-68158"/>
                  <a:pt x="11615765" y="404465"/>
                  <a:pt x="11616371" y="1040363"/>
                </a:cubicBezTo>
                <a:cubicBezTo>
                  <a:pt x="11628814" y="1274456"/>
                  <a:pt x="11578625" y="1405051"/>
                  <a:pt x="11616371" y="1593225"/>
                </a:cubicBezTo>
                <a:cubicBezTo>
                  <a:pt x="11654117" y="1781399"/>
                  <a:pt x="11577231" y="2023543"/>
                  <a:pt x="11616371" y="2146088"/>
                </a:cubicBezTo>
                <a:cubicBezTo>
                  <a:pt x="11655511" y="2268633"/>
                  <a:pt x="11581649" y="2385226"/>
                  <a:pt x="11616371" y="2615723"/>
                </a:cubicBezTo>
                <a:cubicBezTo>
                  <a:pt x="11651093" y="2846220"/>
                  <a:pt x="11558742" y="2941975"/>
                  <a:pt x="11616371" y="3168586"/>
                </a:cubicBezTo>
                <a:cubicBezTo>
                  <a:pt x="11674000" y="3395197"/>
                  <a:pt x="11591038" y="3525812"/>
                  <a:pt x="11616371" y="3763061"/>
                </a:cubicBezTo>
                <a:cubicBezTo>
                  <a:pt x="11641704" y="4000310"/>
                  <a:pt x="11607691" y="4032837"/>
                  <a:pt x="11616371" y="4232697"/>
                </a:cubicBezTo>
                <a:cubicBezTo>
                  <a:pt x="11625051" y="4432557"/>
                  <a:pt x="11537409" y="4944872"/>
                  <a:pt x="11616371" y="5201692"/>
                </a:cubicBezTo>
                <a:cubicBezTo>
                  <a:pt x="11669568" y="5787540"/>
                  <a:pt x="11181436" y="6132558"/>
                  <a:pt x="10576008" y="6242055"/>
                </a:cubicBezTo>
                <a:cubicBezTo>
                  <a:pt x="10374431" y="6287557"/>
                  <a:pt x="10257675" y="6195180"/>
                  <a:pt x="10170743" y="6242055"/>
                </a:cubicBezTo>
                <a:cubicBezTo>
                  <a:pt x="10083812" y="6288930"/>
                  <a:pt x="9816414" y="6209796"/>
                  <a:pt x="9479409" y="6242055"/>
                </a:cubicBezTo>
                <a:cubicBezTo>
                  <a:pt x="9142404" y="6274314"/>
                  <a:pt x="8859988" y="6205678"/>
                  <a:pt x="8692718" y="6242055"/>
                </a:cubicBezTo>
                <a:cubicBezTo>
                  <a:pt x="8525448" y="6278432"/>
                  <a:pt x="8290000" y="6235023"/>
                  <a:pt x="8096740" y="6242055"/>
                </a:cubicBezTo>
                <a:cubicBezTo>
                  <a:pt x="7903480" y="6249087"/>
                  <a:pt x="7936586" y="6225049"/>
                  <a:pt x="7786832" y="6242055"/>
                </a:cubicBezTo>
                <a:cubicBezTo>
                  <a:pt x="7637078" y="6259061"/>
                  <a:pt x="7482648" y="6216186"/>
                  <a:pt x="7190854" y="6242055"/>
                </a:cubicBezTo>
                <a:cubicBezTo>
                  <a:pt x="6899060" y="6267924"/>
                  <a:pt x="6613198" y="6234561"/>
                  <a:pt x="6404163" y="6242055"/>
                </a:cubicBezTo>
                <a:cubicBezTo>
                  <a:pt x="6195128" y="6249549"/>
                  <a:pt x="6020413" y="6174932"/>
                  <a:pt x="5808186" y="6242055"/>
                </a:cubicBezTo>
                <a:cubicBezTo>
                  <a:pt x="5595959" y="6309178"/>
                  <a:pt x="5577477" y="6209313"/>
                  <a:pt x="5498277" y="6242055"/>
                </a:cubicBezTo>
                <a:cubicBezTo>
                  <a:pt x="5419077" y="6274797"/>
                  <a:pt x="5260443" y="6206871"/>
                  <a:pt x="5188369" y="6242055"/>
                </a:cubicBezTo>
                <a:cubicBezTo>
                  <a:pt x="5116295" y="6277239"/>
                  <a:pt x="4813559" y="6186008"/>
                  <a:pt x="4592391" y="6242055"/>
                </a:cubicBezTo>
                <a:cubicBezTo>
                  <a:pt x="4371223" y="6298102"/>
                  <a:pt x="4172062" y="6201825"/>
                  <a:pt x="3996413" y="6242055"/>
                </a:cubicBezTo>
                <a:cubicBezTo>
                  <a:pt x="3820764" y="6282285"/>
                  <a:pt x="3798264" y="6211515"/>
                  <a:pt x="3686504" y="6242055"/>
                </a:cubicBezTo>
                <a:cubicBezTo>
                  <a:pt x="3574744" y="6272595"/>
                  <a:pt x="3387094" y="6207015"/>
                  <a:pt x="3185883" y="6242055"/>
                </a:cubicBezTo>
                <a:cubicBezTo>
                  <a:pt x="2984672" y="6277095"/>
                  <a:pt x="2752827" y="6208343"/>
                  <a:pt x="2589905" y="6242055"/>
                </a:cubicBezTo>
                <a:cubicBezTo>
                  <a:pt x="2426983" y="6275767"/>
                  <a:pt x="2397489" y="6220183"/>
                  <a:pt x="2279997" y="6242055"/>
                </a:cubicBezTo>
                <a:cubicBezTo>
                  <a:pt x="2162505" y="6263927"/>
                  <a:pt x="1427606" y="6094497"/>
                  <a:pt x="1040363" y="6242055"/>
                </a:cubicBezTo>
                <a:cubicBezTo>
                  <a:pt x="469614" y="6283152"/>
                  <a:pt x="16530" y="5625656"/>
                  <a:pt x="0" y="5201692"/>
                </a:cubicBezTo>
                <a:cubicBezTo>
                  <a:pt x="-63817" y="4929041"/>
                  <a:pt x="53229" y="4766408"/>
                  <a:pt x="0" y="4607216"/>
                </a:cubicBezTo>
                <a:cubicBezTo>
                  <a:pt x="-53229" y="4448024"/>
                  <a:pt x="10641" y="4249681"/>
                  <a:pt x="0" y="3929514"/>
                </a:cubicBezTo>
                <a:cubicBezTo>
                  <a:pt x="-10641" y="3609347"/>
                  <a:pt x="50339" y="3608079"/>
                  <a:pt x="0" y="3459879"/>
                </a:cubicBezTo>
                <a:cubicBezTo>
                  <a:pt x="-50339" y="3311679"/>
                  <a:pt x="38131" y="3083384"/>
                  <a:pt x="0" y="2948630"/>
                </a:cubicBezTo>
                <a:cubicBezTo>
                  <a:pt x="-38131" y="2813876"/>
                  <a:pt x="24155" y="2537962"/>
                  <a:pt x="0" y="2395767"/>
                </a:cubicBezTo>
                <a:cubicBezTo>
                  <a:pt x="-24155" y="2253572"/>
                  <a:pt x="71058" y="2055959"/>
                  <a:pt x="0" y="1801292"/>
                </a:cubicBezTo>
                <a:cubicBezTo>
                  <a:pt x="-71058" y="1546625"/>
                  <a:pt x="75197" y="1371835"/>
                  <a:pt x="0" y="1040363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9E42C3-6731-81E4-7A2F-617C62A74DB0}"/>
              </a:ext>
            </a:extLst>
          </p:cNvPr>
          <p:cNvGrpSpPr/>
          <p:nvPr/>
        </p:nvGrpSpPr>
        <p:grpSpPr>
          <a:xfrm>
            <a:off x="571822" y="3452996"/>
            <a:ext cx="4278451" cy="217500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951306FF-1CC6-947F-BFD9-B1320D324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A96457E-9466-F011-CAF7-75C1AC3C7A67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</a:t>
              </a:r>
            </a:p>
          </p:txBody>
        </p:sp>
      </p:grpSp>
      <p:grpSp>
        <p:nvGrpSpPr>
          <p:cNvPr id="16" name="组合 25">
            <a:extLst>
              <a:ext uri="{FF2B5EF4-FFF2-40B4-BE49-F238E27FC236}">
                <a16:creationId xmlns:a16="http://schemas.microsoft.com/office/drawing/2014/main" id="{187F6033-0CC4-19B4-59BC-ECC55730FFF1}"/>
              </a:ext>
            </a:extLst>
          </p:cNvPr>
          <p:cNvGrpSpPr/>
          <p:nvPr/>
        </p:nvGrpSpPr>
        <p:grpSpPr>
          <a:xfrm>
            <a:off x="431423" y="490825"/>
            <a:ext cx="10222878" cy="2118949"/>
            <a:chOff x="6244928" y="3346515"/>
            <a:chExt cx="5869296" cy="211894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04E643B-496F-ED63-EB7F-04FAF225F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18" name="文本框 21">
              <a:extLst>
                <a:ext uri="{FF2B5EF4-FFF2-40B4-BE49-F238E27FC236}">
                  <a16:creationId xmlns:a16="http://schemas.microsoft.com/office/drawing/2014/main" id="{7AA10EEA-4191-6D3E-5612-1C44944E9607}"/>
                </a:ext>
              </a:extLst>
            </p:cNvPr>
            <p:cNvSpPr txBox="1"/>
            <p:nvPr/>
          </p:nvSpPr>
          <p:spPr>
            <a:xfrm>
              <a:off x="7109761" y="3789940"/>
              <a:ext cx="4052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 định tổng số tiền nhóm có.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组合 25">
            <a:extLst>
              <a:ext uri="{FF2B5EF4-FFF2-40B4-BE49-F238E27FC236}">
                <a16:creationId xmlns:a16="http://schemas.microsoft.com/office/drawing/2014/main" id="{B5678E74-195B-FEFB-2DD2-8A1BA2EFD050}"/>
              </a:ext>
            </a:extLst>
          </p:cNvPr>
          <p:cNvGrpSpPr/>
          <p:nvPr/>
        </p:nvGrpSpPr>
        <p:grpSpPr>
          <a:xfrm>
            <a:off x="3493122" y="2013735"/>
            <a:ext cx="9380397" cy="2609775"/>
            <a:chOff x="6244928" y="3346515"/>
            <a:chExt cx="5869296" cy="2118949"/>
          </a:xfrm>
        </p:grpSpPr>
        <p:pic>
          <p:nvPicPr>
            <p:cNvPr id="20" name="图片 16">
              <a:extLst>
                <a:ext uri="{FF2B5EF4-FFF2-40B4-BE49-F238E27FC236}">
                  <a16:creationId xmlns:a16="http://schemas.microsoft.com/office/drawing/2014/main" id="{E806421B-8A96-FD60-93C8-A6FFABF1D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1" name="文本框 21">
              <a:extLst>
                <a:ext uri="{FF2B5EF4-FFF2-40B4-BE49-F238E27FC236}">
                  <a16:creationId xmlns:a16="http://schemas.microsoft.com/office/drawing/2014/main" id="{19ABC499-C7E9-1C26-1BDA-1DF29C0D587C}"/>
                </a:ext>
              </a:extLst>
            </p:cNvPr>
            <p:cNvSpPr txBox="1"/>
            <p:nvPr/>
          </p:nvSpPr>
          <p:spPr>
            <a:xfrm>
              <a:off x="7092065" y="3522812"/>
              <a:ext cx="4052251" cy="127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 số tiền ấy, nhóm dự định sẽ mua những mặt hàng nào để đáp ứng yêu cầu tình huống đặt ra?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组合 25">
            <a:extLst>
              <a:ext uri="{FF2B5EF4-FFF2-40B4-BE49-F238E27FC236}">
                <a16:creationId xmlns:a16="http://schemas.microsoft.com/office/drawing/2014/main" id="{6AA800D2-8770-613F-6B4C-0BA0F9F756A8}"/>
              </a:ext>
            </a:extLst>
          </p:cNvPr>
          <p:cNvGrpSpPr/>
          <p:nvPr/>
        </p:nvGrpSpPr>
        <p:grpSpPr>
          <a:xfrm>
            <a:off x="4027378" y="4161034"/>
            <a:ext cx="9380397" cy="2609775"/>
            <a:chOff x="6244928" y="3346515"/>
            <a:chExt cx="5869296" cy="2118949"/>
          </a:xfrm>
        </p:grpSpPr>
        <p:pic>
          <p:nvPicPr>
            <p:cNvPr id="23" name="图片 16">
              <a:extLst>
                <a:ext uri="{FF2B5EF4-FFF2-40B4-BE49-F238E27FC236}">
                  <a16:creationId xmlns:a16="http://schemas.microsoft.com/office/drawing/2014/main" id="{384115B5-9000-2524-CD21-22532E4E4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4" name="文本框 21">
              <a:extLst>
                <a:ext uri="{FF2B5EF4-FFF2-40B4-BE49-F238E27FC236}">
                  <a16:creationId xmlns:a16="http://schemas.microsoft.com/office/drawing/2014/main" id="{76F96A86-3042-E5F7-3B93-499C2AAA134C}"/>
                </a:ext>
              </a:extLst>
            </p:cNvPr>
            <p:cNvSpPr txBox="1"/>
            <p:nvPr/>
          </p:nvSpPr>
          <p:spPr>
            <a:xfrm>
              <a:off x="7104922" y="3622915"/>
              <a:ext cx="4052251" cy="87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So sánh giá của các mặt hàng để lựa chọn mặt hàng phù hợp nhất.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535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C573B263-98F9-4B27-BFB5-49537EE1C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138D5AAD-51C1-4768-B5F0-A97048FDB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104120" y="-1078739"/>
            <a:ext cx="2133600" cy="2714171"/>
          </a:xfrm>
          <a:prstGeom prst="rect">
            <a:avLst/>
          </a:prstGeom>
        </p:spPr>
      </p:pic>
      <p:pic>
        <p:nvPicPr>
          <p:cNvPr id="33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A4523C3B-4540-45D3-87E6-8A62FDEB8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93125" y="4662885"/>
            <a:ext cx="1260876" cy="110788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ED41107-CA3F-7127-E353-0A82354EC03B}"/>
              </a:ext>
            </a:extLst>
          </p:cNvPr>
          <p:cNvSpPr/>
          <p:nvPr/>
        </p:nvSpPr>
        <p:spPr>
          <a:xfrm>
            <a:off x="2104550" y="591356"/>
            <a:ext cx="6851972" cy="4625470"/>
          </a:xfrm>
          <a:custGeom>
            <a:avLst/>
            <a:gdLst>
              <a:gd name="connsiteX0" fmla="*/ 0 w 6851972"/>
              <a:gd name="connsiteY0" fmla="*/ 506552 h 3039253"/>
              <a:gd name="connsiteX1" fmla="*/ 506552 w 6851972"/>
              <a:gd name="connsiteY1" fmla="*/ 0 h 3039253"/>
              <a:gd name="connsiteX2" fmla="*/ 1141995 w 6851972"/>
              <a:gd name="connsiteY2" fmla="*/ 0 h 3039253"/>
              <a:gd name="connsiteX3" fmla="*/ 1141995 w 6851972"/>
              <a:gd name="connsiteY3" fmla="*/ 0 h 3039253"/>
              <a:gd name="connsiteX4" fmla="*/ 2854988 w 6851972"/>
              <a:gd name="connsiteY4" fmla="*/ 0 h 3039253"/>
              <a:gd name="connsiteX5" fmla="*/ 6345420 w 6851972"/>
              <a:gd name="connsiteY5" fmla="*/ 0 h 3039253"/>
              <a:gd name="connsiteX6" fmla="*/ 6851972 w 6851972"/>
              <a:gd name="connsiteY6" fmla="*/ 506552 h 3039253"/>
              <a:gd name="connsiteX7" fmla="*/ 6851972 w 6851972"/>
              <a:gd name="connsiteY7" fmla="*/ 1772898 h 3039253"/>
              <a:gd name="connsiteX8" fmla="*/ 6851972 w 6851972"/>
              <a:gd name="connsiteY8" fmla="*/ 1772898 h 3039253"/>
              <a:gd name="connsiteX9" fmla="*/ 6851972 w 6851972"/>
              <a:gd name="connsiteY9" fmla="*/ 2532711 h 3039253"/>
              <a:gd name="connsiteX10" fmla="*/ 6851972 w 6851972"/>
              <a:gd name="connsiteY10" fmla="*/ 2532701 h 3039253"/>
              <a:gd name="connsiteX11" fmla="*/ 6345420 w 6851972"/>
              <a:gd name="connsiteY11" fmla="*/ 3039253 h 3039253"/>
              <a:gd name="connsiteX12" fmla="*/ 2854988 w 6851972"/>
              <a:gd name="connsiteY12" fmla="*/ 3039253 h 3039253"/>
              <a:gd name="connsiteX13" fmla="*/ 1141995 w 6851972"/>
              <a:gd name="connsiteY13" fmla="*/ 3039253 h 3039253"/>
              <a:gd name="connsiteX14" fmla="*/ 1141995 w 6851972"/>
              <a:gd name="connsiteY14" fmla="*/ 3039253 h 3039253"/>
              <a:gd name="connsiteX15" fmla="*/ 506552 w 6851972"/>
              <a:gd name="connsiteY15" fmla="*/ 3039253 h 3039253"/>
              <a:gd name="connsiteX16" fmla="*/ 0 w 6851972"/>
              <a:gd name="connsiteY16" fmla="*/ 2532701 h 3039253"/>
              <a:gd name="connsiteX17" fmla="*/ 0 w 6851972"/>
              <a:gd name="connsiteY17" fmla="*/ 2532711 h 3039253"/>
              <a:gd name="connsiteX18" fmla="*/ -588036 w 6851972"/>
              <a:gd name="connsiteY18" fmla="*/ 2986856 h 3039253"/>
              <a:gd name="connsiteX19" fmla="*/ 0 w 6851972"/>
              <a:gd name="connsiteY19" fmla="*/ 1772898 h 3039253"/>
              <a:gd name="connsiteX20" fmla="*/ 0 w 6851972"/>
              <a:gd name="connsiteY20" fmla="*/ 506552 h 30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1972" h="3039253" fill="none" extrusionOk="0">
                <a:moveTo>
                  <a:pt x="0" y="506552"/>
                </a:moveTo>
                <a:cubicBezTo>
                  <a:pt x="-29726" y="208647"/>
                  <a:pt x="230809" y="6203"/>
                  <a:pt x="506552" y="0"/>
                </a:cubicBezTo>
                <a:cubicBezTo>
                  <a:pt x="724881" y="-20888"/>
                  <a:pt x="956998" y="21753"/>
                  <a:pt x="1141995" y="0"/>
                </a:cubicBezTo>
                <a:lnTo>
                  <a:pt x="1141995" y="0"/>
                </a:lnTo>
                <a:cubicBezTo>
                  <a:pt x="1874978" y="-635"/>
                  <a:pt x="2482067" y="51602"/>
                  <a:pt x="2854988" y="0"/>
                </a:cubicBezTo>
                <a:cubicBezTo>
                  <a:pt x="3672295" y="-167629"/>
                  <a:pt x="5107414" y="-24710"/>
                  <a:pt x="6345420" y="0"/>
                </a:cubicBezTo>
                <a:cubicBezTo>
                  <a:pt x="6641192" y="-3895"/>
                  <a:pt x="6851882" y="237827"/>
                  <a:pt x="6851972" y="506552"/>
                </a:cubicBezTo>
                <a:cubicBezTo>
                  <a:pt x="6851509" y="707795"/>
                  <a:pt x="6890356" y="1636656"/>
                  <a:pt x="6851972" y="1772898"/>
                </a:cubicBezTo>
                <a:lnTo>
                  <a:pt x="6851972" y="1772898"/>
                </a:lnTo>
                <a:cubicBezTo>
                  <a:pt x="6795998" y="2037592"/>
                  <a:pt x="6874102" y="2174552"/>
                  <a:pt x="6851972" y="2532711"/>
                </a:cubicBezTo>
                <a:cubicBezTo>
                  <a:pt x="6851971" y="2532707"/>
                  <a:pt x="6851972" y="2532702"/>
                  <a:pt x="6851972" y="2532701"/>
                </a:cubicBezTo>
                <a:cubicBezTo>
                  <a:pt x="6835386" y="2770304"/>
                  <a:pt x="6646174" y="3016818"/>
                  <a:pt x="6345420" y="3039253"/>
                </a:cubicBezTo>
                <a:cubicBezTo>
                  <a:pt x="5669660" y="3040122"/>
                  <a:pt x="4407028" y="3141813"/>
                  <a:pt x="2854988" y="3039253"/>
                </a:cubicBezTo>
                <a:cubicBezTo>
                  <a:pt x="2673705" y="2899987"/>
                  <a:pt x="1742122" y="2973501"/>
                  <a:pt x="1141995" y="3039253"/>
                </a:cubicBezTo>
                <a:lnTo>
                  <a:pt x="1141995" y="3039253"/>
                </a:lnTo>
                <a:cubicBezTo>
                  <a:pt x="896004" y="3061571"/>
                  <a:pt x="695793" y="3005059"/>
                  <a:pt x="506552" y="3039253"/>
                </a:cubicBezTo>
                <a:cubicBezTo>
                  <a:pt x="223970" y="3037420"/>
                  <a:pt x="27971" y="2799840"/>
                  <a:pt x="0" y="2532701"/>
                </a:cubicBezTo>
                <a:cubicBezTo>
                  <a:pt x="0" y="2532706"/>
                  <a:pt x="0" y="2532709"/>
                  <a:pt x="0" y="2532711"/>
                </a:cubicBezTo>
                <a:cubicBezTo>
                  <a:pt x="-232361" y="2724222"/>
                  <a:pt x="-454997" y="2947104"/>
                  <a:pt x="-588036" y="2986856"/>
                </a:cubicBezTo>
                <a:cubicBezTo>
                  <a:pt x="-596342" y="2726047"/>
                  <a:pt x="-144551" y="1950241"/>
                  <a:pt x="0" y="1772898"/>
                </a:cubicBezTo>
                <a:cubicBezTo>
                  <a:pt x="45094" y="1321345"/>
                  <a:pt x="9838" y="906904"/>
                  <a:pt x="0" y="506552"/>
                </a:cubicBezTo>
                <a:close/>
              </a:path>
              <a:path w="6851972" h="3039253" stroke="0" extrusionOk="0">
                <a:moveTo>
                  <a:pt x="0" y="506552"/>
                </a:moveTo>
                <a:cubicBezTo>
                  <a:pt x="-2360" y="230826"/>
                  <a:pt x="237285" y="-7097"/>
                  <a:pt x="506552" y="0"/>
                </a:cubicBezTo>
                <a:cubicBezTo>
                  <a:pt x="728942" y="-7415"/>
                  <a:pt x="970772" y="-40930"/>
                  <a:pt x="1141995" y="0"/>
                </a:cubicBezTo>
                <a:lnTo>
                  <a:pt x="1141995" y="0"/>
                </a:lnTo>
                <a:cubicBezTo>
                  <a:pt x="1830843" y="134844"/>
                  <a:pt x="2456857" y="-148642"/>
                  <a:pt x="2854988" y="0"/>
                </a:cubicBezTo>
                <a:cubicBezTo>
                  <a:pt x="4050381" y="-134364"/>
                  <a:pt x="4859913" y="130381"/>
                  <a:pt x="6345420" y="0"/>
                </a:cubicBezTo>
                <a:cubicBezTo>
                  <a:pt x="6616773" y="-19818"/>
                  <a:pt x="6883833" y="202093"/>
                  <a:pt x="6851972" y="506552"/>
                </a:cubicBezTo>
                <a:cubicBezTo>
                  <a:pt x="6913405" y="859371"/>
                  <a:pt x="6820681" y="1467303"/>
                  <a:pt x="6851972" y="1772898"/>
                </a:cubicBezTo>
                <a:lnTo>
                  <a:pt x="6851972" y="1772898"/>
                </a:lnTo>
                <a:cubicBezTo>
                  <a:pt x="6806893" y="2072114"/>
                  <a:pt x="6793577" y="2329971"/>
                  <a:pt x="6851972" y="2532711"/>
                </a:cubicBezTo>
                <a:cubicBezTo>
                  <a:pt x="6851973" y="2532709"/>
                  <a:pt x="6851972" y="2532705"/>
                  <a:pt x="6851972" y="2532701"/>
                </a:cubicBezTo>
                <a:cubicBezTo>
                  <a:pt x="6854282" y="2793416"/>
                  <a:pt x="6660910" y="3038092"/>
                  <a:pt x="6345420" y="3039253"/>
                </a:cubicBezTo>
                <a:cubicBezTo>
                  <a:pt x="5557139" y="2870218"/>
                  <a:pt x="4464953" y="3092553"/>
                  <a:pt x="2854988" y="3039253"/>
                </a:cubicBezTo>
                <a:cubicBezTo>
                  <a:pt x="2003125" y="3092421"/>
                  <a:pt x="1790078" y="3179536"/>
                  <a:pt x="1141995" y="3039253"/>
                </a:cubicBezTo>
                <a:lnTo>
                  <a:pt x="1141995" y="3039253"/>
                </a:lnTo>
                <a:cubicBezTo>
                  <a:pt x="1074470" y="3008467"/>
                  <a:pt x="726952" y="3094653"/>
                  <a:pt x="506552" y="3039253"/>
                </a:cubicBezTo>
                <a:cubicBezTo>
                  <a:pt x="182538" y="3049096"/>
                  <a:pt x="35448" y="2784754"/>
                  <a:pt x="0" y="2532701"/>
                </a:cubicBezTo>
                <a:cubicBezTo>
                  <a:pt x="-1" y="2532704"/>
                  <a:pt x="1" y="2532707"/>
                  <a:pt x="0" y="2532711"/>
                </a:cubicBezTo>
                <a:cubicBezTo>
                  <a:pt x="-254483" y="2797149"/>
                  <a:pt x="-332834" y="2760454"/>
                  <a:pt x="-588036" y="2986856"/>
                </a:cubicBezTo>
                <a:cubicBezTo>
                  <a:pt x="-509855" y="2800925"/>
                  <a:pt x="-222335" y="2135623"/>
                  <a:pt x="0" y="1772898"/>
                </a:cubicBezTo>
                <a:cubicBezTo>
                  <a:pt x="-109685" y="1300779"/>
                  <a:pt x="104970" y="831969"/>
                  <a:pt x="0" y="506552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58582"/>
                      <a:gd name="adj2" fmla="val 4827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VẬN DỤNG</a:t>
            </a:r>
          </a:p>
          <a:p>
            <a:pPr lvl="0" algn="just"/>
            <a:r>
              <a:rPr lang="en-US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   V</a:t>
            </a:r>
            <a:r>
              <a:rPr lang="vi-V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ề nhà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:</a:t>
            </a:r>
            <a:r>
              <a:rPr lang="vi-V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cùng với người thân đi mua sắm các mặt hàng phù hợp với tài chính gia đình.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9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200;p29">
            <a:extLst>
              <a:ext uri="{FF2B5EF4-FFF2-40B4-BE49-F238E27FC236}">
                <a16:creationId xmlns:a16="http://schemas.microsoft.com/office/drawing/2014/main" id="{1DECCD86-2823-46E0-A10D-E9E978A6523B}"/>
              </a:ext>
            </a:extLst>
          </p:cNvPr>
          <p:cNvSpPr/>
          <p:nvPr/>
        </p:nvSpPr>
        <p:spPr>
          <a:xfrm rot="6239986">
            <a:off x="1423663" y="1432347"/>
            <a:ext cx="1328832" cy="1351762"/>
          </a:xfrm>
          <a:custGeom>
            <a:avLst/>
            <a:gdLst/>
            <a:ahLst/>
            <a:cxnLst/>
            <a:rect l="l" t="t" r="r" b="b"/>
            <a:pathLst>
              <a:path w="49840" h="50700" extrusionOk="0">
                <a:moveTo>
                  <a:pt x="28402" y="0"/>
                </a:moveTo>
                <a:cubicBezTo>
                  <a:pt x="18173" y="0"/>
                  <a:pt x="4965" y="8179"/>
                  <a:pt x="2302" y="20640"/>
                </a:cubicBezTo>
                <a:cubicBezTo>
                  <a:pt x="1" y="31402"/>
                  <a:pt x="2747" y="44057"/>
                  <a:pt x="5307" y="46023"/>
                </a:cubicBezTo>
                <a:cubicBezTo>
                  <a:pt x="7905" y="47953"/>
                  <a:pt x="14659" y="50699"/>
                  <a:pt x="24790" y="50699"/>
                </a:cubicBezTo>
                <a:cubicBezTo>
                  <a:pt x="34922" y="50699"/>
                  <a:pt x="41490" y="46172"/>
                  <a:pt x="45053" y="39900"/>
                </a:cubicBezTo>
                <a:cubicBezTo>
                  <a:pt x="48652" y="33629"/>
                  <a:pt x="49320" y="29955"/>
                  <a:pt x="49580" y="25613"/>
                </a:cubicBezTo>
                <a:cubicBezTo>
                  <a:pt x="49840" y="21234"/>
                  <a:pt x="48096" y="12995"/>
                  <a:pt x="45350" y="9804"/>
                </a:cubicBezTo>
                <a:cubicBezTo>
                  <a:pt x="42603" y="6612"/>
                  <a:pt x="39041" y="2048"/>
                  <a:pt x="32175" y="415"/>
                </a:cubicBezTo>
                <a:cubicBezTo>
                  <a:pt x="30986" y="136"/>
                  <a:pt x="29719" y="0"/>
                  <a:pt x="2840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8954E-3F0A-74F1-8850-97C513287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9" y="-477041"/>
            <a:ext cx="6192351" cy="350969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538FCA21-7444-FDD2-B00F-7F19FC73F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14" y="3200254"/>
            <a:ext cx="7507171" cy="3057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D868B2-1B97-43A5-739A-7BBFC92FC3A2}"/>
              </a:ext>
            </a:extLst>
          </p:cNvPr>
          <p:cNvSpPr txBox="1"/>
          <p:nvPr/>
        </p:nvSpPr>
        <p:spPr>
          <a:xfrm>
            <a:off x="2708462" y="3535445"/>
            <a:ext cx="67750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chi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72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&#10;&#10;低可信度描述已自动生成">
            <a:extLst>
              <a:ext uri="{FF2B5EF4-FFF2-40B4-BE49-F238E27FC236}">
                <a16:creationId xmlns:a16="http://schemas.microsoft.com/office/drawing/2014/main" id="{A70EE8DD-50E4-418B-BEF4-D2B5CA28D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C573B263-98F9-4B27-BFB5-49537EE1C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138D5AAD-51C1-4768-B5F0-A97048FDB9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104120" y="-1078739"/>
            <a:ext cx="2133600" cy="2714171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84F1611-E291-4DC7-8BFB-71B17618CE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5" r="76416" b="17883"/>
          <a:stretch/>
        </p:blipFill>
        <p:spPr>
          <a:xfrm>
            <a:off x="53356" y="3062701"/>
            <a:ext cx="1228602" cy="1364642"/>
          </a:xfrm>
          <a:prstGeom prst="rect">
            <a:avLst/>
          </a:prstGeom>
        </p:spPr>
      </p:pic>
      <p:pic>
        <p:nvPicPr>
          <p:cNvPr id="33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A4523C3B-4540-45D3-87E6-8A62FDEB84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93125" y="4662885"/>
            <a:ext cx="1260876" cy="1107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6EE3E-5F3C-6212-7F7D-6F66B24BDF6E}"/>
              </a:ext>
            </a:extLst>
          </p:cNvPr>
          <p:cNvSpPr txBox="1"/>
          <p:nvPr/>
        </p:nvSpPr>
        <p:spPr>
          <a:xfrm>
            <a:off x="936047" y="2914621"/>
            <a:ext cx="9729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Tìm hiểu về việc chi tiêu tiết kiệm trong gia đình 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D67EE1-A58D-D593-AC1F-56B841CFA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338" y="431806"/>
            <a:ext cx="9382557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形状&#10;&#10;低可信度描述已自动生成">
            <a:extLst>
              <a:ext uri="{FF2B5EF4-FFF2-40B4-BE49-F238E27FC236}">
                <a16:creationId xmlns:a16="http://schemas.microsoft.com/office/drawing/2014/main" id="{3934347C-0DB5-6242-5A71-30849306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8" descr="卡通人物&#10;&#10;中度可信度描述已自动生成">
            <a:extLst>
              <a:ext uri="{FF2B5EF4-FFF2-40B4-BE49-F238E27FC236}">
                <a16:creationId xmlns:a16="http://schemas.microsoft.com/office/drawing/2014/main" id="{A7D97FF5-89B3-A5D2-C5D4-80A595E42D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BE58BABF-A82D-CDA8-67E5-ED3C81576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058400" y="0"/>
            <a:ext cx="2133600" cy="2714171"/>
          </a:xfrm>
          <a:prstGeom prst="rect">
            <a:avLst/>
          </a:prstGeom>
        </p:spPr>
      </p:pic>
      <p:pic>
        <p:nvPicPr>
          <p:cNvPr id="9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3E19226D-9A24-4FD3-42BF-F8D7EB8B62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5" r="76416" b="17883"/>
          <a:stretch/>
        </p:blipFill>
        <p:spPr>
          <a:xfrm>
            <a:off x="53356" y="3062701"/>
            <a:ext cx="1228602" cy="1364642"/>
          </a:xfrm>
          <a:prstGeom prst="rect">
            <a:avLst/>
          </a:prstGeom>
        </p:spPr>
      </p:pic>
      <p:pic>
        <p:nvPicPr>
          <p:cNvPr id="10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4364EFE1-41E6-571E-25CC-1958E5D486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93125" y="4662885"/>
            <a:ext cx="1260876" cy="1107882"/>
          </a:xfrm>
          <a:prstGeom prst="rect">
            <a:avLst/>
          </a:prstGeom>
        </p:spPr>
      </p:pic>
      <p:pic>
        <p:nvPicPr>
          <p:cNvPr id="11" name="图片 18" descr="卡通人物&#10;&#10;中度可信度描述已自动生成">
            <a:extLst>
              <a:ext uri="{FF2B5EF4-FFF2-40B4-BE49-F238E27FC236}">
                <a16:creationId xmlns:a16="http://schemas.microsoft.com/office/drawing/2014/main" id="{B989E9FB-BAD0-8D61-1AA2-751CC54747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8" t="86561"/>
          <a:stretch/>
        </p:blipFill>
        <p:spPr>
          <a:xfrm flipH="1">
            <a:off x="53356" y="4998336"/>
            <a:ext cx="2971448" cy="1880315"/>
          </a:xfrm>
          <a:prstGeom prst="rect">
            <a:avLst/>
          </a:prstGeom>
        </p:spPr>
      </p:pic>
      <p:pic>
        <p:nvPicPr>
          <p:cNvPr id="12" name="图片 9" descr="图片包含 游戏机, 花, 桌子, 体育&#10;&#10;描述已自动生成">
            <a:extLst>
              <a:ext uri="{FF2B5EF4-FFF2-40B4-BE49-F238E27FC236}">
                <a16:creationId xmlns:a16="http://schemas.microsoft.com/office/drawing/2014/main" id="{1216D288-4B54-8870-A613-8B6B0EDD8B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9" t="83845" r="25657"/>
          <a:stretch/>
        </p:blipFill>
        <p:spPr>
          <a:xfrm flipH="1">
            <a:off x="1801494" y="4481099"/>
            <a:ext cx="3320408" cy="23975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7B560F-5FAD-5F5C-DA7D-BAF6572C6B31}"/>
              </a:ext>
            </a:extLst>
          </p:cNvPr>
          <p:cNvSpPr/>
          <p:nvPr/>
        </p:nvSpPr>
        <p:spPr>
          <a:xfrm>
            <a:off x="291034" y="339047"/>
            <a:ext cx="11616371" cy="6242055"/>
          </a:xfrm>
          <a:custGeom>
            <a:avLst/>
            <a:gdLst>
              <a:gd name="connsiteX0" fmla="*/ 0 w 11616371"/>
              <a:gd name="connsiteY0" fmla="*/ 1040363 h 6242055"/>
              <a:gd name="connsiteX1" fmla="*/ 1040363 w 11616371"/>
              <a:gd name="connsiteY1" fmla="*/ 0 h 6242055"/>
              <a:gd name="connsiteX2" fmla="*/ 1350271 w 11616371"/>
              <a:gd name="connsiteY2" fmla="*/ 0 h 6242055"/>
              <a:gd name="connsiteX3" fmla="*/ 1946249 w 11616371"/>
              <a:gd name="connsiteY3" fmla="*/ 0 h 6242055"/>
              <a:gd name="connsiteX4" fmla="*/ 2351514 w 11616371"/>
              <a:gd name="connsiteY4" fmla="*/ 0 h 6242055"/>
              <a:gd name="connsiteX5" fmla="*/ 3042848 w 11616371"/>
              <a:gd name="connsiteY5" fmla="*/ 0 h 6242055"/>
              <a:gd name="connsiteX6" fmla="*/ 3829539 w 11616371"/>
              <a:gd name="connsiteY6" fmla="*/ 0 h 6242055"/>
              <a:gd name="connsiteX7" fmla="*/ 4616230 w 11616371"/>
              <a:gd name="connsiteY7" fmla="*/ 0 h 6242055"/>
              <a:gd name="connsiteX8" fmla="*/ 5116851 w 11616371"/>
              <a:gd name="connsiteY8" fmla="*/ 0 h 6242055"/>
              <a:gd name="connsiteX9" fmla="*/ 5808186 w 11616371"/>
              <a:gd name="connsiteY9" fmla="*/ 0 h 6242055"/>
              <a:gd name="connsiteX10" fmla="*/ 6499520 w 11616371"/>
              <a:gd name="connsiteY10" fmla="*/ 0 h 6242055"/>
              <a:gd name="connsiteX11" fmla="*/ 7000141 w 11616371"/>
              <a:gd name="connsiteY11" fmla="*/ 0 h 6242055"/>
              <a:gd name="connsiteX12" fmla="*/ 7500762 w 11616371"/>
              <a:gd name="connsiteY12" fmla="*/ 0 h 6242055"/>
              <a:gd name="connsiteX13" fmla="*/ 8001384 w 11616371"/>
              <a:gd name="connsiteY13" fmla="*/ 0 h 6242055"/>
              <a:gd name="connsiteX14" fmla="*/ 8692718 w 11616371"/>
              <a:gd name="connsiteY14" fmla="*/ 0 h 6242055"/>
              <a:gd name="connsiteX15" fmla="*/ 9193339 w 11616371"/>
              <a:gd name="connsiteY15" fmla="*/ 0 h 6242055"/>
              <a:gd name="connsiteX16" fmla="*/ 9693961 w 11616371"/>
              <a:gd name="connsiteY16" fmla="*/ 0 h 6242055"/>
              <a:gd name="connsiteX17" fmla="*/ 10576008 w 11616371"/>
              <a:gd name="connsiteY17" fmla="*/ 0 h 6242055"/>
              <a:gd name="connsiteX18" fmla="*/ 11616371 w 11616371"/>
              <a:gd name="connsiteY18" fmla="*/ 1040363 h 6242055"/>
              <a:gd name="connsiteX19" fmla="*/ 11616371 w 11616371"/>
              <a:gd name="connsiteY19" fmla="*/ 1676452 h 6242055"/>
              <a:gd name="connsiteX20" fmla="*/ 11616371 w 11616371"/>
              <a:gd name="connsiteY20" fmla="*/ 2270927 h 6242055"/>
              <a:gd name="connsiteX21" fmla="*/ 11616371 w 11616371"/>
              <a:gd name="connsiteY21" fmla="*/ 2782176 h 6242055"/>
              <a:gd name="connsiteX22" fmla="*/ 11616371 w 11616371"/>
              <a:gd name="connsiteY22" fmla="*/ 3459879 h 6242055"/>
              <a:gd name="connsiteX23" fmla="*/ 11616371 w 11616371"/>
              <a:gd name="connsiteY23" fmla="*/ 4012741 h 6242055"/>
              <a:gd name="connsiteX24" fmla="*/ 11616371 w 11616371"/>
              <a:gd name="connsiteY24" fmla="*/ 4690443 h 6242055"/>
              <a:gd name="connsiteX25" fmla="*/ 11616371 w 11616371"/>
              <a:gd name="connsiteY25" fmla="*/ 5201692 h 6242055"/>
              <a:gd name="connsiteX26" fmla="*/ 10576008 w 11616371"/>
              <a:gd name="connsiteY26" fmla="*/ 6242055 h 6242055"/>
              <a:gd name="connsiteX27" fmla="*/ 10075387 w 11616371"/>
              <a:gd name="connsiteY27" fmla="*/ 6242055 h 6242055"/>
              <a:gd name="connsiteX28" fmla="*/ 9765478 w 11616371"/>
              <a:gd name="connsiteY28" fmla="*/ 6242055 h 6242055"/>
              <a:gd name="connsiteX29" fmla="*/ 9360213 w 11616371"/>
              <a:gd name="connsiteY29" fmla="*/ 6242055 h 6242055"/>
              <a:gd name="connsiteX30" fmla="*/ 8764235 w 11616371"/>
              <a:gd name="connsiteY30" fmla="*/ 6242055 h 6242055"/>
              <a:gd name="connsiteX31" fmla="*/ 8358971 w 11616371"/>
              <a:gd name="connsiteY31" fmla="*/ 6242055 h 6242055"/>
              <a:gd name="connsiteX32" fmla="*/ 8049062 w 11616371"/>
              <a:gd name="connsiteY32" fmla="*/ 6242055 h 6242055"/>
              <a:gd name="connsiteX33" fmla="*/ 7548441 w 11616371"/>
              <a:gd name="connsiteY33" fmla="*/ 6242055 h 6242055"/>
              <a:gd name="connsiteX34" fmla="*/ 7143176 w 11616371"/>
              <a:gd name="connsiteY34" fmla="*/ 6242055 h 6242055"/>
              <a:gd name="connsiteX35" fmla="*/ 6833267 w 11616371"/>
              <a:gd name="connsiteY35" fmla="*/ 6242055 h 6242055"/>
              <a:gd name="connsiteX36" fmla="*/ 6141933 w 11616371"/>
              <a:gd name="connsiteY36" fmla="*/ 6242055 h 6242055"/>
              <a:gd name="connsiteX37" fmla="*/ 5545955 w 11616371"/>
              <a:gd name="connsiteY37" fmla="*/ 6242055 h 6242055"/>
              <a:gd name="connsiteX38" fmla="*/ 4949977 w 11616371"/>
              <a:gd name="connsiteY38" fmla="*/ 6242055 h 6242055"/>
              <a:gd name="connsiteX39" fmla="*/ 4449356 w 11616371"/>
              <a:gd name="connsiteY39" fmla="*/ 6242055 h 6242055"/>
              <a:gd name="connsiteX40" fmla="*/ 3948735 w 11616371"/>
              <a:gd name="connsiteY40" fmla="*/ 6242055 h 6242055"/>
              <a:gd name="connsiteX41" fmla="*/ 3257400 w 11616371"/>
              <a:gd name="connsiteY41" fmla="*/ 6242055 h 6242055"/>
              <a:gd name="connsiteX42" fmla="*/ 2756779 w 11616371"/>
              <a:gd name="connsiteY42" fmla="*/ 6242055 h 6242055"/>
              <a:gd name="connsiteX43" fmla="*/ 2446871 w 11616371"/>
              <a:gd name="connsiteY43" fmla="*/ 6242055 h 6242055"/>
              <a:gd name="connsiteX44" fmla="*/ 1850893 w 11616371"/>
              <a:gd name="connsiteY44" fmla="*/ 6242055 h 6242055"/>
              <a:gd name="connsiteX45" fmla="*/ 1040363 w 11616371"/>
              <a:gd name="connsiteY45" fmla="*/ 6242055 h 6242055"/>
              <a:gd name="connsiteX46" fmla="*/ 0 w 11616371"/>
              <a:gd name="connsiteY46" fmla="*/ 5201692 h 6242055"/>
              <a:gd name="connsiteX47" fmla="*/ 0 w 11616371"/>
              <a:gd name="connsiteY47" fmla="*/ 4732056 h 6242055"/>
              <a:gd name="connsiteX48" fmla="*/ 0 w 11616371"/>
              <a:gd name="connsiteY48" fmla="*/ 4262421 h 6242055"/>
              <a:gd name="connsiteX49" fmla="*/ 0 w 11616371"/>
              <a:gd name="connsiteY49" fmla="*/ 3792785 h 6242055"/>
              <a:gd name="connsiteX50" fmla="*/ 0 w 11616371"/>
              <a:gd name="connsiteY50" fmla="*/ 3281536 h 6242055"/>
              <a:gd name="connsiteX51" fmla="*/ 0 w 11616371"/>
              <a:gd name="connsiteY51" fmla="*/ 2603834 h 6242055"/>
              <a:gd name="connsiteX52" fmla="*/ 0 w 11616371"/>
              <a:gd name="connsiteY52" fmla="*/ 1926132 h 6242055"/>
              <a:gd name="connsiteX53" fmla="*/ 0 w 11616371"/>
              <a:gd name="connsiteY53" fmla="*/ 1040363 h 624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616371" h="6242055" fill="none" extrusionOk="0">
                <a:moveTo>
                  <a:pt x="0" y="1040363"/>
                </a:moveTo>
                <a:cubicBezTo>
                  <a:pt x="-81466" y="448494"/>
                  <a:pt x="589638" y="-30210"/>
                  <a:pt x="1040363" y="0"/>
                </a:cubicBezTo>
                <a:cubicBezTo>
                  <a:pt x="1195201" y="-22559"/>
                  <a:pt x="1236894" y="25163"/>
                  <a:pt x="1350271" y="0"/>
                </a:cubicBezTo>
                <a:cubicBezTo>
                  <a:pt x="1463648" y="-25163"/>
                  <a:pt x="1733997" y="28056"/>
                  <a:pt x="1946249" y="0"/>
                </a:cubicBezTo>
                <a:cubicBezTo>
                  <a:pt x="2158501" y="-28056"/>
                  <a:pt x="2152765" y="48451"/>
                  <a:pt x="2351514" y="0"/>
                </a:cubicBezTo>
                <a:cubicBezTo>
                  <a:pt x="2550263" y="-48451"/>
                  <a:pt x="2746516" y="9543"/>
                  <a:pt x="3042848" y="0"/>
                </a:cubicBezTo>
                <a:cubicBezTo>
                  <a:pt x="3339180" y="-9543"/>
                  <a:pt x="3495595" y="79471"/>
                  <a:pt x="3829539" y="0"/>
                </a:cubicBezTo>
                <a:cubicBezTo>
                  <a:pt x="4163483" y="-79471"/>
                  <a:pt x="4431701" y="79228"/>
                  <a:pt x="4616230" y="0"/>
                </a:cubicBezTo>
                <a:cubicBezTo>
                  <a:pt x="4800759" y="-79228"/>
                  <a:pt x="4908736" y="57501"/>
                  <a:pt x="5116851" y="0"/>
                </a:cubicBezTo>
                <a:cubicBezTo>
                  <a:pt x="5324966" y="-57501"/>
                  <a:pt x="5551871" y="61823"/>
                  <a:pt x="5808186" y="0"/>
                </a:cubicBezTo>
                <a:cubicBezTo>
                  <a:pt x="6064502" y="-61823"/>
                  <a:pt x="6163391" y="7789"/>
                  <a:pt x="6499520" y="0"/>
                </a:cubicBezTo>
                <a:cubicBezTo>
                  <a:pt x="6835649" y="-7789"/>
                  <a:pt x="6887780" y="47717"/>
                  <a:pt x="7000141" y="0"/>
                </a:cubicBezTo>
                <a:cubicBezTo>
                  <a:pt x="7112502" y="-47717"/>
                  <a:pt x="7394178" y="6448"/>
                  <a:pt x="7500762" y="0"/>
                </a:cubicBezTo>
                <a:cubicBezTo>
                  <a:pt x="7607346" y="-6448"/>
                  <a:pt x="7833815" y="44953"/>
                  <a:pt x="8001384" y="0"/>
                </a:cubicBezTo>
                <a:cubicBezTo>
                  <a:pt x="8168953" y="-44953"/>
                  <a:pt x="8553663" y="24347"/>
                  <a:pt x="8692718" y="0"/>
                </a:cubicBezTo>
                <a:cubicBezTo>
                  <a:pt x="8831773" y="-24347"/>
                  <a:pt x="9047632" y="33901"/>
                  <a:pt x="9193339" y="0"/>
                </a:cubicBezTo>
                <a:cubicBezTo>
                  <a:pt x="9339046" y="-33901"/>
                  <a:pt x="9535448" y="5820"/>
                  <a:pt x="9693961" y="0"/>
                </a:cubicBezTo>
                <a:cubicBezTo>
                  <a:pt x="9852474" y="-5820"/>
                  <a:pt x="10297512" y="40689"/>
                  <a:pt x="10576008" y="0"/>
                </a:cubicBezTo>
                <a:cubicBezTo>
                  <a:pt x="11095891" y="122946"/>
                  <a:pt x="11625131" y="443478"/>
                  <a:pt x="11616371" y="1040363"/>
                </a:cubicBezTo>
                <a:cubicBezTo>
                  <a:pt x="11668886" y="1321934"/>
                  <a:pt x="11560930" y="1423614"/>
                  <a:pt x="11616371" y="1676452"/>
                </a:cubicBezTo>
                <a:cubicBezTo>
                  <a:pt x="11671812" y="1929290"/>
                  <a:pt x="11589738" y="2065344"/>
                  <a:pt x="11616371" y="2270927"/>
                </a:cubicBezTo>
                <a:cubicBezTo>
                  <a:pt x="11643004" y="2476511"/>
                  <a:pt x="11556133" y="2657449"/>
                  <a:pt x="11616371" y="2782176"/>
                </a:cubicBezTo>
                <a:cubicBezTo>
                  <a:pt x="11676609" y="2906903"/>
                  <a:pt x="11562170" y="3129518"/>
                  <a:pt x="11616371" y="3459879"/>
                </a:cubicBezTo>
                <a:cubicBezTo>
                  <a:pt x="11670572" y="3790240"/>
                  <a:pt x="11603450" y="3901240"/>
                  <a:pt x="11616371" y="4012741"/>
                </a:cubicBezTo>
                <a:cubicBezTo>
                  <a:pt x="11629292" y="4124242"/>
                  <a:pt x="11602400" y="4465525"/>
                  <a:pt x="11616371" y="4690443"/>
                </a:cubicBezTo>
                <a:cubicBezTo>
                  <a:pt x="11630342" y="4915361"/>
                  <a:pt x="11604380" y="5006031"/>
                  <a:pt x="11616371" y="5201692"/>
                </a:cubicBezTo>
                <a:cubicBezTo>
                  <a:pt x="11488326" y="5676687"/>
                  <a:pt x="11216424" y="6293176"/>
                  <a:pt x="10576008" y="6242055"/>
                </a:cubicBezTo>
                <a:cubicBezTo>
                  <a:pt x="10433044" y="6285139"/>
                  <a:pt x="10259884" y="6220140"/>
                  <a:pt x="10075387" y="6242055"/>
                </a:cubicBezTo>
                <a:cubicBezTo>
                  <a:pt x="9890890" y="6263970"/>
                  <a:pt x="9888274" y="6222377"/>
                  <a:pt x="9765478" y="6242055"/>
                </a:cubicBezTo>
                <a:cubicBezTo>
                  <a:pt x="9642682" y="6261733"/>
                  <a:pt x="9519378" y="6232539"/>
                  <a:pt x="9360213" y="6242055"/>
                </a:cubicBezTo>
                <a:cubicBezTo>
                  <a:pt x="9201049" y="6251571"/>
                  <a:pt x="9013268" y="6196199"/>
                  <a:pt x="8764235" y="6242055"/>
                </a:cubicBezTo>
                <a:cubicBezTo>
                  <a:pt x="8515202" y="6287911"/>
                  <a:pt x="8511077" y="6216173"/>
                  <a:pt x="8358971" y="6242055"/>
                </a:cubicBezTo>
                <a:cubicBezTo>
                  <a:pt x="8206865" y="6267937"/>
                  <a:pt x="8128035" y="6208806"/>
                  <a:pt x="8049062" y="6242055"/>
                </a:cubicBezTo>
                <a:cubicBezTo>
                  <a:pt x="7970089" y="6275304"/>
                  <a:pt x="7785099" y="6222518"/>
                  <a:pt x="7548441" y="6242055"/>
                </a:cubicBezTo>
                <a:cubicBezTo>
                  <a:pt x="7311783" y="6261592"/>
                  <a:pt x="7319392" y="6239253"/>
                  <a:pt x="7143176" y="6242055"/>
                </a:cubicBezTo>
                <a:cubicBezTo>
                  <a:pt x="6966960" y="6244857"/>
                  <a:pt x="6896411" y="6238765"/>
                  <a:pt x="6833267" y="6242055"/>
                </a:cubicBezTo>
                <a:cubicBezTo>
                  <a:pt x="6770123" y="6245345"/>
                  <a:pt x="6317436" y="6240804"/>
                  <a:pt x="6141933" y="6242055"/>
                </a:cubicBezTo>
                <a:cubicBezTo>
                  <a:pt x="5966430" y="6243306"/>
                  <a:pt x="5840536" y="6211997"/>
                  <a:pt x="5545955" y="6242055"/>
                </a:cubicBezTo>
                <a:cubicBezTo>
                  <a:pt x="5251374" y="6272113"/>
                  <a:pt x="5167328" y="6178010"/>
                  <a:pt x="4949977" y="6242055"/>
                </a:cubicBezTo>
                <a:cubicBezTo>
                  <a:pt x="4732626" y="6306100"/>
                  <a:pt x="4620343" y="6195443"/>
                  <a:pt x="4449356" y="6242055"/>
                </a:cubicBezTo>
                <a:cubicBezTo>
                  <a:pt x="4278369" y="6288667"/>
                  <a:pt x="4082820" y="6211654"/>
                  <a:pt x="3948735" y="6242055"/>
                </a:cubicBezTo>
                <a:cubicBezTo>
                  <a:pt x="3814650" y="6272456"/>
                  <a:pt x="3532090" y="6212817"/>
                  <a:pt x="3257400" y="6242055"/>
                </a:cubicBezTo>
                <a:cubicBezTo>
                  <a:pt x="2982710" y="6271293"/>
                  <a:pt x="2969104" y="6209201"/>
                  <a:pt x="2756779" y="6242055"/>
                </a:cubicBezTo>
                <a:cubicBezTo>
                  <a:pt x="2544454" y="6274909"/>
                  <a:pt x="2583832" y="6205588"/>
                  <a:pt x="2446871" y="6242055"/>
                </a:cubicBezTo>
                <a:cubicBezTo>
                  <a:pt x="2309910" y="6278522"/>
                  <a:pt x="2091692" y="6185348"/>
                  <a:pt x="1850893" y="6242055"/>
                </a:cubicBezTo>
                <a:cubicBezTo>
                  <a:pt x="1610094" y="6298762"/>
                  <a:pt x="1335602" y="6208307"/>
                  <a:pt x="1040363" y="6242055"/>
                </a:cubicBezTo>
                <a:cubicBezTo>
                  <a:pt x="540582" y="6270337"/>
                  <a:pt x="-60785" y="5871347"/>
                  <a:pt x="0" y="5201692"/>
                </a:cubicBezTo>
                <a:cubicBezTo>
                  <a:pt x="-21523" y="4986549"/>
                  <a:pt x="10504" y="4947386"/>
                  <a:pt x="0" y="4732056"/>
                </a:cubicBezTo>
                <a:cubicBezTo>
                  <a:pt x="-10504" y="4516726"/>
                  <a:pt x="22828" y="4464750"/>
                  <a:pt x="0" y="4262421"/>
                </a:cubicBezTo>
                <a:cubicBezTo>
                  <a:pt x="-22828" y="4060092"/>
                  <a:pt x="17247" y="3915701"/>
                  <a:pt x="0" y="3792785"/>
                </a:cubicBezTo>
                <a:cubicBezTo>
                  <a:pt x="-17247" y="3669869"/>
                  <a:pt x="16654" y="3467800"/>
                  <a:pt x="0" y="3281536"/>
                </a:cubicBezTo>
                <a:cubicBezTo>
                  <a:pt x="-16654" y="3095272"/>
                  <a:pt x="3738" y="2814052"/>
                  <a:pt x="0" y="2603834"/>
                </a:cubicBezTo>
                <a:cubicBezTo>
                  <a:pt x="-3738" y="2393616"/>
                  <a:pt x="2386" y="2206917"/>
                  <a:pt x="0" y="1926132"/>
                </a:cubicBezTo>
                <a:cubicBezTo>
                  <a:pt x="-2386" y="1645347"/>
                  <a:pt x="44546" y="1412730"/>
                  <a:pt x="0" y="1040363"/>
                </a:cubicBezTo>
                <a:close/>
              </a:path>
              <a:path w="11616371" h="6242055" stroke="0" extrusionOk="0">
                <a:moveTo>
                  <a:pt x="0" y="1040363"/>
                </a:moveTo>
                <a:cubicBezTo>
                  <a:pt x="110414" y="495883"/>
                  <a:pt x="517567" y="107884"/>
                  <a:pt x="1040363" y="0"/>
                </a:cubicBezTo>
                <a:cubicBezTo>
                  <a:pt x="1386840" y="-90784"/>
                  <a:pt x="1482514" y="66147"/>
                  <a:pt x="1827054" y="0"/>
                </a:cubicBezTo>
                <a:cubicBezTo>
                  <a:pt x="2171594" y="-66147"/>
                  <a:pt x="2068930" y="9320"/>
                  <a:pt x="2136962" y="0"/>
                </a:cubicBezTo>
                <a:cubicBezTo>
                  <a:pt x="2204994" y="-9320"/>
                  <a:pt x="2593456" y="20352"/>
                  <a:pt x="2828296" y="0"/>
                </a:cubicBezTo>
                <a:cubicBezTo>
                  <a:pt x="3063136" y="-20352"/>
                  <a:pt x="3110804" y="8994"/>
                  <a:pt x="3233561" y="0"/>
                </a:cubicBezTo>
                <a:cubicBezTo>
                  <a:pt x="3356318" y="-8994"/>
                  <a:pt x="3827339" y="33990"/>
                  <a:pt x="4020252" y="0"/>
                </a:cubicBezTo>
                <a:cubicBezTo>
                  <a:pt x="4213165" y="-33990"/>
                  <a:pt x="4579685" y="84911"/>
                  <a:pt x="4806943" y="0"/>
                </a:cubicBezTo>
                <a:cubicBezTo>
                  <a:pt x="5034201" y="-84911"/>
                  <a:pt x="5065509" y="42154"/>
                  <a:pt x="5212208" y="0"/>
                </a:cubicBezTo>
                <a:cubicBezTo>
                  <a:pt x="5358908" y="-42154"/>
                  <a:pt x="5599393" y="10037"/>
                  <a:pt x="5808186" y="0"/>
                </a:cubicBezTo>
                <a:cubicBezTo>
                  <a:pt x="6016979" y="-10037"/>
                  <a:pt x="6352153" y="5181"/>
                  <a:pt x="6594876" y="0"/>
                </a:cubicBezTo>
                <a:cubicBezTo>
                  <a:pt x="6837599" y="-5181"/>
                  <a:pt x="6872689" y="47898"/>
                  <a:pt x="7000141" y="0"/>
                </a:cubicBezTo>
                <a:cubicBezTo>
                  <a:pt x="7127594" y="-47898"/>
                  <a:pt x="7320454" y="22381"/>
                  <a:pt x="7500762" y="0"/>
                </a:cubicBezTo>
                <a:cubicBezTo>
                  <a:pt x="7681070" y="-22381"/>
                  <a:pt x="8068904" y="43632"/>
                  <a:pt x="8287453" y="0"/>
                </a:cubicBezTo>
                <a:cubicBezTo>
                  <a:pt x="8506002" y="-43632"/>
                  <a:pt x="8665319" y="29831"/>
                  <a:pt x="8788075" y="0"/>
                </a:cubicBezTo>
                <a:cubicBezTo>
                  <a:pt x="8910831" y="-29831"/>
                  <a:pt x="9184395" y="76371"/>
                  <a:pt x="9479409" y="0"/>
                </a:cubicBezTo>
                <a:cubicBezTo>
                  <a:pt x="9774423" y="-76371"/>
                  <a:pt x="10218286" y="51394"/>
                  <a:pt x="10576008" y="0"/>
                </a:cubicBezTo>
                <a:cubicBezTo>
                  <a:pt x="11109099" y="-68158"/>
                  <a:pt x="11615765" y="404465"/>
                  <a:pt x="11616371" y="1040363"/>
                </a:cubicBezTo>
                <a:cubicBezTo>
                  <a:pt x="11628814" y="1274456"/>
                  <a:pt x="11578625" y="1405051"/>
                  <a:pt x="11616371" y="1593225"/>
                </a:cubicBezTo>
                <a:cubicBezTo>
                  <a:pt x="11654117" y="1781399"/>
                  <a:pt x="11577231" y="2023543"/>
                  <a:pt x="11616371" y="2146088"/>
                </a:cubicBezTo>
                <a:cubicBezTo>
                  <a:pt x="11655511" y="2268633"/>
                  <a:pt x="11581649" y="2385226"/>
                  <a:pt x="11616371" y="2615723"/>
                </a:cubicBezTo>
                <a:cubicBezTo>
                  <a:pt x="11651093" y="2846220"/>
                  <a:pt x="11558742" y="2941975"/>
                  <a:pt x="11616371" y="3168586"/>
                </a:cubicBezTo>
                <a:cubicBezTo>
                  <a:pt x="11674000" y="3395197"/>
                  <a:pt x="11591038" y="3525812"/>
                  <a:pt x="11616371" y="3763061"/>
                </a:cubicBezTo>
                <a:cubicBezTo>
                  <a:pt x="11641704" y="4000310"/>
                  <a:pt x="11607691" y="4032837"/>
                  <a:pt x="11616371" y="4232697"/>
                </a:cubicBezTo>
                <a:cubicBezTo>
                  <a:pt x="11625051" y="4432557"/>
                  <a:pt x="11537409" y="4944872"/>
                  <a:pt x="11616371" y="5201692"/>
                </a:cubicBezTo>
                <a:cubicBezTo>
                  <a:pt x="11669568" y="5787540"/>
                  <a:pt x="11181436" y="6132558"/>
                  <a:pt x="10576008" y="6242055"/>
                </a:cubicBezTo>
                <a:cubicBezTo>
                  <a:pt x="10374431" y="6287557"/>
                  <a:pt x="10257675" y="6195180"/>
                  <a:pt x="10170743" y="6242055"/>
                </a:cubicBezTo>
                <a:cubicBezTo>
                  <a:pt x="10083812" y="6288930"/>
                  <a:pt x="9816414" y="6209796"/>
                  <a:pt x="9479409" y="6242055"/>
                </a:cubicBezTo>
                <a:cubicBezTo>
                  <a:pt x="9142404" y="6274314"/>
                  <a:pt x="8859988" y="6205678"/>
                  <a:pt x="8692718" y="6242055"/>
                </a:cubicBezTo>
                <a:cubicBezTo>
                  <a:pt x="8525448" y="6278432"/>
                  <a:pt x="8290000" y="6235023"/>
                  <a:pt x="8096740" y="6242055"/>
                </a:cubicBezTo>
                <a:cubicBezTo>
                  <a:pt x="7903480" y="6249087"/>
                  <a:pt x="7936586" y="6225049"/>
                  <a:pt x="7786832" y="6242055"/>
                </a:cubicBezTo>
                <a:cubicBezTo>
                  <a:pt x="7637078" y="6259061"/>
                  <a:pt x="7482648" y="6216186"/>
                  <a:pt x="7190854" y="6242055"/>
                </a:cubicBezTo>
                <a:cubicBezTo>
                  <a:pt x="6899060" y="6267924"/>
                  <a:pt x="6613198" y="6234561"/>
                  <a:pt x="6404163" y="6242055"/>
                </a:cubicBezTo>
                <a:cubicBezTo>
                  <a:pt x="6195128" y="6249549"/>
                  <a:pt x="6020413" y="6174932"/>
                  <a:pt x="5808186" y="6242055"/>
                </a:cubicBezTo>
                <a:cubicBezTo>
                  <a:pt x="5595959" y="6309178"/>
                  <a:pt x="5577477" y="6209313"/>
                  <a:pt x="5498277" y="6242055"/>
                </a:cubicBezTo>
                <a:cubicBezTo>
                  <a:pt x="5419077" y="6274797"/>
                  <a:pt x="5260443" y="6206871"/>
                  <a:pt x="5188369" y="6242055"/>
                </a:cubicBezTo>
                <a:cubicBezTo>
                  <a:pt x="5116295" y="6277239"/>
                  <a:pt x="4813559" y="6186008"/>
                  <a:pt x="4592391" y="6242055"/>
                </a:cubicBezTo>
                <a:cubicBezTo>
                  <a:pt x="4371223" y="6298102"/>
                  <a:pt x="4172062" y="6201825"/>
                  <a:pt x="3996413" y="6242055"/>
                </a:cubicBezTo>
                <a:cubicBezTo>
                  <a:pt x="3820764" y="6282285"/>
                  <a:pt x="3798264" y="6211515"/>
                  <a:pt x="3686504" y="6242055"/>
                </a:cubicBezTo>
                <a:cubicBezTo>
                  <a:pt x="3574744" y="6272595"/>
                  <a:pt x="3387094" y="6207015"/>
                  <a:pt x="3185883" y="6242055"/>
                </a:cubicBezTo>
                <a:cubicBezTo>
                  <a:pt x="2984672" y="6277095"/>
                  <a:pt x="2752827" y="6208343"/>
                  <a:pt x="2589905" y="6242055"/>
                </a:cubicBezTo>
                <a:cubicBezTo>
                  <a:pt x="2426983" y="6275767"/>
                  <a:pt x="2397489" y="6220183"/>
                  <a:pt x="2279997" y="6242055"/>
                </a:cubicBezTo>
                <a:cubicBezTo>
                  <a:pt x="2162505" y="6263927"/>
                  <a:pt x="1427606" y="6094497"/>
                  <a:pt x="1040363" y="6242055"/>
                </a:cubicBezTo>
                <a:cubicBezTo>
                  <a:pt x="469614" y="6283152"/>
                  <a:pt x="16530" y="5625656"/>
                  <a:pt x="0" y="5201692"/>
                </a:cubicBezTo>
                <a:cubicBezTo>
                  <a:pt x="-63817" y="4929041"/>
                  <a:pt x="53229" y="4766408"/>
                  <a:pt x="0" y="4607216"/>
                </a:cubicBezTo>
                <a:cubicBezTo>
                  <a:pt x="-53229" y="4448024"/>
                  <a:pt x="10641" y="4249681"/>
                  <a:pt x="0" y="3929514"/>
                </a:cubicBezTo>
                <a:cubicBezTo>
                  <a:pt x="-10641" y="3609347"/>
                  <a:pt x="50339" y="3608079"/>
                  <a:pt x="0" y="3459879"/>
                </a:cubicBezTo>
                <a:cubicBezTo>
                  <a:pt x="-50339" y="3311679"/>
                  <a:pt x="38131" y="3083384"/>
                  <a:pt x="0" y="2948630"/>
                </a:cubicBezTo>
                <a:cubicBezTo>
                  <a:pt x="-38131" y="2813876"/>
                  <a:pt x="24155" y="2537962"/>
                  <a:pt x="0" y="2395767"/>
                </a:cubicBezTo>
                <a:cubicBezTo>
                  <a:pt x="-24155" y="2253572"/>
                  <a:pt x="71058" y="2055959"/>
                  <a:pt x="0" y="1801292"/>
                </a:cubicBezTo>
                <a:cubicBezTo>
                  <a:pt x="-71058" y="1546625"/>
                  <a:pt x="75197" y="1371835"/>
                  <a:pt x="0" y="1040363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9E42C3-6731-81E4-7A2F-617C62A74DB0}"/>
              </a:ext>
            </a:extLst>
          </p:cNvPr>
          <p:cNvGrpSpPr/>
          <p:nvPr/>
        </p:nvGrpSpPr>
        <p:grpSpPr>
          <a:xfrm>
            <a:off x="571822" y="3452996"/>
            <a:ext cx="4278451" cy="217500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951306FF-1CC6-947F-BFD9-B1320D324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A96457E-9466-F011-CAF7-75C1AC3C7A67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</p:txBody>
        </p:sp>
      </p:grpSp>
      <p:grpSp>
        <p:nvGrpSpPr>
          <p:cNvPr id="16" name="组合 25">
            <a:extLst>
              <a:ext uri="{FF2B5EF4-FFF2-40B4-BE49-F238E27FC236}">
                <a16:creationId xmlns:a16="http://schemas.microsoft.com/office/drawing/2014/main" id="{187F6033-0CC4-19B4-59BC-ECC55730FFF1}"/>
              </a:ext>
            </a:extLst>
          </p:cNvPr>
          <p:cNvGrpSpPr/>
          <p:nvPr/>
        </p:nvGrpSpPr>
        <p:grpSpPr>
          <a:xfrm>
            <a:off x="431423" y="490825"/>
            <a:ext cx="10222878" cy="2118949"/>
            <a:chOff x="6244928" y="3346515"/>
            <a:chExt cx="5869296" cy="211894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04E643B-496F-ED63-EB7F-04FAF225F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18" name="文本框 21">
              <a:extLst>
                <a:ext uri="{FF2B5EF4-FFF2-40B4-BE49-F238E27FC236}">
                  <a16:creationId xmlns:a16="http://schemas.microsoft.com/office/drawing/2014/main" id="{7AA10EEA-4191-6D3E-5612-1C44944E9607}"/>
                </a:ext>
              </a:extLst>
            </p:cNvPr>
            <p:cNvSpPr txBox="1"/>
            <p:nvPr/>
          </p:nvSpPr>
          <p:spPr>
            <a:xfrm>
              <a:off x="7092065" y="3522812"/>
              <a:ext cx="40522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 đình em có những nguồn thu nhập nào?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组合 25">
            <a:extLst>
              <a:ext uri="{FF2B5EF4-FFF2-40B4-BE49-F238E27FC236}">
                <a16:creationId xmlns:a16="http://schemas.microsoft.com/office/drawing/2014/main" id="{B5678E74-195B-FEFB-2DD2-8A1BA2EFD050}"/>
              </a:ext>
            </a:extLst>
          </p:cNvPr>
          <p:cNvGrpSpPr/>
          <p:nvPr/>
        </p:nvGrpSpPr>
        <p:grpSpPr>
          <a:xfrm>
            <a:off x="3493122" y="2013735"/>
            <a:ext cx="9380397" cy="2609775"/>
            <a:chOff x="6244928" y="3346515"/>
            <a:chExt cx="5869296" cy="2118949"/>
          </a:xfrm>
        </p:grpSpPr>
        <p:pic>
          <p:nvPicPr>
            <p:cNvPr id="20" name="图片 16">
              <a:extLst>
                <a:ext uri="{FF2B5EF4-FFF2-40B4-BE49-F238E27FC236}">
                  <a16:creationId xmlns:a16="http://schemas.microsoft.com/office/drawing/2014/main" id="{E806421B-8A96-FD60-93C8-A6FFABF1D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1" name="文本框 21">
              <a:extLst>
                <a:ext uri="{FF2B5EF4-FFF2-40B4-BE49-F238E27FC236}">
                  <a16:creationId xmlns:a16="http://schemas.microsoft.com/office/drawing/2014/main" id="{19ABC499-C7E9-1C26-1BDA-1DF29C0D587C}"/>
                </a:ext>
              </a:extLst>
            </p:cNvPr>
            <p:cNvSpPr txBox="1"/>
            <p:nvPr/>
          </p:nvSpPr>
          <p:spPr>
            <a:xfrm>
              <a:off x="7092065" y="3522812"/>
              <a:ext cx="40522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những nguồn thu ấy, nguồn thu nào là cố định hằng tháng, nguồn thu nào là đột xuất?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组合 25">
            <a:extLst>
              <a:ext uri="{FF2B5EF4-FFF2-40B4-BE49-F238E27FC236}">
                <a16:creationId xmlns:a16="http://schemas.microsoft.com/office/drawing/2014/main" id="{6AA800D2-8770-613F-6B4C-0BA0F9F756A8}"/>
              </a:ext>
            </a:extLst>
          </p:cNvPr>
          <p:cNvGrpSpPr/>
          <p:nvPr/>
        </p:nvGrpSpPr>
        <p:grpSpPr>
          <a:xfrm>
            <a:off x="4027378" y="4161034"/>
            <a:ext cx="9380397" cy="2609775"/>
            <a:chOff x="6244928" y="3346515"/>
            <a:chExt cx="5869296" cy="2118949"/>
          </a:xfrm>
        </p:grpSpPr>
        <p:pic>
          <p:nvPicPr>
            <p:cNvPr id="23" name="图片 16">
              <a:extLst>
                <a:ext uri="{FF2B5EF4-FFF2-40B4-BE49-F238E27FC236}">
                  <a16:creationId xmlns:a16="http://schemas.microsoft.com/office/drawing/2014/main" id="{384115B5-9000-2524-CD21-22532E4E4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4" name="文本框 21">
              <a:extLst>
                <a:ext uri="{FF2B5EF4-FFF2-40B4-BE49-F238E27FC236}">
                  <a16:creationId xmlns:a16="http://schemas.microsoft.com/office/drawing/2014/main" id="{76F96A86-3042-E5F7-3B93-499C2AAA134C}"/>
                </a:ext>
              </a:extLst>
            </p:cNvPr>
            <p:cNvSpPr txBox="1"/>
            <p:nvPr/>
          </p:nvSpPr>
          <p:spPr>
            <a:xfrm>
              <a:off x="7092065" y="3522812"/>
              <a:ext cx="4052251" cy="127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 khoản chi cố định hàng tháng của gia đình em là gì? Có khoản chi nào phát sinh không?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753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形状&#10;&#10;低可信度描述已自动生成">
            <a:extLst>
              <a:ext uri="{FF2B5EF4-FFF2-40B4-BE49-F238E27FC236}">
                <a16:creationId xmlns:a16="http://schemas.microsoft.com/office/drawing/2014/main" id="{3934347C-0DB5-6242-5A71-30849306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8" descr="卡通人物&#10;&#10;中度可信度描述已自动生成">
            <a:extLst>
              <a:ext uri="{FF2B5EF4-FFF2-40B4-BE49-F238E27FC236}">
                <a16:creationId xmlns:a16="http://schemas.microsoft.com/office/drawing/2014/main" id="{A7D97FF5-89B3-A5D2-C5D4-80A595E42D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BE58BABF-A82D-CDA8-67E5-ED3C81576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058400" y="0"/>
            <a:ext cx="2133600" cy="2714171"/>
          </a:xfrm>
          <a:prstGeom prst="rect">
            <a:avLst/>
          </a:prstGeom>
        </p:spPr>
      </p:pic>
      <p:pic>
        <p:nvPicPr>
          <p:cNvPr id="9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3E19226D-9A24-4FD3-42BF-F8D7EB8B62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5" r="76416" b="17883"/>
          <a:stretch/>
        </p:blipFill>
        <p:spPr>
          <a:xfrm>
            <a:off x="0" y="2466800"/>
            <a:ext cx="1228602" cy="1364642"/>
          </a:xfrm>
          <a:prstGeom prst="rect">
            <a:avLst/>
          </a:prstGeom>
        </p:spPr>
      </p:pic>
      <p:pic>
        <p:nvPicPr>
          <p:cNvPr id="10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4364EFE1-41E6-571E-25CC-1958E5D486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39769" y="4066984"/>
            <a:ext cx="1260876" cy="1107882"/>
          </a:xfrm>
          <a:prstGeom prst="rect">
            <a:avLst/>
          </a:prstGeom>
        </p:spPr>
      </p:pic>
      <p:grpSp>
        <p:nvGrpSpPr>
          <p:cNvPr id="2" name="组合 34">
            <a:extLst>
              <a:ext uri="{FF2B5EF4-FFF2-40B4-BE49-F238E27FC236}">
                <a16:creationId xmlns:a16="http://schemas.microsoft.com/office/drawing/2014/main" id="{4A31B7F4-39E5-BB1E-38BB-5D4E6E4EEB5C}"/>
              </a:ext>
            </a:extLst>
          </p:cNvPr>
          <p:cNvGrpSpPr/>
          <p:nvPr/>
        </p:nvGrpSpPr>
        <p:grpSpPr>
          <a:xfrm>
            <a:off x="7004990" y="2001538"/>
            <a:ext cx="2445249" cy="3163650"/>
            <a:chOff x="6575164" y="2607715"/>
            <a:chExt cx="1104351" cy="3163650"/>
          </a:xfrm>
        </p:grpSpPr>
        <p:sp>
          <p:nvSpPr>
            <p:cNvPr id="3" name="圆角矩形 54">
              <a:extLst>
                <a:ext uri="{FF2B5EF4-FFF2-40B4-BE49-F238E27FC236}">
                  <a16:creationId xmlns:a16="http://schemas.microsoft.com/office/drawing/2014/main" id="{E1160B65-2673-A401-D391-D304F8FEFEA0}"/>
                </a:ext>
              </a:extLst>
            </p:cNvPr>
            <p:cNvSpPr/>
            <p:nvPr/>
          </p:nvSpPr>
          <p:spPr>
            <a:xfrm rot="21444755">
              <a:off x="6575164" y="2607715"/>
              <a:ext cx="1104351" cy="316365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5" name="圆角矩形 55">
              <a:extLst>
                <a:ext uri="{FF2B5EF4-FFF2-40B4-BE49-F238E27FC236}">
                  <a16:creationId xmlns:a16="http://schemas.microsoft.com/office/drawing/2014/main" id="{1E80F722-9C42-5E31-876A-56C81CD4DCB9}"/>
                </a:ext>
              </a:extLst>
            </p:cNvPr>
            <p:cNvSpPr/>
            <p:nvPr/>
          </p:nvSpPr>
          <p:spPr>
            <a:xfrm rot="21436152">
              <a:off x="6642767" y="2673939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chemeClr val="bg1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25" name="椭圆 9">
              <a:extLst>
                <a:ext uri="{FF2B5EF4-FFF2-40B4-BE49-F238E27FC236}">
                  <a16:creationId xmlns:a16="http://schemas.microsoft.com/office/drawing/2014/main" id="{E71BF3D4-17B7-C8AF-7F42-C01AE6898B44}"/>
                </a:ext>
              </a:extLst>
            </p:cNvPr>
            <p:cNvSpPr/>
            <p:nvPr/>
          </p:nvSpPr>
          <p:spPr>
            <a:xfrm>
              <a:off x="6912292" y="2644500"/>
              <a:ext cx="216000" cy="216000"/>
            </a:xfrm>
            <a:prstGeom prst="ellipse">
              <a:avLst/>
            </a:prstGeom>
            <a:solidFill>
              <a:srgbClr val="F0E6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27" name="文本框 11">
              <a:extLst>
                <a:ext uri="{FF2B5EF4-FFF2-40B4-BE49-F238E27FC236}">
                  <a16:creationId xmlns:a16="http://schemas.microsoft.com/office/drawing/2014/main" id="{04CC8EA8-BEA7-2CBC-94CF-80F39459B4BB}"/>
                </a:ext>
              </a:extLst>
            </p:cNvPr>
            <p:cNvSpPr txBox="1"/>
            <p:nvPr/>
          </p:nvSpPr>
          <p:spPr>
            <a:xfrm rot="21420000">
              <a:off x="6662323" y="3006594"/>
              <a:ext cx="96685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Khoản chi cố định: Tiền ăn, tiền điện, nước, tiền học,....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组合 32">
            <a:extLst>
              <a:ext uri="{FF2B5EF4-FFF2-40B4-BE49-F238E27FC236}">
                <a16:creationId xmlns:a16="http://schemas.microsoft.com/office/drawing/2014/main" id="{3BBD5C0A-1465-AE50-5510-F87FE8407749}"/>
              </a:ext>
            </a:extLst>
          </p:cNvPr>
          <p:cNvGrpSpPr/>
          <p:nvPr/>
        </p:nvGrpSpPr>
        <p:grpSpPr>
          <a:xfrm>
            <a:off x="563095" y="2041734"/>
            <a:ext cx="2455522" cy="3163650"/>
            <a:chOff x="1933968" y="2627361"/>
            <a:chExt cx="1119668" cy="3163650"/>
          </a:xfrm>
        </p:grpSpPr>
        <p:sp>
          <p:nvSpPr>
            <p:cNvPr id="29" name="圆角矩形 40">
              <a:extLst>
                <a:ext uri="{FF2B5EF4-FFF2-40B4-BE49-F238E27FC236}">
                  <a16:creationId xmlns:a16="http://schemas.microsoft.com/office/drawing/2014/main" id="{77EE75A7-5530-5368-BF8F-BA1662CEEF92}"/>
                </a:ext>
              </a:extLst>
            </p:cNvPr>
            <p:cNvSpPr/>
            <p:nvPr/>
          </p:nvSpPr>
          <p:spPr>
            <a:xfrm rot="21420000">
              <a:off x="1973636" y="2652529"/>
              <a:ext cx="1080000" cy="3119868"/>
            </a:xfrm>
            <a:prstGeom prst="roundRect">
              <a:avLst/>
            </a:prstGeom>
            <a:solidFill>
              <a:srgbClr val="982B1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30" name="圆角矩形 42">
              <a:extLst>
                <a:ext uri="{FF2B5EF4-FFF2-40B4-BE49-F238E27FC236}">
                  <a16:creationId xmlns:a16="http://schemas.microsoft.com/office/drawing/2014/main" id="{B4B8C3AA-893F-043B-1222-D18114789337}"/>
                </a:ext>
              </a:extLst>
            </p:cNvPr>
            <p:cNvSpPr/>
            <p:nvPr/>
          </p:nvSpPr>
          <p:spPr>
            <a:xfrm rot="21444755">
              <a:off x="1933968" y="2627361"/>
              <a:ext cx="1104351" cy="31636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31" name="圆角矩形 43">
              <a:extLst>
                <a:ext uri="{FF2B5EF4-FFF2-40B4-BE49-F238E27FC236}">
                  <a16:creationId xmlns:a16="http://schemas.microsoft.com/office/drawing/2014/main" id="{C27D1FE5-CDE9-B9BA-628F-477E5C1DE6A3}"/>
                </a:ext>
              </a:extLst>
            </p:cNvPr>
            <p:cNvSpPr/>
            <p:nvPr/>
          </p:nvSpPr>
          <p:spPr>
            <a:xfrm rot="21436152">
              <a:off x="2001571" y="2693585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chemeClr val="bg1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32" name="椭圆 22">
              <a:extLst>
                <a:ext uri="{FF2B5EF4-FFF2-40B4-BE49-F238E27FC236}">
                  <a16:creationId xmlns:a16="http://schemas.microsoft.com/office/drawing/2014/main" id="{033E44B3-6211-1527-C5FF-58986089DD70}"/>
                </a:ext>
              </a:extLst>
            </p:cNvPr>
            <p:cNvSpPr/>
            <p:nvPr/>
          </p:nvSpPr>
          <p:spPr>
            <a:xfrm>
              <a:off x="2271097" y="2664146"/>
              <a:ext cx="216000" cy="216000"/>
            </a:xfrm>
            <a:prstGeom prst="ellipse">
              <a:avLst/>
            </a:prstGeom>
            <a:solidFill>
              <a:srgbClr val="F5EDE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34" name="文本框 24">
              <a:extLst>
                <a:ext uri="{FF2B5EF4-FFF2-40B4-BE49-F238E27FC236}">
                  <a16:creationId xmlns:a16="http://schemas.microsoft.com/office/drawing/2014/main" id="{79572EB0-6907-DD4A-1CD5-CFFEFBDBC23C}"/>
                </a:ext>
              </a:extLst>
            </p:cNvPr>
            <p:cNvSpPr txBox="1"/>
            <p:nvPr/>
          </p:nvSpPr>
          <p:spPr>
            <a:xfrm rot="21420000">
              <a:off x="1979689" y="3258599"/>
              <a:ext cx="9769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nguồn thu nhập: Tiền lương của bố, mẹ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sym typeface="字魂36号-正文宋楷" panose="02000000000000000000" pitchFamily="2" charset="-122"/>
              </a:endParaRPr>
            </a:p>
          </p:txBody>
        </p:sp>
      </p:grpSp>
      <p:grpSp>
        <p:nvGrpSpPr>
          <p:cNvPr id="35" name="组合 33">
            <a:extLst>
              <a:ext uri="{FF2B5EF4-FFF2-40B4-BE49-F238E27FC236}">
                <a16:creationId xmlns:a16="http://schemas.microsoft.com/office/drawing/2014/main" id="{EC533CE8-DA05-7A84-FFAA-CF820601A4B9}"/>
              </a:ext>
            </a:extLst>
          </p:cNvPr>
          <p:cNvGrpSpPr/>
          <p:nvPr/>
        </p:nvGrpSpPr>
        <p:grpSpPr>
          <a:xfrm>
            <a:off x="3429584" y="1475716"/>
            <a:ext cx="3298003" cy="4031232"/>
            <a:chOff x="4253197" y="2057054"/>
            <a:chExt cx="1122406" cy="3163650"/>
          </a:xfrm>
        </p:grpSpPr>
        <p:grpSp>
          <p:nvGrpSpPr>
            <p:cNvPr id="36" name="组合 12">
              <a:extLst>
                <a:ext uri="{FF2B5EF4-FFF2-40B4-BE49-F238E27FC236}">
                  <a16:creationId xmlns:a16="http://schemas.microsoft.com/office/drawing/2014/main" id="{6C9FBD64-8599-2063-52E4-D08E72FC4D3F}"/>
                </a:ext>
              </a:extLst>
            </p:cNvPr>
            <p:cNvGrpSpPr/>
            <p:nvPr/>
          </p:nvGrpSpPr>
          <p:grpSpPr>
            <a:xfrm>
              <a:off x="4253197" y="2057054"/>
              <a:ext cx="1122406" cy="3163650"/>
              <a:chOff x="4681669" y="2166879"/>
              <a:chExt cx="1122406" cy="3163650"/>
            </a:xfrm>
            <a:solidFill>
              <a:srgbClr val="FDD74D"/>
            </a:solidFill>
          </p:grpSpPr>
          <p:sp>
            <p:nvSpPr>
              <p:cNvPr id="38" name="圆角矩形 46">
                <a:extLst>
                  <a:ext uri="{FF2B5EF4-FFF2-40B4-BE49-F238E27FC236}">
                    <a16:creationId xmlns:a16="http://schemas.microsoft.com/office/drawing/2014/main" id="{2DC32203-2899-C0F3-7555-3A32342F05AA}"/>
                  </a:ext>
                </a:extLst>
              </p:cNvPr>
              <p:cNvSpPr/>
              <p:nvPr/>
            </p:nvSpPr>
            <p:spPr>
              <a:xfrm>
                <a:off x="4796075" y="2178483"/>
                <a:ext cx="1008000" cy="3132000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39" name="圆角矩形 48">
                <a:extLst>
                  <a:ext uri="{FF2B5EF4-FFF2-40B4-BE49-F238E27FC236}">
                    <a16:creationId xmlns:a16="http://schemas.microsoft.com/office/drawing/2014/main" id="{FB2A8FDB-2A41-5878-AA35-96B1166B63C8}"/>
                  </a:ext>
                </a:extLst>
              </p:cNvPr>
              <p:cNvSpPr/>
              <p:nvPr/>
            </p:nvSpPr>
            <p:spPr>
              <a:xfrm rot="29136">
                <a:off x="4681669" y="2166879"/>
                <a:ext cx="1104351" cy="3163650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40" name="圆角矩形 49">
                <a:extLst>
                  <a:ext uri="{FF2B5EF4-FFF2-40B4-BE49-F238E27FC236}">
                    <a16:creationId xmlns:a16="http://schemas.microsoft.com/office/drawing/2014/main" id="{3D2E6F7D-32C2-70EE-0E8C-AD031FF37150}"/>
                  </a:ext>
                </a:extLst>
              </p:cNvPr>
              <p:cNvSpPr/>
              <p:nvPr/>
            </p:nvSpPr>
            <p:spPr>
              <a:xfrm rot="20533">
                <a:off x="4749536" y="2233044"/>
                <a:ext cx="966308" cy="3022903"/>
              </a:xfrm>
              <a:prstGeom prst="roundRect">
                <a:avLst/>
              </a:prstGeom>
              <a:grpFill/>
              <a:ln w="25400" cap="flat" cmpd="sng" algn="ctr">
                <a:solidFill>
                  <a:schemeClr val="bg1"/>
                </a:solidFill>
                <a:prstDash val="sysDot"/>
              </a:ln>
              <a:effectLst>
                <a:outerShdw dist="12700" algn="l" rotWithShape="0">
                  <a:srgbClr val="F5EDE8"/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41" name="椭圆 16">
                <a:extLst>
                  <a:ext uri="{FF2B5EF4-FFF2-40B4-BE49-F238E27FC236}">
                    <a16:creationId xmlns:a16="http://schemas.microsoft.com/office/drawing/2014/main" id="{466CA203-C865-A599-9BCF-E3C112370BA2}"/>
                  </a:ext>
                </a:extLst>
              </p:cNvPr>
              <p:cNvSpPr/>
              <p:nvPr/>
            </p:nvSpPr>
            <p:spPr>
              <a:xfrm rot="184381">
                <a:off x="5138374" y="2200809"/>
                <a:ext cx="216000" cy="216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43" name="文本框 18">
                <a:extLst>
                  <a:ext uri="{FF2B5EF4-FFF2-40B4-BE49-F238E27FC236}">
                    <a16:creationId xmlns:a16="http://schemas.microsoft.com/office/drawing/2014/main" id="{9364240E-DF21-DD11-6C69-198BA33C4BB0}"/>
                  </a:ext>
                </a:extLst>
              </p:cNvPr>
              <p:cNvSpPr txBox="1"/>
              <p:nvPr/>
            </p:nvSpPr>
            <p:spPr>
              <a:xfrm>
                <a:off x="4741266" y="2548302"/>
                <a:ext cx="982387" cy="2391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indent="-34290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Nguồn thu cố định hàng tháng là tiền lương của bố mẹ</a:t>
                </a: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nl-NL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guồn thu đột xuất là được ông bà cho, bố mẹ được thưởng,...</a:t>
                </a: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7" name="椭圆 26">
              <a:extLst>
                <a:ext uri="{FF2B5EF4-FFF2-40B4-BE49-F238E27FC236}">
                  <a16:creationId xmlns:a16="http://schemas.microsoft.com/office/drawing/2014/main" id="{3FDE000C-0830-60EA-2ACC-4091C732092C}"/>
                </a:ext>
              </a:extLst>
            </p:cNvPr>
            <p:cNvSpPr/>
            <p:nvPr/>
          </p:nvSpPr>
          <p:spPr>
            <a:xfrm>
              <a:off x="4713681" y="2111745"/>
              <a:ext cx="216000" cy="216000"/>
            </a:xfrm>
            <a:prstGeom prst="ellipse">
              <a:avLst/>
            </a:prstGeom>
            <a:solidFill>
              <a:srgbClr val="F0E6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</p:grpSp>
      <p:sp>
        <p:nvSpPr>
          <p:cNvPr id="44" name="任意多边形 66">
            <a:extLst>
              <a:ext uri="{FF2B5EF4-FFF2-40B4-BE49-F238E27FC236}">
                <a16:creationId xmlns:a16="http://schemas.microsoft.com/office/drawing/2014/main" id="{53C0CDDF-7A75-E485-4DE1-9784F6E57456}"/>
              </a:ext>
            </a:extLst>
          </p:cNvPr>
          <p:cNvSpPr/>
          <p:nvPr/>
        </p:nvSpPr>
        <p:spPr>
          <a:xfrm>
            <a:off x="7342084" y="1263722"/>
            <a:ext cx="2241719" cy="1021518"/>
          </a:xfrm>
          <a:custGeom>
            <a:avLst/>
            <a:gdLst>
              <a:gd name="connsiteX0" fmla="*/ 0 w 1633987"/>
              <a:gd name="connsiteY0" fmla="*/ 1012754 h 1012754"/>
              <a:gd name="connsiteX1" fmla="*/ 1289154 w 1633987"/>
              <a:gd name="connsiteY1" fmla="*/ 8413 h 1012754"/>
              <a:gd name="connsiteX2" fmla="*/ 1633928 w 1633987"/>
              <a:gd name="connsiteY2" fmla="*/ 518078 h 1012754"/>
              <a:gd name="connsiteX0" fmla="*/ 0 w 1414888"/>
              <a:gd name="connsiteY0" fmla="*/ 1022874 h 1862323"/>
              <a:gd name="connsiteX1" fmla="*/ 1289154 w 1414888"/>
              <a:gd name="connsiteY1" fmla="*/ 18533 h 1862323"/>
              <a:gd name="connsiteX2" fmla="*/ 1364105 w 1414888"/>
              <a:gd name="connsiteY2" fmla="*/ 1862323 h 1862323"/>
              <a:gd name="connsiteX0" fmla="*/ 0 w 1364148"/>
              <a:gd name="connsiteY0" fmla="*/ 279647 h 1119096"/>
              <a:gd name="connsiteX1" fmla="*/ 1034321 w 1364148"/>
              <a:gd name="connsiteY1" fmla="*/ 174716 h 1119096"/>
              <a:gd name="connsiteX2" fmla="*/ 1364105 w 1364148"/>
              <a:gd name="connsiteY2" fmla="*/ 1119096 h 1119096"/>
              <a:gd name="connsiteX0" fmla="*/ 0 w 1364123"/>
              <a:gd name="connsiteY0" fmla="*/ 289987 h 1129436"/>
              <a:gd name="connsiteX1" fmla="*/ 1034321 w 1364123"/>
              <a:gd name="connsiteY1" fmla="*/ 185056 h 1129436"/>
              <a:gd name="connsiteX2" fmla="*/ 1364105 w 1364123"/>
              <a:gd name="connsiteY2" fmla="*/ 1129436 h 1129436"/>
              <a:gd name="connsiteX0" fmla="*/ 0 w 1723880"/>
              <a:gd name="connsiteY0" fmla="*/ 513114 h 513114"/>
              <a:gd name="connsiteX1" fmla="*/ 1034321 w 1723880"/>
              <a:gd name="connsiteY1" fmla="*/ 408183 h 513114"/>
              <a:gd name="connsiteX2" fmla="*/ 1723869 w 1723880"/>
              <a:gd name="connsiteY2" fmla="*/ 3448 h 513114"/>
              <a:gd name="connsiteX0" fmla="*/ 0 w 1723877"/>
              <a:gd name="connsiteY0" fmla="*/ 511809 h 654152"/>
              <a:gd name="connsiteX1" fmla="*/ 884419 w 1723877"/>
              <a:gd name="connsiteY1" fmla="*/ 646721 h 654152"/>
              <a:gd name="connsiteX2" fmla="*/ 1723869 w 1723877"/>
              <a:gd name="connsiteY2" fmla="*/ 2143 h 6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3877" h="654152">
                <a:moveTo>
                  <a:pt x="0" y="511809"/>
                </a:moveTo>
                <a:cubicBezTo>
                  <a:pt x="508416" y="50861"/>
                  <a:pt x="597108" y="731665"/>
                  <a:pt x="884419" y="646721"/>
                </a:cubicBezTo>
                <a:cubicBezTo>
                  <a:pt x="1171730" y="561777"/>
                  <a:pt x="1726367" y="-40329"/>
                  <a:pt x="1723869" y="2143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sp>
        <p:nvSpPr>
          <p:cNvPr id="45" name="任意多边形 65">
            <a:extLst>
              <a:ext uri="{FF2B5EF4-FFF2-40B4-BE49-F238E27FC236}">
                <a16:creationId xmlns:a16="http://schemas.microsoft.com/office/drawing/2014/main" id="{EEE3ADC8-1E0F-9FD0-C71A-D87A34C26D0A}"/>
              </a:ext>
            </a:extLst>
          </p:cNvPr>
          <p:cNvSpPr/>
          <p:nvPr/>
        </p:nvSpPr>
        <p:spPr>
          <a:xfrm>
            <a:off x="4765225" y="1362952"/>
            <a:ext cx="2589086" cy="732976"/>
          </a:xfrm>
          <a:custGeom>
            <a:avLst/>
            <a:gdLst>
              <a:gd name="connsiteX0" fmla="*/ 0 w 1633987"/>
              <a:gd name="connsiteY0" fmla="*/ 1012754 h 1012754"/>
              <a:gd name="connsiteX1" fmla="*/ 1289154 w 1633987"/>
              <a:gd name="connsiteY1" fmla="*/ 8413 h 1012754"/>
              <a:gd name="connsiteX2" fmla="*/ 1633928 w 1633987"/>
              <a:gd name="connsiteY2" fmla="*/ 518078 h 1012754"/>
              <a:gd name="connsiteX0" fmla="*/ 0 w 1414888"/>
              <a:gd name="connsiteY0" fmla="*/ 1022874 h 1862323"/>
              <a:gd name="connsiteX1" fmla="*/ 1289154 w 1414888"/>
              <a:gd name="connsiteY1" fmla="*/ 18533 h 1862323"/>
              <a:gd name="connsiteX2" fmla="*/ 1364105 w 1414888"/>
              <a:gd name="connsiteY2" fmla="*/ 1862323 h 1862323"/>
              <a:gd name="connsiteX0" fmla="*/ 0 w 1364148"/>
              <a:gd name="connsiteY0" fmla="*/ 279647 h 1119096"/>
              <a:gd name="connsiteX1" fmla="*/ 1034321 w 1364148"/>
              <a:gd name="connsiteY1" fmla="*/ 174716 h 1119096"/>
              <a:gd name="connsiteX2" fmla="*/ 1364105 w 1364148"/>
              <a:gd name="connsiteY2" fmla="*/ 1119096 h 1119096"/>
              <a:gd name="connsiteX0" fmla="*/ 0 w 1364123"/>
              <a:gd name="connsiteY0" fmla="*/ 289987 h 1129436"/>
              <a:gd name="connsiteX1" fmla="*/ 1034321 w 1364123"/>
              <a:gd name="connsiteY1" fmla="*/ 185056 h 1129436"/>
              <a:gd name="connsiteX2" fmla="*/ 1364105 w 1364123"/>
              <a:gd name="connsiteY2" fmla="*/ 1129436 h 11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123" h="1129436">
                <a:moveTo>
                  <a:pt x="0" y="289987"/>
                </a:moveTo>
                <a:cubicBezTo>
                  <a:pt x="508416" y="-170961"/>
                  <a:pt x="956872" y="15168"/>
                  <a:pt x="1034321" y="185056"/>
                </a:cubicBezTo>
                <a:cubicBezTo>
                  <a:pt x="1111770" y="354944"/>
                  <a:pt x="1366603" y="1086964"/>
                  <a:pt x="1364105" y="1129436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sp>
        <p:nvSpPr>
          <p:cNvPr id="46" name="任意多边形 64">
            <a:extLst>
              <a:ext uri="{FF2B5EF4-FFF2-40B4-BE49-F238E27FC236}">
                <a16:creationId xmlns:a16="http://schemas.microsoft.com/office/drawing/2014/main" id="{08F05312-29C2-139F-FF3E-58E52EC8480F}"/>
              </a:ext>
            </a:extLst>
          </p:cNvPr>
          <p:cNvSpPr/>
          <p:nvPr/>
        </p:nvSpPr>
        <p:spPr>
          <a:xfrm>
            <a:off x="1878836" y="1280320"/>
            <a:ext cx="2954229" cy="928218"/>
          </a:xfrm>
          <a:custGeom>
            <a:avLst/>
            <a:gdLst>
              <a:gd name="connsiteX0" fmla="*/ 0 w 1633987"/>
              <a:gd name="connsiteY0" fmla="*/ 1012754 h 1012754"/>
              <a:gd name="connsiteX1" fmla="*/ 1289154 w 1633987"/>
              <a:gd name="connsiteY1" fmla="*/ 8413 h 1012754"/>
              <a:gd name="connsiteX2" fmla="*/ 1633928 w 1633987"/>
              <a:gd name="connsiteY2" fmla="*/ 518078 h 1012754"/>
              <a:gd name="connsiteX0" fmla="*/ 0 w 1708912"/>
              <a:gd name="connsiteY0" fmla="*/ 1013432 h 1013432"/>
              <a:gd name="connsiteX1" fmla="*/ 1289154 w 1708912"/>
              <a:gd name="connsiteY1" fmla="*/ 9091 h 1013432"/>
              <a:gd name="connsiteX2" fmla="*/ 1708879 w 1708912"/>
              <a:gd name="connsiteY2" fmla="*/ 503766 h 10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912" h="1013432">
                <a:moveTo>
                  <a:pt x="0" y="1013432"/>
                </a:moveTo>
                <a:cubicBezTo>
                  <a:pt x="508416" y="552484"/>
                  <a:pt x="1004341" y="94035"/>
                  <a:pt x="1289154" y="9091"/>
                </a:cubicBezTo>
                <a:cubicBezTo>
                  <a:pt x="1573967" y="-75853"/>
                  <a:pt x="1711377" y="461294"/>
                  <a:pt x="1708879" y="503766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sp>
        <p:nvSpPr>
          <p:cNvPr id="47" name="任意多边形 63">
            <a:extLst>
              <a:ext uri="{FF2B5EF4-FFF2-40B4-BE49-F238E27FC236}">
                <a16:creationId xmlns:a16="http://schemas.microsoft.com/office/drawing/2014/main" id="{27622580-23D9-85F4-84F3-E48C9E5E1050}"/>
              </a:ext>
            </a:extLst>
          </p:cNvPr>
          <p:cNvSpPr/>
          <p:nvPr/>
        </p:nvSpPr>
        <p:spPr>
          <a:xfrm>
            <a:off x="421584" y="1773777"/>
            <a:ext cx="1457252" cy="460532"/>
          </a:xfrm>
          <a:custGeom>
            <a:avLst/>
            <a:gdLst>
              <a:gd name="connsiteX0" fmla="*/ 0 w 1993691"/>
              <a:gd name="connsiteY0" fmla="*/ 0 h 974361"/>
              <a:gd name="connsiteX1" fmla="*/ 1993691 w 1993691"/>
              <a:gd name="connsiteY1" fmla="*/ 974361 h 974361"/>
              <a:gd name="connsiteX0" fmla="*/ 0 w 1993691"/>
              <a:gd name="connsiteY0" fmla="*/ 0 h 974361"/>
              <a:gd name="connsiteX1" fmla="*/ 1993691 w 1993691"/>
              <a:gd name="connsiteY1" fmla="*/ 974361 h 974361"/>
              <a:gd name="connsiteX0" fmla="*/ 0 w 1993691"/>
              <a:gd name="connsiteY0" fmla="*/ 0 h 1100308"/>
              <a:gd name="connsiteX1" fmla="*/ 1993691 w 1993691"/>
              <a:gd name="connsiteY1" fmla="*/ 974361 h 1100308"/>
              <a:gd name="connsiteX0" fmla="*/ 0 w 2413100"/>
              <a:gd name="connsiteY0" fmla="*/ 0 h 1100308"/>
              <a:gd name="connsiteX1" fmla="*/ 2413100 w 2413100"/>
              <a:gd name="connsiteY1" fmla="*/ 974361 h 110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100" h="1100308">
                <a:moveTo>
                  <a:pt x="0" y="0"/>
                </a:moveTo>
                <a:cubicBezTo>
                  <a:pt x="1079291" y="1833796"/>
                  <a:pt x="869114" y="774493"/>
                  <a:pt x="2413100" y="974361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grpSp>
        <p:nvGrpSpPr>
          <p:cNvPr id="58" name="组合 34">
            <a:extLst>
              <a:ext uri="{FF2B5EF4-FFF2-40B4-BE49-F238E27FC236}">
                <a16:creationId xmlns:a16="http://schemas.microsoft.com/office/drawing/2014/main" id="{7296E90C-788B-78A8-3430-592DFFE4EC5E}"/>
              </a:ext>
            </a:extLst>
          </p:cNvPr>
          <p:cNvGrpSpPr/>
          <p:nvPr/>
        </p:nvGrpSpPr>
        <p:grpSpPr>
          <a:xfrm>
            <a:off x="9686545" y="1521150"/>
            <a:ext cx="2445249" cy="3460373"/>
            <a:chOff x="6575164" y="2607715"/>
            <a:chExt cx="1104351" cy="32099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9" name="圆角矩形 54">
              <a:extLst>
                <a:ext uri="{FF2B5EF4-FFF2-40B4-BE49-F238E27FC236}">
                  <a16:creationId xmlns:a16="http://schemas.microsoft.com/office/drawing/2014/main" id="{468DA3B8-0112-2CBF-2C5D-31F261FBEABE}"/>
                </a:ext>
              </a:extLst>
            </p:cNvPr>
            <p:cNvSpPr/>
            <p:nvPr/>
          </p:nvSpPr>
          <p:spPr>
            <a:xfrm rot="21444755">
              <a:off x="6575164" y="2607715"/>
              <a:ext cx="1104351" cy="3163650"/>
            </a:xfrm>
            <a:prstGeom prst="round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60" name="圆角矩形 55">
              <a:extLst>
                <a:ext uri="{FF2B5EF4-FFF2-40B4-BE49-F238E27FC236}">
                  <a16:creationId xmlns:a16="http://schemas.microsoft.com/office/drawing/2014/main" id="{C4F6083D-1E23-CAE6-B7BB-BD5C682C2895}"/>
                </a:ext>
              </a:extLst>
            </p:cNvPr>
            <p:cNvSpPr/>
            <p:nvPr/>
          </p:nvSpPr>
          <p:spPr>
            <a:xfrm rot="21436152">
              <a:off x="6642767" y="2673939"/>
              <a:ext cx="966308" cy="3022903"/>
            </a:xfrm>
            <a:prstGeom prst="roundRect">
              <a:avLst/>
            </a:prstGeom>
            <a:grpFill/>
            <a:ln w="25400" cap="flat" cmpd="sng" algn="ctr">
              <a:solidFill>
                <a:schemeClr val="bg1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61" name="椭圆 9">
              <a:extLst>
                <a:ext uri="{FF2B5EF4-FFF2-40B4-BE49-F238E27FC236}">
                  <a16:creationId xmlns:a16="http://schemas.microsoft.com/office/drawing/2014/main" id="{8901CD4D-EC0F-878D-2589-AD4E54A3DDD7}"/>
                </a:ext>
              </a:extLst>
            </p:cNvPr>
            <p:cNvSpPr/>
            <p:nvPr/>
          </p:nvSpPr>
          <p:spPr>
            <a:xfrm>
              <a:off x="6912292" y="2644500"/>
              <a:ext cx="216000" cy="21600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62" name="文本框 11">
              <a:extLst>
                <a:ext uri="{FF2B5EF4-FFF2-40B4-BE49-F238E27FC236}">
                  <a16:creationId xmlns:a16="http://schemas.microsoft.com/office/drawing/2014/main" id="{9FB6EB20-8E25-2CCC-62C0-2F096FC51828}"/>
                </a:ext>
              </a:extLst>
            </p:cNvPr>
            <p:cNvSpPr txBox="1"/>
            <p:nvPr/>
          </p:nvSpPr>
          <p:spPr>
            <a:xfrm rot="21420000">
              <a:off x="6685523" y="2709137"/>
              <a:ext cx="96685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Khoản chi phát sinh: </a:t>
              </a:r>
              <a:r>
                <a:rPr lang="vi-VN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 nhật bạn bè, sinh nhật người thân, đám cưới, ....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3" name="任意多边形 65">
            <a:extLst>
              <a:ext uri="{FF2B5EF4-FFF2-40B4-BE49-F238E27FC236}">
                <a16:creationId xmlns:a16="http://schemas.microsoft.com/office/drawing/2014/main" id="{2822E804-9511-7796-8B39-0C92F96E6D66}"/>
              </a:ext>
            </a:extLst>
          </p:cNvPr>
          <p:cNvSpPr/>
          <p:nvPr/>
        </p:nvSpPr>
        <p:spPr>
          <a:xfrm>
            <a:off x="9446816" y="1301308"/>
            <a:ext cx="1421257" cy="486395"/>
          </a:xfrm>
          <a:custGeom>
            <a:avLst/>
            <a:gdLst>
              <a:gd name="connsiteX0" fmla="*/ 0 w 1633987"/>
              <a:gd name="connsiteY0" fmla="*/ 1012754 h 1012754"/>
              <a:gd name="connsiteX1" fmla="*/ 1289154 w 1633987"/>
              <a:gd name="connsiteY1" fmla="*/ 8413 h 1012754"/>
              <a:gd name="connsiteX2" fmla="*/ 1633928 w 1633987"/>
              <a:gd name="connsiteY2" fmla="*/ 518078 h 1012754"/>
              <a:gd name="connsiteX0" fmla="*/ 0 w 1414888"/>
              <a:gd name="connsiteY0" fmla="*/ 1022874 h 1862323"/>
              <a:gd name="connsiteX1" fmla="*/ 1289154 w 1414888"/>
              <a:gd name="connsiteY1" fmla="*/ 18533 h 1862323"/>
              <a:gd name="connsiteX2" fmla="*/ 1364105 w 1414888"/>
              <a:gd name="connsiteY2" fmla="*/ 1862323 h 1862323"/>
              <a:gd name="connsiteX0" fmla="*/ 0 w 1364148"/>
              <a:gd name="connsiteY0" fmla="*/ 279647 h 1119096"/>
              <a:gd name="connsiteX1" fmla="*/ 1034321 w 1364148"/>
              <a:gd name="connsiteY1" fmla="*/ 174716 h 1119096"/>
              <a:gd name="connsiteX2" fmla="*/ 1364105 w 1364148"/>
              <a:gd name="connsiteY2" fmla="*/ 1119096 h 1119096"/>
              <a:gd name="connsiteX0" fmla="*/ 0 w 1364123"/>
              <a:gd name="connsiteY0" fmla="*/ 289987 h 1129436"/>
              <a:gd name="connsiteX1" fmla="*/ 1034321 w 1364123"/>
              <a:gd name="connsiteY1" fmla="*/ 185056 h 1129436"/>
              <a:gd name="connsiteX2" fmla="*/ 1364105 w 1364123"/>
              <a:gd name="connsiteY2" fmla="*/ 1129436 h 11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123" h="1129436">
                <a:moveTo>
                  <a:pt x="0" y="289987"/>
                </a:moveTo>
                <a:cubicBezTo>
                  <a:pt x="508416" y="-170961"/>
                  <a:pt x="956872" y="15168"/>
                  <a:pt x="1034321" y="185056"/>
                </a:cubicBezTo>
                <a:cubicBezTo>
                  <a:pt x="1111770" y="354944"/>
                  <a:pt x="1366603" y="1086964"/>
                  <a:pt x="1364105" y="1129436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34" y="498310"/>
            <a:ext cx="4945599" cy="665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19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形状&#10;&#10;低可信度描述已自动生成">
            <a:extLst>
              <a:ext uri="{FF2B5EF4-FFF2-40B4-BE49-F238E27FC236}">
                <a16:creationId xmlns:a16="http://schemas.microsoft.com/office/drawing/2014/main" id="{3934347C-0DB5-6242-5A71-30849306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8" descr="卡通人物&#10;&#10;中度可信度描述已自动生成">
            <a:extLst>
              <a:ext uri="{FF2B5EF4-FFF2-40B4-BE49-F238E27FC236}">
                <a16:creationId xmlns:a16="http://schemas.microsoft.com/office/drawing/2014/main" id="{A7D97FF5-89B3-A5D2-C5D4-80A595E42D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BE58BABF-A82D-CDA8-67E5-ED3C81576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058400" y="0"/>
            <a:ext cx="2133600" cy="2714171"/>
          </a:xfrm>
          <a:prstGeom prst="rect">
            <a:avLst/>
          </a:prstGeom>
        </p:spPr>
      </p:pic>
      <p:pic>
        <p:nvPicPr>
          <p:cNvPr id="10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4364EFE1-41E6-571E-25CC-1958E5D486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93125" y="4662885"/>
            <a:ext cx="1260876" cy="1107882"/>
          </a:xfrm>
          <a:prstGeom prst="rect">
            <a:avLst/>
          </a:prstGeom>
        </p:spPr>
      </p:pic>
      <p:grpSp>
        <p:nvGrpSpPr>
          <p:cNvPr id="3" name="组合 26">
            <a:extLst>
              <a:ext uri="{FF2B5EF4-FFF2-40B4-BE49-F238E27FC236}">
                <a16:creationId xmlns:a16="http://schemas.microsoft.com/office/drawing/2014/main" id="{9DBDA382-8CAC-6060-25D3-B96633C66B0F}"/>
              </a:ext>
            </a:extLst>
          </p:cNvPr>
          <p:cNvGrpSpPr/>
          <p:nvPr/>
        </p:nvGrpSpPr>
        <p:grpSpPr>
          <a:xfrm>
            <a:off x="1406817" y="211396"/>
            <a:ext cx="9479966" cy="1535188"/>
            <a:chOff x="613391" y="3437823"/>
            <a:chExt cx="5869296" cy="1902470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33263356-A6EC-9376-E60A-FA147D354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id="{D8B76087-75DD-4E01-260B-2677EB105FEA}"/>
                </a:ext>
              </a:extLst>
            </p:cNvPr>
            <p:cNvSpPr txBox="1"/>
            <p:nvPr/>
          </p:nvSpPr>
          <p:spPr>
            <a:xfrm>
              <a:off x="1408275" y="3758263"/>
              <a:ext cx="4070259" cy="94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 nào là chi tiêu tiết kiệm?</a:t>
              </a:r>
              <a:endPara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9D5FDE1-51A6-F7F5-CBF4-12D4572C1F5D}"/>
              </a:ext>
            </a:extLst>
          </p:cNvPr>
          <p:cNvSpPr txBox="1"/>
          <p:nvPr/>
        </p:nvSpPr>
        <p:spPr>
          <a:xfrm>
            <a:off x="3351318" y="1427844"/>
            <a:ext cx="7613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 tiết kiệm là m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 vừa đủ, phù hợp với tài chính gia đình, không mua thừa mà không dùng đến.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1">
            <a:extLst>
              <a:ext uri="{FF2B5EF4-FFF2-40B4-BE49-F238E27FC236}">
                <a16:creationId xmlns:a16="http://schemas.microsoft.com/office/drawing/2014/main" id="{33263356-A6EC-9376-E60A-FA147D354B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b="60652"/>
          <a:stretch/>
        </p:blipFill>
        <p:spPr>
          <a:xfrm>
            <a:off x="2061909" y="3090747"/>
            <a:ext cx="10900881" cy="1535188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D8B76087-75DD-4E01-260B-2677EB105FEA}"/>
              </a:ext>
            </a:extLst>
          </p:cNvPr>
          <p:cNvSpPr txBox="1"/>
          <p:nvPr/>
        </p:nvSpPr>
        <p:spPr>
          <a:xfrm>
            <a:off x="3576377" y="3307519"/>
            <a:ext cx="7559579" cy="150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Lợi ích của việc chi tiêu tiết kiệm.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D5FDE1-51A6-F7F5-CBF4-12D4572C1F5D}"/>
              </a:ext>
            </a:extLst>
          </p:cNvPr>
          <p:cNvSpPr txBox="1"/>
          <p:nvPr/>
        </p:nvSpPr>
        <p:spPr>
          <a:xfrm>
            <a:off x="2051806" y="4530613"/>
            <a:ext cx="9528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chi tiêu tiết kiệm, hợp lý, gia đình sẽ không gặp khó khăn về tài chính.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71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形状&#10;&#10;低可信度描述已自动生成">
            <a:extLst>
              <a:ext uri="{FF2B5EF4-FFF2-40B4-BE49-F238E27FC236}">
                <a16:creationId xmlns:a16="http://schemas.microsoft.com/office/drawing/2014/main" id="{3934347C-0DB5-6242-5A71-30849306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8" descr="卡通人物&#10;&#10;中度可信度描述已自动生成">
            <a:extLst>
              <a:ext uri="{FF2B5EF4-FFF2-40B4-BE49-F238E27FC236}">
                <a16:creationId xmlns:a16="http://schemas.microsoft.com/office/drawing/2014/main" id="{A7D97FF5-89B3-A5D2-C5D4-80A595E42D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BE58BABF-A82D-CDA8-67E5-ED3C81576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058400" y="0"/>
            <a:ext cx="2133600" cy="2714171"/>
          </a:xfrm>
          <a:prstGeom prst="rect">
            <a:avLst/>
          </a:prstGeom>
        </p:spPr>
      </p:pic>
      <p:pic>
        <p:nvPicPr>
          <p:cNvPr id="9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3E19226D-9A24-4FD3-42BF-F8D7EB8B62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5" r="76416" b="17883"/>
          <a:stretch/>
        </p:blipFill>
        <p:spPr>
          <a:xfrm>
            <a:off x="53356" y="3062701"/>
            <a:ext cx="1228602" cy="1364642"/>
          </a:xfrm>
          <a:prstGeom prst="rect">
            <a:avLst/>
          </a:prstGeom>
        </p:spPr>
      </p:pic>
      <p:pic>
        <p:nvPicPr>
          <p:cNvPr id="10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4364EFE1-41E6-571E-25CC-1958E5D486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93125" y="4662885"/>
            <a:ext cx="1260876" cy="1107882"/>
          </a:xfrm>
          <a:prstGeom prst="rect">
            <a:avLst/>
          </a:prstGeom>
        </p:spPr>
      </p:pic>
      <p:grpSp>
        <p:nvGrpSpPr>
          <p:cNvPr id="3" name="组合 26">
            <a:extLst>
              <a:ext uri="{FF2B5EF4-FFF2-40B4-BE49-F238E27FC236}">
                <a16:creationId xmlns:a16="http://schemas.microsoft.com/office/drawing/2014/main" id="{9DBDA382-8CAC-6060-25D3-B96633C66B0F}"/>
              </a:ext>
            </a:extLst>
          </p:cNvPr>
          <p:cNvGrpSpPr/>
          <p:nvPr/>
        </p:nvGrpSpPr>
        <p:grpSpPr>
          <a:xfrm>
            <a:off x="1376392" y="515405"/>
            <a:ext cx="9479966" cy="1535188"/>
            <a:chOff x="613391" y="3437823"/>
            <a:chExt cx="5869296" cy="1902470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33263356-A6EC-9376-E60A-FA147D354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id="{D8B76087-75DD-4E01-260B-2677EB105FEA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í kíp “Chi tiêu tiết kiệm”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571D48-E457-BA7D-0CB2-B983E7ABFEF1}"/>
              </a:ext>
            </a:extLst>
          </p:cNvPr>
          <p:cNvSpPr txBox="1"/>
          <p:nvPr/>
        </p:nvSpPr>
        <p:spPr>
          <a:xfrm>
            <a:off x="1962363" y="2065106"/>
            <a:ext cx="7839182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 TIÊU TIẾT KIỆM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sắm vừa đủ dùng: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thừa mà không thiếu.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khoản tiền dự phòng –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riêng khi cần đến.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 tiêu nên tiết kiệm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không thấp thỏm lo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“Khéo ăn thì sẽ n</a:t>
            </a:r>
            <a:r>
              <a:rPr lang="en-US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Khéo co thì được ấm”.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(Thuỵ Anh)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22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88160"/>
            <a:ext cx="3464560" cy="2570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848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卡通人物&#10;&#10;中度可信度描述已自动生成">
            <a:extLst>
              <a:ext uri="{FF2B5EF4-FFF2-40B4-BE49-F238E27FC236}">
                <a16:creationId xmlns:a16="http://schemas.microsoft.com/office/drawing/2014/main" id="{A7D97FF5-89B3-A5D2-C5D4-80A595E42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 b="49895"/>
          <a:stretch/>
        </p:blipFill>
        <p:spPr>
          <a:xfrm>
            <a:off x="0" y="0"/>
            <a:ext cx="2235200" cy="3436196"/>
          </a:xfrm>
          <a:prstGeom prst="rect">
            <a:avLst/>
          </a:prstGeom>
        </p:spPr>
      </p:pic>
      <p:pic>
        <p:nvPicPr>
          <p:cNvPr id="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BE58BABF-A82D-CDA8-67E5-ED3C81576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b="60423"/>
          <a:stretch/>
        </p:blipFill>
        <p:spPr>
          <a:xfrm>
            <a:off x="10058400" y="0"/>
            <a:ext cx="2133600" cy="2714171"/>
          </a:xfrm>
          <a:prstGeom prst="rect">
            <a:avLst/>
          </a:prstGeom>
        </p:spPr>
      </p:pic>
      <p:pic>
        <p:nvPicPr>
          <p:cNvPr id="9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3E19226D-9A24-4FD3-42BF-F8D7EB8B6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5" r="76416" b="17883"/>
          <a:stretch/>
        </p:blipFill>
        <p:spPr>
          <a:xfrm>
            <a:off x="53356" y="3062701"/>
            <a:ext cx="1228602" cy="1364642"/>
          </a:xfrm>
          <a:prstGeom prst="rect">
            <a:avLst/>
          </a:prstGeom>
        </p:spPr>
      </p:pic>
      <p:pic>
        <p:nvPicPr>
          <p:cNvPr id="10" name="图片 32" descr="卡通人物&#10;&#10;中度可信度描述已自动生成">
            <a:extLst>
              <a:ext uri="{FF2B5EF4-FFF2-40B4-BE49-F238E27FC236}">
                <a16:creationId xmlns:a16="http://schemas.microsoft.com/office/drawing/2014/main" id="{4364EFE1-41E6-571E-25CC-1958E5D48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t="60741" r="10018" b="27196"/>
          <a:stretch/>
        </p:blipFill>
        <p:spPr>
          <a:xfrm>
            <a:off x="8093125" y="4662885"/>
            <a:ext cx="1260876" cy="11078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7B560F-5FAD-5F5C-DA7D-BAF6572C6B31}"/>
              </a:ext>
            </a:extLst>
          </p:cNvPr>
          <p:cNvSpPr/>
          <p:nvPr/>
        </p:nvSpPr>
        <p:spPr>
          <a:xfrm>
            <a:off x="92467" y="0"/>
            <a:ext cx="12000216" cy="6667927"/>
          </a:xfrm>
          <a:custGeom>
            <a:avLst/>
            <a:gdLst>
              <a:gd name="connsiteX0" fmla="*/ 0 w 12000216"/>
              <a:gd name="connsiteY0" fmla="*/ 1111343 h 6667927"/>
              <a:gd name="connsiteX1" fmla="*/ 1111343 w 12000216"/>
              <a:gd name="connsiteY1" fmla="*/ 0 h 6667927"/>
              <a:gd name="connsiteX2" fmla="*/ 1490941 w 12000216"/>
              <a:gd name="connsiteY2" fmla="*/ 0 h 6667927"/>
              <a:gd name="connsiteX3" fmla="*/ 2163865 w 12000216"/>
              <a:gd name="connsiteY3" fmla="*/ 0 h 6667927"/>
              <a:gd name="connsiteX4" fmla="*/ 2836789 w 12000216"/>
              <a:gd name="connsiteY4" fmla="*/ 0 h 6667927"/>
              <a:gd name="connsiteX5" fmla="*/ 3314163 w 12000216"/>
              <a:gd name="connsiteY5" fmla="*/ 0 h 6667927"/>
              <a:gd name="connsiteX6" fmla="*/ 3791537 w 12000216"/>
              <a:gd name="connsiteY6" fmla="*/ 0 h 6667927"/>
              <a:gd name="connsiteX7" fmla="*/ 4268910 w 12000216"/>
              <a:gd name="connsiteY7" fmla="*/ 0 h 6667927"/>
              <a:gd name="connsiteX8" fmla="*/ 4941834 w 12000216"/>
              <a:gd name="connsiteY8" fmla="*/ 0 h 6667927"/>
              <a:gd name="connsiteX9" fmla="*/ 5419208 w 12000216"/>
              <a:gd name="connsiteY9" fmla="*/ 0 h 6667927"/>
              <a:gd name="connsiteX10" fmla="*/ 5896581 w 12000216"/>
              <a:gd name="connsiteY10" fmla="*/ 0 h 6667927"/>
              <a:gd name="connsiteX11" fmla="*/ 6667281 w 12000216"/>
              <a:gd name="connsiteY11" fmla="*/ 0 h 6667927"/>
              <a:gd name="connsiteX12" fmla="*/ 7144654 w 12000216"/>
              <a:gd name="connsiteY12" fmla="*/ 0 h 6667927"/>
              <a:gd name="connsiteX13" fmla="*/ 7817578 w 12000216"/>
              <a:gd name="connsiteY13" fmla="*/ 0 h 6667927"/>
              <a:gd name="connsiteX14" fmla="*/ 8294952 w 12000216"/>
              <a:gd name="connsiteY14" fmla="*/ 0 h 6667927"/>
              <a:gd name="connsiteX15" fmla="*/ 8870101 w 12000216"/>
              <a:gd name="connsiteY15" fmla="*/ 0 h 6667927"/>
              <a:gd name="connsiteX16" fmla="*/ 9249699 w 12000216"/>
              <a:gd name="connsiteY16" fmla="*/ 0 h 6667927"/>
              <a:gd name="connsiteX17" fmla="*/ 10020398 w 12000216"/>
              <a:gd name="connsiteY17" fmla="*/ 0 h 6667927"/>
              <a:gd name="connsiteX18" fmla="*/ 10888873 w 12000216"/>
              <a:gd name="connsiteY18" fmla="*/ 0 h 6667927"/>
              <a:gd name="connsiteX19" fmla="*/ 12000216 w 12000216"/>
              <a:gd name="connsiteY19" fmla="*/ 1111343 h 6667927"/>
              <a:gd name="connsiteX20" fmla="*/ 12000216 w 12000216"/>
              <a:gd name="connsiteY20" fmla="*/ 1711451 h 6667927"/>
              <a:gd name="connsiteX21" fmla="*/ 12000216 w 12000216"/>
              <a:gd name="connsiteY21" fmla="*/ 2222653 h 6667927"/>
              <a:gd name="connsiteX22" fmla="*/ 12000216 w 12000216"/>
              <a:gd name="connsiteY22" fmla="*/ 2867213 h 6667927"/>
              <a:gd name="connsiteX23" fmla="*/ 12000216 w 12000216"/>
              <a:gd name="connsiteY23" fmla="*/ 3289511 h 6667927"/>
              <a:gd name="connsiteX24" fmla="*/ 12000216 w 12000216"/>
              <a:gd name="connsiteY24" fmla="*/ 3756261 h 6667927"/>
              <a:gd name="connsiteX25" fmla="*/ 12000216 w 12000216"/>
              <a:gd name="connsiteY25" fmla="*/ 4311917 h 6667927"/>
              <a:gd name="connsiteX26" fmla="*/ 12000216 w 12000216"/>
              <a:gd name="connsiteY26" fmla="*/ 4778667 h 6667927"/>
              <a:gd name="connsiteX27" fmla="*/ 12000216 w 12000216"/>
              <a:gd name="connsiteY27" fmla="*/ 5556584 h 6667927"/>
              <a:gd name="connsiteX28" fmla="*/ 10888873 w 12000216"/>
              <a:gd name="connsiteY28" fmla="*/ 6667927 h 6667927"/>
              <a:gd name="connsiteX29" fmla="*/ 10411499 w 12000216"/>
              <a:gd name="connsiteY29" fmla="*/ 6667927 h 6667927"/>
              <a:gd name="connsiteX30" fmla="*/ 9738575 w 12000216"/>
              <a:gd name="connsiteY30" fmla="*/ 6667927 h 6667927"/>
              <a:gd name="connsiteX31" fmla="*/ 9163427 w 12000216"/>
              <a:gd name="connsiteY31" fmla="*/ 6667927 h 6667927"/>
              <a:gd name="connsiteX32" fmla="*/ 8588278 w 12000216"/>
              <a:gd name="connsiteY32" fmla="*/ 6667927 h 6667927"/>
              <a:gd name="connsiteX33" fmla="*/ 8110904 w 12000216"/>
              <a:gd name="connsiteY33" fmla="*/ 6667927 h 6667927"/>
              <a:gd name="connsiteX34" fmla="*/ 7633531 w 12000216"/>
              <a:gd name="connsiteY34" fmla="*/ 6667927 h 6667927"/>
              <a:gd name="connsiteX35" fmla="*/ 6960607 w 12000216"/>
              <a:gd name="connsiteY35" fmla="*/ 6667927 h 6667927"/>
              <a:gd name="connsiteX36" fmla="*/ 6483233 w 12000216"/>
              <a:gd name="connsiteY36" fmla="*/ 6667927 h 6667927"/>
              <a:gd name="connsiteX37" fmla="*/ 6201410 w 12000216"/>
              <a:gd name="connsiteY37" fmla="*/ 6667927 h 6667927"/>
              <a:gd name="connsiteX38" fmla="*/ 5626261 w 12000216"/>
              <a:gd name="connsiteY38" fmla="*/ 6667927 h 6667927"/>
              <a:gd name="connsiteX39" fmla="*/ 5246663 w 12000216"/>
              <a:gd name="connsiteY39" fmla="*/ 6667927 h 6667927"/>
              <a:gd name="connsiteX40" fmla="*/ 4964840 w 12000216"/>
              <a:gd name="connsiteY40" fmla="*/ 6667927 h 6667927"/>
              <a:gd name="connsiteX41" fmla="*/ 4683017 w 12000216"/>
              <a:gd name="connsiteY41" fmla="*/ 6667927 h 6667927"/>
              <a:gd name="connsiteX42" fmla="*/ 4010093 w 12000216"/>
              <a:gd name="connsiteY42" fmla="*/ 6667927 h 6667927"/>
              <a:gd name="connsiteX43" fmla="*/ 3728270 w 12000216"/>
              <a:gd name="connsiteY43" fmla="*/ 6667927 h 6667927"/>
              <a:gd name="connsiteX44" fmla="*/ 3446447 w 12000216"/>
              <a:gd name="connsiteY44" fmla="*/ 6667927 h 6667927"/>
              <a:gd name="connsiteX45" fmla="*/ 3066849 w 12000216"/>
              <a:gd name="connsiteY45" fmla="*/ 6667927 h 6667927"/>
              <a:gd name="connsiteX46" fmla="*/ 2296150 w 12000216"/>
              <a:gd name="connsiteY46" fmla="*/ 6667927 h 6667927"/>
              <a:gd name="connsiteX47" fmla="*/ 1111343 w 12000216"/>
              <a:gd name="connsiteY47" fmla="*/ 6667927 h 6667927"/>
              <a:gd name="connsiteX48" fmla="*/ 0 w 12000216"/>
              <a:gd name="connsiteY48" fmla="*/ 5556584 h 6667927"/>
              <a:gd name="connsiteX49" fmla="*/ 0 w 12000216"/>
              <a:gd name="connsiteY49" fmla="*/ 5134286 h 6667927"/>
              <a:gd name="connsiteX50" fmla="*/ 0 w 12000216"/>
              <a:gd name="connsiteY50" fmla="*/ 4578631 h 6667927"/>
              <a:gd name="connsiteX51" fmla="*/ 0 w 12000216"/>
              <a:gd name="connsiteY51" fmla="*/ 4156333 h 6667927"/>
              <a:gd name="connsiteX52" fmla="*/ 0 w 12000216"/>
              <a:gd name="connsiteY52" fmla="*/ 3734035 h 6667927"/>
              <a:gd name="connsiteX53" fmla="*/ 0 w 12000216"/>
              <a:gd name="connsiteY53" fmla="*/ 3089475 h 6667927"/>
              <a:gd name="connsiteX54" fmla="*/ 0 w 12000216"/>
              <a:gd name="connsiteY54" fmla="*/ 2489368 h 6667927"/>
              <a:gd name="connsiteX55" fmla="*/ 0 w 12000216"/>
              <a:gd name="connsiteY55" fmla="*/ 1933713 h 6667927"/>
              <a:gd name="connsiteX56" fmla="*/ 0 w 12000216"/>
              <a:gd name="connsiteY56" fmla="*/ 1111343 h 66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000216" h="6667927" fill="none" extrusionOk="0">
                <a:moveTo>
                  <a:pt x="0" y="1111343"/>
                </a:moveTo>
                <a:cubicBezTo>
                  <a:pt x="-89631" y="497855"/>
                  <a:pt x="607474" y="-83960"/>
                  <a:pt x="1111343" y="0"/>
                </a:cubicBezTo>
                <a:cubicBezTo>
                  <a:pt x="1219362" y="-6740"/>
                  <a:pt x="1377360" y="26859"/>
                  <a:pt x="1490941" y="0"/>
                </a:cubicBezTo>
                <a:cubicBezTo>
                  <a:pt x="1604522" y="-26859"/>
                  <a:pt x="2015460" y="29325"/>
                  <a:pt x="2163865" y="0"/>
                </a:cubicBezTo>
                <a:cubicBezTo>
                  <a:pt x="2312270" y="-29325"/>
                  <a:pt x="2694409" y="36402"/>
                  <a:pt x="2836789" y="0"/>
                </a:cubicBezTo>
                <a:cubicBezTo>
                  <a:pt x="2979169" y="-36402"/>
                  <a:pt x="3145559" y="1151"/>
                  <a:pt x="3314163" y="0"/>
                </a:cubicBezTo>
                <a:cubicBezTo>
                  <a:pt x="3482767" y="-1151"/>
                  <a:pt x="3691157" y="4225"/>
                  <a:pt x="3791537" y="0"/>
                </a:cubicBezTo>
                <a:cubicBezTo>
                  <a:pt x="3891917" y="-4225"/>
                  <a:pt x="4032962" y="122"/>
                  <a:pt x="4268910" y="0"/>
                </a:cubicBezTo>
                <a:cubicBezTo>
                  <a:pt x="4504858" y="-122"/>
                  <a:pt x="4704562" y="58433"/>
                  <a:pt x="4941834" y="0"/>
                </a:cubicBezTo>
                <a:cubicBezTo>
                  <a:pt x="5179106" y="-58433"/>
                  <a:pt x="5299579" y="33129"/>
                  <a:pt x="5419208" y="0"/>
                </a:cubicBezTo>
                <a:cubicBezTo>
                  <a:pt x="5538837" y="-33129"/>
                  <a:pt x="5800664" y="11603"/>
                  <a:pt x="5896581" y="0"/>
                </a:cubicBezTo>
                <a:cubicBezTo>
                  <a:pt x="5992498" y="-11603"/>
                  <a:pt x="6287570" y="5676"/>
                  <a:pt x="6667281" y="0"/>
                </a:cubicBezTo>
                <a:cubicBezTo>
                  <a:pt x="7046992" y="-5676"/>
                  <a:pt x="6911478" y="49973"/>
                  <a:pt x="7144654" y="0"/>
                </a:cubicBezTo>
                <a:cubicBezTo>
                  <a:pt x="7377830" y="-49973"/>
                  <a:pt x="7682756" y="44751"/>
                  <a:pt x="7817578" y="0"/>
                </a:cubicBezTo>
                <a:cubicBezTo>
                  <a:pt x="7952400" y="-44751"/>
                  <a:pt x="8187270" y="15238"/>
                  <a:pt x="8294952" y="0"/>
                </a:cubicBezTo>
                <a:cubicBezTo>
                  <a:pt x="8402634" y="-15238"/>
                  <a:pt x="8725535" y="48685"/>
                  <a:pt x="8870101" y="0"/>
                </a:cubicBezTo>
                <a:cubicBezTo>
                  <a:pt x="9014667" y="-48685"/>
                  <a:pt x="9074975" y="29432"/>
                  <a:pt x="9249699" y="0"/>
                </a:cubicBezTo>
                <a:cubicBezTo>
                  <a:pt x="9424423" y="-29432"/>
                  <a:pt x="9670319" y="24602"/>
                  <a:pt x="10020398" y="0"/>
                </a:cubicBezTo>
                <a:cubicBezTo>
                  <a:pt x="10370477" y="-24602"/>
                  <a:pt x="10621896" y="56185"/>
                  <a:pt x="10888873" y="0"/>
                </a:cubicBezTo>
                <a:cubicBezTo>
                  <a:pt x="11423889" y="158731"/>
                  <a:pt x="11861143" y="604785"/>
                  <a:pt x="12000216" y="1111343"/>
                </a:cubicBezTo>
                <a:cubicBezTo>
                  <a:pt x="12066307" y="1238217"/>
                  <a:pt x="11939593" y="1568590"/>
                  <a:pt x="12000216" y="1711451"/>
                </a:cubicBezTo>
                <a:cubicBezTo>
                  <a:pt x="12060839" y="1854312"/>
                  <a:pt x="11968358" y="1972619"/>
                  <a:pt x="12000216" y="2222653"/>
                </a:cubicBezTo>
                <a:cubicBezTo>
                  <a:pt x="12032074" y="2472687"/>
                  <a:pt x="11953476" y="2566497"/>
                  <a:pt x="12000216" y="2867213"/>
                </a:cubicBezTo>
                <a:cubicBezTo>
                  <a:pt x="12046956" y="3167929"/>
                  <a:pt x="11994270" y="3169442"/>
                  <a:pt x="12000216" y="3289511"/>
                </a:cubicBezTo>
                <a:cubicBezTo>
                  <a:pt x="12006162" y="3409580"/>
                  <a:pt x="11980081" y="3536234"/>
                  <a:pt x="12000216" y="3756261"/>
                </a:cubicBezTo>
                <a:cubicBezTo>
                  <a:pt x="12020351" y="3976288"/>
                  <a:pt x="11999060" y="4107750"/>
                  <a:pt x="12000216" y="4311917"/>
                </a:cubicBezTo>
                <a:cubicBezTo>
                  <a:pt x="12001372" y="4516084"/>
                  <a:pt x="11983372" y="4615048"/>
                  <a:pt x="12000216" y="4778667"/>
                </a:cubicBezTo>
                <a:cubicBezTo>
                  <a:pt x="12017060" y="4942286"/>
                  <a:pt x="11984762" y="5343552"/>
                  <a:pt x="12000216" y="5556584"/>
                </a:cubicBezTo>
                <a:cubicBezTo>
                  <a:pt x="11969918" y="6169238"/>
                  <a:pt x="11492556" y="6647274"/>
                  <a:pt x="10888873" y="6667927"/>
                </a:cubicBezTo>
                <a:cubicBezTo>
                  <a:pt x="10682675" y="6688662"/>
                  <a:pt x="10618042" y="6617285"/>
                  <a:pt x="10411499" y="6667927"/>
                </a:cubicBezTo>
                <a:cubicBezTo>
                  <a:pt x="10204956" y="6718569"/>
                  <a:pt x="9877220" y="6616891"/>
                  <a:pt x="9738575" y="6667927"/>
                </a:cubicBezTo>
                <a:cubicBezTo>
                  <a:pt x="9599930" y="6718963"/>
                  <a:pt x="9408523" y="6607257"/>
                  <a:pt x="9163427" y="6667927"/>
                </a:cubicBezTo>
                <a:cubicBezTo>
                  <a:pt x="8918331" y="6728597"/>
                  <a:pt x="8838985" y="6643612"/>
                  <a:pt x="8588278" y="6667927"/>
                </a:cubicBezTo>
                <a:cubicBezTo>
                  <a:pt x="8337571" y="6692242"/>
                  <a:pt x="8237612" y="6624828"/>
                  <a:pt x="8110904" y="6667927"/>
                </a:cubicBezTo>
                <a:cubicBezTo>
                  <a:pt x="7984196" y="6711026"/>
                  <a:pt x="7790427" y="6617794"/>
                  <a:pt x="7633531" y="6667927"/>
                </a:cubicBezTo>
                <a:cubicBezTo>
                  <a:pt x="7476635" y="6718060"/>
                  <a:pt x="7257882" y="6614323"/>
                  <a:pt x="6960607" y="6667927"/>
                </a:cubicBezTo>
                <a:cubicBezTo>
                  <a:pt x="6663332" y="6721531"/>
                  <a:pt x="6704305" y="6626162"/>
                  <a:pt x="6483233" y="6667927"/>
                </a:cubicBezTo>
                <a:cubicBezTo>
                  <a:pt x="6262161" y="6709692"/>
                  <a:pt x="6302721" y="6656666"/>
                  <a:pt x="6201410" y="6667927"/>
                </a:cubicBezTo>
                <a:cubicBezTo>
                  <a:pt x="6100099" y="6679188"/>
                  <a:pt x="5908886" y="6646366"/>
                  <a:pt x="5626261" y="6667927"/>
                </a:cubicBezTo>
                <a:cubicBezTo>
                  <a:pt x="5343636" y="6689488"/>
                  <a:pt x="5395298" y="6650401"/>
                  <a:pt x="5246663" y="6667927"/>
                </a:cubicBezTo>
                <a:cubicBezTo>
                  <a:pt x="5098028" y="6685453"/>
                  <a:pt x="5053939" y="6648057"/>
                  <a:pt x="4964840" y="6667927"/>
                </a:cubicBezTo>
                <a:cubicBezTo>
                  <a:pt x="4875741" y="6687797"/>
                  <a:pt x="4810388" y="6662834"/>
                  <a:pt x="4683017" y="6667927"/>
                </a:cubicBezTo>
                <a:cubicBezTo>
                  <a:pt x="4555646" y="6673020"/>
                  <a:pt x="4245578" y="6629536"/>
                  <a:pt x="4010093" y="6667927"/>
                </a:cubicBezTo>
                <a:cubicBezTo>
                  <a:pt x="3774608" y="6706318"/>
                  <a:pt x="3838799" y="6653694"/>
                  <a:pt x="3728270" y="6667927"/>
                </a:cubicBezTo>
                <a:cubicBezTo>
                  <a:pt x="3617741" y="6682160"/>
                  <a:pt x="3525582" y="6639264"/>
                  <a:pt x="3446447" y="6667927"/>
                </a:cubicBezTo>
                <a:cubicBezTo>
                  <a:pt x="3367312" y="6696590"/>
                  <a:pt x="3164704" y="6646296"/>
                  <a:pt x="3066849" y="6667927"/>
                </a:cubicBezTo>
                <a:cubicBezTo>
                  <a:pt x="2968994" y="6689558"/>
                  <a:pt x="2570714" y="6661253"/>
                  <a:pt x="2296150" y="6667927"/>
                </a:cubicBezTo>
                <a:cubicBezTo>
                  <a:pt x="2021586" y="6674601"/>
                  <a:pt x="1605005" y="6537163"/>
                  <a:pt x="1111343" y="6667927"/>
                </a:cubicBezTo>
                <a:cubicBezTo>
                  <a:pt x="535740" y="6610334"/>
                  <a:pt x="16371" y="6286911"/>
                  <a:pt x="0" y="5556584"/>
                </a:cubicBezTo>
                <a:cubicBezTo>
                  <a:pt x="-36982" y="5445646"/>
                  <a:pt x="46531" y="5300650"/>
                  <a:pt x="0" y="5134286"/>
                </a:cubicBezTo>
                <a:cubicBezTo>
                  <a:pt x="-46531" y="4967922"/>
                  <a:pt x="52872" y="4795950"/>
                  <a:pt x="0" y="4578631"/>
                </a:cubicBezTo>
                <a:cubicBezTo>
                  <a:pt x="-52872" y="4361312"/>
                  <a:pt x="7245" y="4361696"/>
                  <a:pt x="0" y="4156333"/>
                </a:cubicBezTo>
                <a:cubicBezTo>
                  <a:pt x="-7245" y="3950970"/>
                  <a:pt x="24262" y="3842120"/>
                  <a:pt x="0" y="3734035"/>
                </a:cubicBezTo>
                <a:cubicBezTo>
                  <a:pt x="-24262" y="3625950"/>
                  <a:pt x="65491" y="3226755"/>
                  <a:pt x="0" y="3089475"/>
                </a:cubicBezTo>
                <a:cubicBezTo>
                  <a:pt x="-65491" y="2952195"/>
                  <a:pt x="67882" y="2672969"/>
                  <a:pt x="0" y="2489368"/>
                </a:cubicBezTo>
                <a:cubicBezTo>
                  <a:pt x="-67882" y="2305767"/>
                  <a:pt x="4898" y="2074946"/>
                  <a:pt x="0" y="1933713"/>
                </a:cubicBezTo>
                <a:cubicBezTo>
                  <a:pt x="-4898" y="1792481"/>
                  <a:pt x="75819" y="1403646"/>
                  <a:pt x="0" y="1111343"/>
                </a:cubicBezTo>
                <a:close/>
              </a:path>
              <a:path w="12000216" h="6667927" stroke="0" extrusionOk="0">
                <a:moveTo>
                  <a:pt x="0" y="1111343"/>
                </a:moveTo>
                <a:cubicBezTo>
                  <a:pt x="27652" y="505102"/>
                  <a:pt x="555612" y="120940"/>
                  <a:pt x="1111343" y="0"/>
                </a:cubicBezTo>
                <a:cubicBezTo>
                  <a:pt x="1373981" y="-33601"/>
                  <a:pt x="1507536" y="80654"/>
                  <a:pt x="1882042" y="0"/>
                </a:cubicBezTo>
                <a:cubicBezTo>
                  <a:pt x="2256548" y="-80654"/>
                  <a:pt x="2064996" y="9340"/>
                  <a:pt x="2163865" y="0"/>
                </a:cubicBezTo>
                <a:cubicBezTo>
                  <a:pt x="2262734" y="-9340"/>
                  <a:pt x="2613578" y="80040"/>
                  <a:pt x="2836789" y="0"/>
                </a:cubicBezTo>
                <a:cubicBezTo>
                  <a:pt x="3060000" y="-80040"/>
                  <a:pt x="3040804" y="5642"/>
                  <a:pt x="3216388" y="0"/>
                </a:cubicBezTo>
                <a:cubicBezTo>
                  <a:pt x="3391972" y="-5642"/>
                  <a:pt x="3619685" y="40085"/>
                  <a:pt x="3987087" y="0"/>
                </a:cubicBezTo>
                <a:cubicBezTo>
                  <a:pt x="4354489" y="-40085"/>
                  <a:pt x="4556867" y="21177"/>
                  <a:pt x="4757787" y="0"/>
                </a:cubicBezTo>
                <a:cubicBezTo>
                  <a:pt x="4958707" y="-21177"/>
                  <a:pt x="4960205" y="19212"/>
                  <a:pt x="5137385" y="0"/>
                </a:cubicBezTo>
                <a:cubicBezTo>
                  <a:pt x="5314565" y="-19212"/>
                  <a:pt x="5579658" y="10797"/>
                  <a:pt x="5712534" y="0"/>
                </a:cubicBezTo>
                <a:cubicBezTo>
                  <a:pt x="5845410" y="-10797"/>
                  <a:pt x="6190547" y="75759"/>
                  <a:pt x="6483233" y="0"/>
                </a:cubicBezTo>
                <a:cubicBezTo>
                  <a:pt x="6775919" y="-75759"/>
                  <a:pt x="6785559" y="23644"/>
                  <a:pt x="6862831" y="0"/>
                </a:cubicBezTo>
                <a:cubicBezTo>
                  <a:pt x="6940103" y="-23644"/>
                  <a:pt x="7117547" y="30494"/>
                  <a:pt x="7340205" y="0"/>
                </a:cubicBezTo>
                <a:cubicBezTo>
                  <a:pt x="7562863" y="-30494"/>
                  <a:pt x="7838641" y="13698"/>
                  <a:pt x="8110904" y="0"/>
                </a:cubicBezTo>
                <a:cubicBezTo>
                  <a:pt x="8383167" y="-13698"/>
                  <a:pt x="8432090" y="46212"/>
                  <a:pt x="8588278" y="0"/>
                </a:cubicBezTo>
                <a:cubicBezTo>
                  <a:pt x="8744466" y="-46212"/>
                  <a:pt x="9064728" y="40511"/>
                  <a:pt x="9261202" y="0"/>
                </a:cubicBezTo>
                <a:cubicBezTo>
                  <a:pt x="9457676" y="-40511"/>
                  <a:pt x="9570895" y="14279"/>
                  <a:pt x="9836351" y="0"/>
                </a:cubicBezTo>
                <a:cubicBezTo>
                  <a:pt x="10101807" y="-14279"/>
                  <a:pt x="10404016" y="14266"/>
                  <a:pt x="10888873" y="0"/>
                </a:cubicBezTo>
                <a:cubicBezTo>
                  <a:pt x="11509617" y="87765"/>
                  <a:pt x="12169427" y="478437"/>
                  <a:pt x="12000216" y="1111343"/>
                </a:cubicBezTo>
                <a:cubicBezTo>
                  <a:pt x="12024894" y="1283762"/>
                  <a:pt x="11965999" y="1531488"/>
                  <a:pt x="12000216" y="1711451"/>
                </a:cubicBezTo>
                <a:cubicBezTo>
                  <a:pt x="12034433" y="1891414"/>
                  <a:pt x="11978106" y="2005699"/>
                  <a:pt x="12000216" y="2133748"/>
                </a:cubicBezTo>
                <a:cubicBezTo>
                  <a:pt x="12022326" y="2261797"/>
                  <a:pt x="11965114" y="2422192"/>
                  <a:pt x="12000216" y="2644951"/>
                </a:cubicBezTo>
                <a:cubicBezTo>
                  <a:pt x="12035318" y="2867710"/>
                  <a:pt x="11954438" y="3037893"/>
                  <a:pt x="12000216" y="3200606"/>
                </a:cubicBezTo>
                <a:cubicBezTo>
                  <a:pt x="12045994" y="3363319"/>
                  <a:pt x="11956459" y="3429121"/>
                  <a:pt x="12000216" y="3622904"/>
                </a:cubicBezTo>
                <a:cubicBezTo>
                  <a:pt x="12043973" y="3816687"/>
                  <a:pt x="11975279" y="3908961"/>
                  <a:pt x="12000216" y="4134107"/>
                </a:cubicBezTo>
                <a:cubicBezTo>
                  <a:pt x="12025153" y="4359253"/>
                  <a:pt x="11945889" y="4511525"/>
                  <a:pt x="12000216" y="4778667"/>
                </a:cubicBezTo>
                <a:cubicBezTo>
                  <a:pt x="12054543" y="5045809"/>
                  <a:pt x="11967808" y="5397015"/>
                  <a:pt x="12000216" y="5556584"/>
                </a:cubicBezTo>
                <a:cubicBezTo>
                  <a:pt x="12010982" y="6058863"/>
                  <a:pt x="11494205" y="6726018"/>
                  <a:pt x="10888873" y="6667927"/>
                </a:cubicBezTo>
                <a:cubicBezTo>
                  <a:pt x="10772892" y="6700766"/>
                  <a:pt x="10722534" y="6654670"/>
                  <a:pt x="10607050" y="6667927"/>
                </a:cubicBezTo>
                <a:cubicBezTo>
                  <a:pt x="10491566" y="6681184"/>
                  <a:pt x="10300543" y="6637004"/>
                  <a:pt x="10031901" y="6667927"/>
                </a:cubicBezTo>
                <a:cubicBezTo>
                  <a:pt x="9763259" y="6698850"/>
                  <a:pt x="9823309" y="6637000"/>
                  <a:pt x="9750078" y="6667927"/>
                </a:cubicBezTo>
                <a:cubicBezTo>
                  <a:pt x="9676847" y="6698854"/>
                  <a:pt x="9357216" y="6667455"/>
                  <a:pt x="9174930" y="6667927"/>
                </a:cubicBezTo>
                <a:cubicBezTo>
                  <a:pt x="8992644" y="6668399"/>
                  <a:pt x="8599527" y="6595144"/>
                  <a:pt x="8404230" y="6667927"/>
                </a:cubicBezTo>
                <a:cubicBezTo>
                  <a:pt x="8208933" y="6740710"/>
                  <a:pt x="8002725" y="6640966"/>
                  <a:pt x="7829081" y="6667927"/>
                </a:cubicBezTo>
                <a:cubicBezTo>
                  <a:pt x="7655437" y="6694888"/>
                  <a:pt x="7660884" y="6647440"/>
                  <a:pt x="7547258" y="6667927"/>
                </a:cubicBezTo>
                <a:cubicBezTo>
                  <a:pt x="7433632" y="6688414"/>
                  <a:pt x="7365078" y="6642279"/>
                  <a:pt x="7265435" y="6667927"/>
                </a:cubicBezTo>
                <a:cubicBezTo>
                  <a:pt x="7165792" y="6693575"/>
                  <a:pt x="6893476" y="6616865"/>
                  <a:pt x="6690287" y="6667927"/>
                </a:cubicBezTo>
                <a:cubicBezTo>
                  <a:pt x="6487098" y="6718989"/>
                  <a:pt x="6362692" y="6656772"/>
                  <a:pt x="6115138" y="6667927"/>
                </a:cubicBezTo>
                <a:cubicBezTo>
                  <a:pt x="5867584" y="6679082"/>
                  <a:pt x="5889688" y="6653200"/>
                  <a:pt x="5833315" y="6667927"/>
                </a:cubicBezTo>
                <a:cubicBezTo>
                  <a:pt x="5776942" y="6682654"/>
                  <a:pt x="5565244" y="6647538"/>
                  <a:pt x="5355941" y="6667927"/>
                </a:cubicBezTo>
                <a:cubicBezTo>
                  <a:pt x="5146638" y="6688316"/>
                  <a:pt x="5012978" y="6656278"/>
                  <a:pt x="4780792" y="6667927"/>
                </a:cubicBezTo>
                <a:cubicBezTo>
                  <a:pt x="4548606" y="6679576"/>
                  <a:pt x="4571079" y="6659477"/>
                  <a:pt x="4498970" y="6667927"/>
                </a:cubicBezTo>
                <a:cubicBezTo>
                  <a:pt x="4426861" y="6676377"/>
                  <a:pt x="3904748" y="6579544"/>
                  <a:pt x="3728270" y="6667927"/>
                </a:cubicBezTo>
                <a:cubicBezTo>
                  <a:pt x="3551792" y="6756310"/>
                  <a:pt x="3525295" y="6636553"/>
                  <a:pt x="3348672" y="6667927"/>
                </a:cubicBezTo>
                <a:cubicBezTo>
                  <a:pt x="3172049" y="6699301"/>
                  <a:pt x="3151787" y="6658529"/>
                  <a:pt x="2969074" y="6667927"/>
                </a:cubicBezTo>
                <a:cubicBezTo>
                  <a:pt x="2786361" y="6677325"/>
                  <a:pt x="2622663" y="6605738"/>
                  <a:pt x="2393925" y="6667927"/>
                </a:cubicBezTo>
                <a:cubicBezTo>
                  <a:pt x="2165187" y="6730116"/>
                  <a:pt x="1991898" y="6662516"/>
                  <a:pt x="1623225" y="6667927"/>
                </a:cubicBezTo>
                <a:cubicBezTo>
                  <a:pt x="1254552" y="6673338"/>
                  <a:pt x="1263046" y="6616719"/>
                  <a:pt x="1111343" y="6667927"/>
                </a:cubicBezTo>
                <a:cubicBezTo>
                  <a:pt x="380733" y="6808131"/>
                  <a:pt x="97255" y="6046359"/>
                  <a:pt x="0" y="5556584"/>
                </a:cubicBezTo>
                <a:cubicBezTo>
                  <a:pt x="-27644" y="5312758"/>
                  <a:pt x="43187" y="5226793"/>
                  <a:pt x="0" y="5000929"/>
                </a:cubicBezTo>
                <a:cubicBezTo>
                  <a:pt x="-43187" y="4775066"/>
                  <a:pt x="7480" y="4734457"/>
                  <a:pt x="0" y="4489726"/>
                </a:cubicBezTo>
                <a:cubicBezTo>
                  <a:pt x="-7480" y="4244995"/>
                  <a:pt x="37429" y="4114792"/>
                  <a:pt x="0" y="3978523"/>
                </a:cubicBezTo>
                <a:cubicBezTo>
                  <a:pt x="-37429" y="3842254"/>
                  <a:pt x="41742" y="3648023"/>
                  <a:pt x="0" y="3378416"/>
                </a:cubicBezTo>
                <a:cubicBezTo>
                  <a:pt x="-41742" y="3108809"/>
                  <a:pt x="44828" y="3083734"/>
                  <a:pt x="0" y="2867213"/>
                </a:cubicBezTo>
                <a:cubicBezTo>
                  <a:pt x="-44828" y="2650692"/>
                  <a:pt x="22560" y="2476525"/>
                  <a:pt x="0" y="2311558"/>
                </a:cubicBezTo>
                <a:cubicBezTo>
                  <a:pt x="-22560" y="2146592"/>
                  <a:pt x="52176" y="2062200"/>
                  <a:pt x="0" y="1844808"/>
                </a:cubicBezTo>
                <a:cubicBezTo>
                  <a:pt x="-52176" y="1627416"/>
                  <a:pt x="68145" y="1472881"/>
                  <a:pt x="0" y="1111343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5F03A-6E48-5F90-3378-6F2CFFDF9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03" y="385870"/>
            <a:ext cx="3125442" cy="189499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1AFEC1-624C-FB1C-371C-A5FF5615F614}"/>
              </a:ext>
            </a:extLst>
          </p:cNvPr>
          <p:cNvSpPr/>
          <p:nvPr/>
        </p:nvSpPr>
        <p:spPr>
          <a:xfrm>
            <a:off x="1387011" y="2178121"/>
            <a:ext cx="1993187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100 000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5A9D9E-AF52-DAB5-0AE9-438312A20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91176"/>
            <a:ext cx="1551397" cy="272076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2FD402-C99B-103E-ABAD-16F43946C593}"/>
              </a:ext>
            </a:extLst>
          </p:cNvPr>
          <p:cNvSpPr/>
          <p:nvPr/>
        </p:nvSpPr>
        <p:spPr>
          <a:xfrm>
            <a:off x="4140485" y="2815119"/>
            <a:ext cx="2352783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1 000 000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8DFB0A-47DB-3C77-F203-55AF9C7E4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94" y="297951"/>
            <a:ext cx="2741057" cy="213702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C2823B-8CEB-0A4B-E689-F46EF318997A}"/>
              </a:ext>
            </a:extLst>
          </p:cNvPr>
          <p:cNvSpPr/>
          <p:nvPr/>
        </p:nvSpPr>
        <p:spPr>
          <a:xfrm>
            <a:off x="7058345" y="2619910"/>
            <a:ext cx="2352783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200 000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3BE6C52-2447-76E7-35E4-03C3CE995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96" y="3046502"/>
            <a:ext cx="1981200" cy="25527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1E5117-A584-2CEB-F730-BC4029EBF212}"/>
              </a:ext>
            </a:extLst>
          </p:cNvPr>
          <p:cNvSpPr/>
          <p:nvPr/>
        </p:nvSpPr>
        <p:spPr>
          <a:xfrm>
            <a:off x="760288" y="5661060"/>
            <a:ext cx="1993187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60 0000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4EA7644-EC1A-9167-BE84-829F803A89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8422" y="3623147"/>
            <a:ext cx="2224569" cy="2345282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69A0C40-55C3-555F-02F2-CE959E9FFD80}"/>
              </a:ext>
            </a:extLst>
          </p:cNvPr>
          <p:cNvSpPr/>
          <p:nvPr/>
        </p:nvSpPr>
        <p:spPr>
          <a:xfrm>
            <a:off x="3698697" y="5917914"/>
            <a:ext cx="2260315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300 0000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6C9395D-6493-A1A9-2287-CF87606F7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2315" y="3693945"/>
            <a:ext cx="1997200" cy="212829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91969B6-5D3B-10F7-E305-30C2CC1B2650}"/>
              </a:ext>
            </a:extLst>
          </p:cNvPr>
          <p:cNvSpPr/>
          <p:nvPr/>
        </p:nvSpPr>
        <p:spPr>
          <a:xfrm>
            <a:off x="6750121" y="5938463"/>
            <a:ext cx="2260315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180 000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65D92-A134-AED9-0A5D-68876176A2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8804" y="3577880"/>
            <a:ext cx="1742165" cy="2018431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A1DE2A3-60E4-0DA9-0191-BCE9FC5F0EAC}"/>
              </a:ext>
            </a:extLst>
          </p:cNvPr>
          <p:cNvSpPr/>
          <p:nvPr/>
        </p:nvSpPr>
        <p:spPr>
          <a:xfrm>
            <a:off x="9493321" y="5599416"/>
            <a:ext cx="2260315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120 000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DDC09E-0F3F-2C40-D203-3B2BD6D650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5384" y="606175"/>
            <a:ext cx="1958359" cy="171739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A3E3FC2-6A3C-F8D2-4C2E-1289076D1211}"/>
              </a:ext>
            </a:extLst>
          </p:cNvPr>
          <p:cNvSpPr/>
          <p:nvPr/>
        </p:nvSpPr>
        <p:spPr>
          <a:xfrm>
            <a:off x="9924835" y="2589087"/>
            <a:ext cx="2065107" cy="6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150 000 đồng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15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C1669A-6B01-4FDC-B785-58590AAA86C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DTN tuần 20 ĐỖ HƯỜ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1DD272-33C4-48F2-B4D2-289293D94C48}:3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D906B8-8618-4619-BD93-5EB5E279C1BC}:3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8FC84-CF2D-4711-B15A-D5AB635C1AD1}:2007577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87933B-53BB-4D45-9FFF-DD153AEBCDB2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0B2847-461A-483E-B41F-D98202731A08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B4A87D-BAC6-4EAC-8EA9-6BDE13A4D88B}: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36DB07-D304-4837-81FE-179252517098}:3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253AC9-EB25-41CC-83DA-E3E115B05E0A}:3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374A43-8587-46A2-9FBF-CB51CB8B993C}:3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761ED3-EE3B-40CE-BF3C-5295FC6D591C}:33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453</Words>
  <Application>Microsoft Office PowerPoint</Application>
  <PresentationFormat>Widescreen</PresentationFormat>
  <Paragraphs>55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等线</vt:lpstr>
      <vt:lpstr>Time nes New Roman</vt:lpstr>
      <vt:lpstr>Times New Roman</vt:lpstr>
      <vt:lpstr>字魂107号-萌趣欢乐体</vt:lpstr>
      <vt:lpstr>字魂36号-正文宋楷</vt:lpstr>
      <vt:lpstr>思源黑体 CN Medium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HDTN tuần 20 ĐỖ HƯỜNG</dc:title>
  <dc:creator>Thao Tran</dc:creator>
  <cp:lastModifiedBy>STD_DELL</cp:lastModifiedBy>
  <cp:revision>59</cp:revision>
  <dcterms:created xsi:type="dcterms:W3CDTF">2023-10-30T06:17:02Z</dcterms:created>
  <dcterms:modified xsi:type="dcterms:W3CDTF">2025-01-25T15:19:23Z</dcterms:modified>
</cp:coreProperties>
</file>