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78" r:id="rId2"/>
  </p:sldMasterIdLst>
  <p:notesMasterIdLst>
    <p:notesMasterId r:id="rId12"/>
  </p:notesMasterIdLst>
  <p:sldIdLst>
    <p:sldId id="416" r:id="rId3"/>
    <p:sldId id="284" r:id="rId4"/>
    <p:sldId id="279" r:id="rId5"/>
    <p:sldId id="409" r:id="rId6"/>
    <p:sldId id="410" r:id="rId7"/>
    <p:sldId id="411" r:id="rId8"/>
    <p:sldId id="412" r:id="rId9"/>
    <p:sldId id="413" r:id="rId10"/>
    <p:sldId id="27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04:18:27.66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0,'10493'0,"-10279"0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3T04:18:33.4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0,'1521'0,"-1490"0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949B7-E410-480F-80C5-EA56A6E0AC35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2C18-BEDD-4F69-AEF1-306665208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F939D-BDD8-4A7B-BA3C-9939FD61E7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8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5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4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14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5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9C5C2F-78DB-480B-BE39-2AAF23D2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F36F-A5F2-422A-A465-8105AC7DA715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5374D1-73D1-496C-B251-44AE4CE9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E55891-D18B-4460-AE28-42A4AC0A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E660-1834-48B6-A0B0-564CE0EBA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2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4850B-3CA3-437B-8415-70D1DACB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C46D08-C9C0-4F55-94F6-5CF3E4F24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0D655E-5A94-467A-A78B-83C73419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D0AC-7099-4BCC-902A-8081A16814A5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D3C2C5-CE53-4C4D-B7E1-5CC01B79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1F2D4C-7CB4-428F-9A1C-F41F163A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7EA0-2C1B-4F0F-9246-CD7B142F11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3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9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62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7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9.png"/><Relationship Id="rId7" Type="http://schemas.openxmlformats.org/officeDocument/2006/relationships/image" Target="../media/image27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29.svg"/><Relationship Id="rId9" Type="http://schemas.openxmlformats.org/officeDocument/2006/relationships/image" Target="../media/image2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" y="0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398356" y="4441609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viên: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53406" y="2299751"/>
            <a:ext cx="107152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197729" y="39950"/>
            <a:ext cx="98265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TRUNG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tri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8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 đoạn văn dưới đây và thực hiện yêu cầu.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1EE9E-B38E-45A8-AC48-0DFF3D1C3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37" y="1357312"/>
            <a:ext cx="9629775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A3953C-86CD-8C86-7026-41AECC4FF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7787" y="3700462"/>
            <a:ext cx="9572625" cy="2524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2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4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887459" cy="2023382"/>
            <a:chOff x="8665318" y="723900"/>
            <a:chExt cx="8831189" cy="1302945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63289" y="742631"/>
              <a:ext cx="8733218" cy="1284214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Tìm phần mở đầu, triển khai và kết thúc của đoạn văn trên.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74921" y="2360883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B6F21-275B-56CE-59FF-CBE2B601AE00}"/>
              </a:ext>
            </a:extLst>
          </p:cNvPr>
          <p:cNvSpPr/>
          <p:nvPr/>
        </p:nvSpPr>
        <p:spPr>
          <a:xfrm>
            <a:off x="152400" y="219075"/>
            <a:ext cx="5114925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C0DCF-FC3A-8715-D82C-C25787A88CDF}"/>
              </a:ext>
            </a:extLst>
          </p:cNvPr>
          <p:cNvSpPr txBox="1"/>
          <p:nvPr/>
        </p:nvSpPr>
        <p:spPr>
          <a:xfrm>
            <a:off x="447675" y="752475"/>
            <a:ext cx="4600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là cô bạn thân duy nhất của tôi.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tôi cùng lớn lên bên nhau, ngày ngày cùng đi chung một con đường đến lớp, cùng chia sẻ với nhau những vui buồn trong cuộc sống...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 cảm mà tôi cảm nhận được ở nhỏ Thắm là một tình bạn ấm áp và thân thiết.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tôi thân nhau đến mức đứa này đã quen với sự có mặt của đứa kia bên cạnh.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 đây, tôi chưa bao giờ nghĩ rằng sẽ có một ngày chúng tôi xa nhau.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vậy, khi 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đi xa, tôi nhận ra tôi nhớ nó biết chừng nào.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 nó nữa, chắc nó cũng nhớ tôi 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(8)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 tôi tin chắc rằng dù xa cách, tình bạn thân thiết giữa tôi và nhỏ 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sẽ mãi mãi không thay đổi.</a:t>
            </a:r>
          </a:p>
          <a:p>
            <a:pPr algn="r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Nguyễn Nhật Ánh)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Viết tay 1">
                <a:extLst>
                  <a:ext uri="{FF2B5EF4-FFF2-40B4-BE49-F238E27FC236}">
                    <a16:creationId xmlns:a16="http://schemas.microsoft.com/office/drawing/2014/main" id="{2BB0349D-CF1C-B6E7-2E4E-A7F937C512EC}"/>
                  </a:ext>
                </a:extLst>
              </p14:cNvPr>
              <p14:cNvContentPartPr/>
              <p14:nvPr/>
            </p14:nvContentPartPr>
            <p14:xfrm>
              <a:off x="1031591" y="910352"/>
              <a:ext cx="3854734" cy="245"/>
            </p14:xfrm>
          </p:contentPart>
        </mc:Choice>
        <mc:Fallback xmlns="">
          <p:pic>
            <p:nvPicPr>
              <p:cNvPr id="14" name="Viết tay 1">
                <a:extLst>
                  <a:ext uri="{FF2B5EF4-FFF2-40B4-BE49-F238E27FC236}">
                    <a16:creationId xmlns:a16="http://schemas.microsoft.com/office/drawing/2014/main" id="{2BB0349D-CF1C-B6E7-2E4E-A7F937C512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1569" y="787852"/>
                <a:ext cx="4034418" cy="2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Viết tay 1">
                <a:extLst>
                  <a:ext uri="{FF2B5EF4-FFF2-40B4-BE49-F238E27FC236}">
                    <a16:creationId xmlns:a16="http://schemas.microsoft.com/office/drawing/2014/main" id="{C092C0BC-856B-6089-17CD-3A2BFAF08EC3}"/>
                  </a:ext>
                </a:extLst>
              </p14:cNvPr>
              <p14:cNvContentPartPr/>
              <p14:nvPr/>
            </p14:nvContentPartPr>
            <p14:xfrm>
              <a:off x="631541" y="1281827"/>
              <a:ext cx="559084" cy="245"/>
            </p14:xfrm>
          </p:contentPart>
        </mc:Choice>
        <mc:Fallback xmlns="">
          <p:pic>
            <p:nvPicPr>
              <p:cNvPr id="15" name="Viết tay 1">
                <a:extLst>
                  <a:ext uri="{FF2B5EF4-FFF2-40B4-BE49-F238E27FC236}">
                    <a16:creationId xmlns:a16="http://schemas.microsoft.com/office/drawing/2014/main" id="{C092C0BC-856B-6089-17CD-3A2BFAF08E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1540" y="1159327"/>
                <a:ext cx="738725" cy="245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Hình chữ nhật 6">
            <a:extLst>
              <a:ext uri="{FF2B5EF4-FFF2-40B4-BE49-F238E27FC236}">
                <a16:creationId xmlns:a16="http://schemas.microsoft.com/office/drawing/2014/main" id="{5CC47831-A266-54DE-5C01-2982B082E843}"/>
              </a:ext>
            </a:extLst>
          </p:cNvPr>
          <p:cNvSpPr/>
          <p:nvPr/>
        </p:nvSpPr>
        <p:spPr>
          <a:xfrm>
            <a:off x="6222546" y="3256233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15FA53-F6CA-674E-3923-5E1DB5293FF7}"/>
              </a:ext>
            </a:extLst>
          </p:cNvPr>
          <p:cNvSpPr/>
          <p:nvPr/>
        </p:nvSpPr>
        <p:spPr>
          <a:xfrm>
            <a:off x="1438275" y="1143000"/>
            <a:ext cx="3514725" cy="2571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174D-9B82-CCD8-B1CE-78D3D3759C4F}"/>
              </a:ext>
            </a:extLst>
          </p:cNvPr>
          <p:cNvSpPr/>
          <p:nvPr/>
        </p:nvSpPr>
        <p:spPr>
          <a:xfrm>
            <a:off x="523875" y="1466849"/>
            <a:ext cx="4600575" cy="36099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6">
            <a:extLst>
              <a:ext uri="{FF2B5EF4-FFF2-40B4-BE49-F238E27FC236}">
                <a16:creationId xmlns:a16="http://schemas.microsoft.com/office/drawing/2014/main" id="{EE59D42C-E555-5634-7D99-5DD5123C8DA6}"/>
              </a:ext>
            </a:extLst>
          </p:cNvPr>
          <p:cNvSpPr/>
          <p:nvPr/>
        </p:nvSpPr>
        <p:spPr>
          <a:xfrm>
            <a:off x="6232071" y="4142058"/>
            <a:ext cx="564586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thúc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351602-B01A-1880-6896-C0A2986DCA76}"/>
              </a:ext>
            </a:extLst>
          </p:cNvPr>
          <p:cNvSpPr/>
          <p:nvPr/>
        </p:nvSpPr>
        <p:spPr>
          <a:xfrm>
            <a:off x="552450" y="5114925"/>
            <a:ext cx="4438650" cy="8763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1" grpId="0" animBg="1"/>
      <p:bldP spid="22" grpId="0" animBg="1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4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856321" cy="1251857"/>
            <a:chOff x="8665318" y="723900"/>
            <a:chExt cx="8784482" cy="80612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806126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63289" y="742631"/>
              <a:ext cx="8641370" cy="69358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Tìm nội dung tương ứng với từng phần của đoạn văn.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B6F21-275B-56CE-59FF-CBE2B601AE00}"/>
              </a:ext>
            </a:extLst>
          </p:cNvPr>
          <p:cNvSpPr/>
          <p:nvPr/>
        </p:nvSpPr>
        <p:spPr>
          <a:xfrm>
            <a:off x="152400" y="219075"/>
            <a:ext cx="5114925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C0DCF-FC3A-8715-D82C-C25787A88CDF}"/>
              </a:ext>
            </a:extLst>
          </p:cNvPr>
          <p:cNvSpPr txBox="1"/>
          <p:nvPr/>
        </p:nvSpPr>
        <p:spPr>
          <a:xfrm>
            <a:off x="447675" y="752475"/>
            <a:ext cx="4600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là cô bạn thân duy nhất của tôi.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 tôi cùng lớn lên bên nhau, ngày ngày cùng đi chung một con đường đến lớp, cùng chia sẻ với nhau những vui buồn trong cuộc sống...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(3)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 cảm mà tôi cảm nhận được ở nhỏ Thắm là một tình bạn ấm áp và thân thiết.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(4)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 tôi thân nhau đến mức đứa này đã quen với sự có mặt của đứa kia bên cạnh.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(5)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 đây, tôi chưa bao giờ nghĩ rằng sẽ có một ngày chúng tôi xa nhau.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vậy, khi 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đi xa, tôi nhận ra tôi nhớ nó biết chừng nào.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(7)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nó nữa, chắc nó cũng nhớ tôi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m.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(8)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 tôi tin chắc rằng dù xa cách, tình bạn thân thiết giữa tôi và nhỏ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sẽ mãi mãi không thay đổi.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Nguyễn Nhật Ánh)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ABFFFD-DC3B-4AD3-71A2-5981C86D4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79021"/>
              </p:ext>
            </p:extLst>
          </p:nvPr>
        </p:nvGraphicFramePr>
        <p:xfrm>
          <a:off x="6372225" y="2083719"/>
          <a:ext cx="5467350" cy="370920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52903">
                  <a:extLst>
                    <a:ext uri="{9D8B030D-6E8A-4147-A177-3AD203B41FA5}">
                      <a16:colId xmlns:a16="http://schemas.microsoft.com/office/drawing/2014/main" val="26429863"/>
                    </a:ext>
                  </a:extLst>
                </a:gridCol>
                <a:gridCol w="4114447">
                  <a:extLst>
                    <a:ext uri="{9D8B030D-6E8A-4147-A177-3AD203B41FA5}">
                      <a16:colId xmlns:a16="http://schemas.microsoft.com/office/drawing/2014/main" val="1096969739"/>
                    </a:ext>
                  </a:extLst>
                </a:gridCol>
              </a:tblGrid>
              <a:tr h="87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của đoạn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 dung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557838"/>
                  </a:ext>
                </a:extLst>
              </a:tr>
              <a:tr h="869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 đầu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949511"/>
                  </a:ext>
                </a:extLst>
              </a:tr>
              <a:tr h="6519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 khai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87776"/>
                  </a:ext>
                </a:extLst>
              </a:tr>
              <a:tr h="1316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 thúc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8067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A5DDA0-E229-BE76-FC8E-C247172E7055}"/>
              </a:ext>
            </a:extLst>
          </p:cNvPr>
          <p:cNvSpPr txBox="1"/>
          <p:nvPr/>
        </p:nvSpPr>
        <p:spPr>
          <a:xfrm>
            <a:off x="7858125" y="3019425"/>
            <a:ext cx="376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hiện tình cảm bền chặt với người bạn thân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52290-07F0-C2BB-5626-5BA7DEE45E29}"/>
              </a:ext>
            </a:extLst>
          </p:cNvPr>
          <p:cNvSpPr txBox="1"/>
          <p:nvPr/>
        </p:nvSpPr>
        <p:spPr>
          <a:xfrm>
            <a:off x="7848600" y="3895725"/>
            <a:ext cx="406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Cho biết người bạn thân là ai.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74346-A96C-2B79-3990-664A01D550A1}"/>
              </a:ext>
            </a:extLst>
          </p:cNvPr>
          <p:cNvSpPr txBox="1"/>
          <p:nvPr/>
        </p:nvSpPr>
        <p:spPr>
          <a:xfrm>
            <a:off x="7829550" y="4533900"/>
            <a:ext cx="386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Nêu kỉ niệm gán bó,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thân thiết với bạn và tình cảm dành cho bạn.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35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375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Tìm trong phần triển khai nội dung của đoạn: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Câu nêu kỉ niệm về người bạn.</a:t>
            </a:r>
          </a:p>
          <a:p>
            <a:pPr marL="0" marR="0" lvl="0" indent="0" algn="just" defTabSz="4572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Từ ngữ trực tiếp biểu đạt tình cảm, cảm xúc.</a:t>
            </a:r>
          </a:p>
          <a:p>
            <a:pPr marL="0" marR="0" lvl="0" indent="0" algn="just" defTabSz="4572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Suy nghĩ, việc làm thể hiện tình cảm, cảm xúc dành cho bạn.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7B269-BE7A-F27C-398C-702E50B4BD8C}"/>
              </a:ext>
            </a:extLst>
          </p:cNvPr>
          <p:cNvSpPr txBox="1"/>
          <p:nvPr/>
        </p:nvSpPr>
        <p:spPr>
          <a:xfrm>
            <a:off x="419100" y="1466850"/>
            <a:ext cx="1114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 Chúng tôi cùng lớn lên bên nhau, ngày ngày cùng đi chung một con đường đến lớp, cùng chia sẻ với nhau những vui buồn trong cuộc sống...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8A476-B1AC-151B-5C79-1796F7CBA040}"/>
              </a:ext>
            </a:extLst>
          </p:cNvPr>
          <p:cNvSpPr txBox="1"/>
          <p:nvPr/>
        </p:nvSpPr>
        <p:spPr>
          <a:xfrm>
            <a:off x="457200" y="2847975"/>
            <a:ext cx="1114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thắm thiết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 nhau.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8E8C3-0E30-36C5-1FBC-879000DACFC4}"/>
              </a:ext>
            </a:extLst>
          </p:cNvPr>
          <p:cNvSpPr txBox="1"/>
          <p:nvPr/>
        </p:nvSpPr>
        <p:spPr>
          <a:xfrm>
            <a:off x="504825" y="4286250"/>
            <a:ext cx="1114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Đứa này quen với sự có mặt của đứa kia bên cạnh;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bao giờ nghĩ rằng có ngày chúng tôi xa nhau,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bạn đi xa,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ra nhớ bạn biết chừng nào,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 nó cũng nhớ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2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4E44662-29C0-4CD0-87D3-C9E55C81333E}"/>
              </a:ext>
            </a:extLst>
          </p:cNvPr>
          <p:cNvSpPr txBox="1"/>
          <p:nvPr/>
        </p:nvSpPr>
        <p:spPr>
          <a:xfrm>
            <a:off x="333628" y="529380"/>
            <a:ext cx="11497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Trao đổi về những điểm cần lưu ý khi viết đoạn văn nêu tình cảm, cảm xúc.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1099555" y="2195367"/>
            <a:ext cx="9918359" cy="3557734"/>
            <a:chOff x="2519646" y="2453148"/>
            <a:chExt cx="3551639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650444" y="2453148"/>
              <a:ext cx="3356936" cy="87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Gợi ý: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tình cảm, cảm xúc thường có mấy phần? Đó là những phần nào?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 dung chính của mỗi phần là gì?</a:t>
              </a: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viết có thể biểu lộ tình cảm, cảm xúc bằng những cách nào?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24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2147305" y="661842"/>
            <a:ext cx="7577720" cy="738333"/>
            <a:chOff x="2519646" y="2453148"/>
            <a:chExt cx="3551639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650444" y="2453148"/>
              <a:ext cx="3356936" cy="16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 văn nêu tình cảm, cảm xúc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6F5A96-1CB4-291D-CE35-FEA9E96D53EF}"/>
              </a:ext>
            </a:extLst>
          </p:cNvPr>
          <p:cNvCxnSpPr>
            <a:stCxn id="3" idx="2"/>
          </p:cNvCxnSpPr>
          <p:nvPr/>
        </p:nvCxnSpPr>
        <p:spPr>
          <a:xfrm flipH="1">
            <a:off x="2095500" y="1400175"/>
            <a:ext cx="3840665" cy="6667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876301" y="2056286"/>
            <a:ext cx="224789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A3E1-D583-E1B5-5A2E-3ED08E44111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934075" y="1400175"/>
            <a:ext cx="2090" cy="71437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39A1-3426-563F-481E-971AFFF41D42}"/>
              </a:ext>
            </a:extLst>
          </p:cNvPr>
          <p:cNvSpPr/>
          <p:nvPr/>
        </p:nvSpPr>
        <p:spPr>
          <a:xfrm>
            <a:off x="4638676" y="210391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F2337C-EAD3-FB08-0C55-AF3A11E4D05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936165" y="1400175"/>
            <a:ext cx="4007935" cy="69532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DF6D2-DA11-BE74-B514-606A582F4C96}"/>
              </a:ext>
            </a:extLst>
          </p:cNvPr>
          <p:cNvSpPr/>
          <p:nvPr/>
        </p:nvSpPr>
        <p:spPr>
          <a:xfrm>
            <a:off x="8648701" y="208486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8E1BF8-66D7-0757-1207-E150EFD6DF14}"/>
              </a:ext>
            </a:extLst>
          </p:cNvPr>
          <p:cNvSpPr/>
          <p:nvPr/>
        </p:nvSpPr>
        <p:spPr>
          <a:xfrm>
            <a:off x="402633" y="3373227"/>
            <a:ext cx="2759668" cy="26560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đối tượng mà người viết muốn bày tỏ tình cảm, cảm xúc là ai.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5E1DF-C85B-C323-400D-2C32457D02BD}"/>
              </a:ext>
            </a:extLst>
          </p:cNvPr>
          <p:cNvCxnSpPr>
            <a:cxnSpLocks/>
          </p:cNvCxnSpPr>
          <p:nvPr/>
        </p:nvCxnSpPr>
        <p:spPr>
          <a:xfrm>
            <a:off x="1905000" y="2695575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946D16-D361-1786-28F0-5F04CBBB4C6C}"/>
              </a:ext>
            </a:extLst>
          </p:cNvPr>
          <p:cNvSpPr/>
          <p:nvPr/>
        </p:nvSpPr>
        <p:spPr>
          <a:xfrm>
            <a:off x="3990975" y="3439902"/>
            <a:ext cx="3819525" cy="2818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những điều ở đối tượng đó làm người viết xúc động và cách người viết biểu lộ cảm xúc,tình cảm của mình.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B77E0A-19D8-63AA-27A2-A932DCA1C053}"/>
              </a:ext>
            </a:extLst>
          </p:cNvPr>
          <p:cNvCxnSpPr>
            <a:cxnSpLocks/>
          </p:cNvCxnSpPr>
          <p:nvPr/>
        </p:nvCxnSpPr>
        <p:spPr>
          <a:xfrm>
            <a:off x="5981700" y="27622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41350B-DDA8-2F9B-6A99-C2896DD1699A}"/>
              </a:ext>
            </a:extLst>
          </p:cNvPr>
          <p:cNvSpPr/>
          <p:nvPr/>
        </p:nvSpPr>
        <p:spPr>
          <a:xfrm>
            <a:off x="8458201" y="3401801"/>
            <a:ext cx="3314700" cy="2694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định tình cảm,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xúc của người viết với đối tượng.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FF12F-ECCE-7A99-EEB5-14C603E67DB7}"/>
              </a:ext>
            </a:extLst>
          </p:cNvPr>
          <p:cNvCxnSpPr>
            <a:cxnSpLocks/>
          </p:cNvCxnSpPr>
          <p:nvPr/>
        </p:nvCxnSpPr>
        <p:spPr>
          <a:xfrm>
            <a:off x="10144125" y="27241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8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6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A333D0-F34D-ADBA-EEAC-32319EBD2027}"/>
              </a:ext>
            </a:extLst>
          </p:cNvPr>
          <p:cNvGrpSpPr/>
          <p:nvPr/>
        </p:nvGrpSpPr>
        <p:grpSpPr>
          <a:xfrm>
            <a:off x="-336883" y="1095375"/>
            <a:ext cx="12936352" cy="5342320"/>
            <a:chOff x="1777189" y="809927"/>
            <a:chExt cx="9061557" cy="5742068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id="{315C025F-7E72-E4DD-B0FE-44135AB7484D}"/>
                </a:ext>
              </a:extLst>
            </p:cNvPr>
            <p:cNvGrpSpPr/>
            <p:nvPr/>
          </p:nvGrpSpPr>
          <p:grpSpPr>
            <a:xfrm>
              <a:off x="1777189" y="809927"/>
              <a:ext cx="9061557" cy="5742068"/>
              <a:chOff x="1147960" y="2215449"/>
              <a:chExt cx="7273680" cy="3452269"/>
            </a:xfrm>
          </p:grpSpPr>
          <p:pic>
            <p:nvPicPr>
              <p:cNvPr id="18" name="图片 14" descr="形状&#10;&#10;描述已自动生成">
                <a:extLst>
                  <a:ext uri="{FF2B5EF4-FFF2-40B4-BE49-F238E27FC236}">
                    <a16:creationId xmlns:a16="http://schemas.microsoft.com/office/drawing/2014/main" id="{BE62C314-C1D4-FA8F-68D8-B184A5F68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55" r="25920" b="15655"/>
              <a:stretch/>
            </p:blipFill>
            <p:spPr>
              <a:xfrm>
                <a:off x="1147960" y="2215449"/>
                <a:ext cx="3723121" cy="3452269"/>
              </a:xfrm>
              <a:prstGeom prst="rect">
                <a:avLst/>
              </a:prstGeom>
            </p:spPr>
          </p:pic>
          <p:pic>
            <p:nvPicPr>
              <p:cNvPr id="19" name="图片 28" descr="形状&#10;&#10;描述已自动生成">
                <a:extLst>
                  <a:ext uri="{FF2B5EF4-FFF2-40B4-BE49-F238E27FC236}">
                    <a16:creationId xmlns:a16="http://schemas.microsoft.com/office/drawing/2014/main" id="{3001E4D4-0364-0E5D-6B7E-A4E61A290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54" t="15655" b="15655"/>
              <a:stretch/>
            </p:blipFill>
            <p:spPr>
              <a:xfrm>
                <a:off x="4871081" y="2215449"/>
                <a:ext cx="3550559" cy="3452269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C97F46-F092-522B-4DFE-FDDC2711136F}"/>
                </a:ext>
              </a:extLst>
            </p:cNvPr>
            <p:cNvSpPr txBox="1"/>
            <p:nvPr/>
          </p:nvSpPr>
          <p:spPr>
            <a:xfrm>
              <a:off x="2752726" y="2042793"/>
              <a:ext cx="7143749" cy="367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Viết đoạn văn nêu tình cảm,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cảm xúc cần nêu được tình cảm,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cảm xúc đó là gì và được biểu lộ như thế nào.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Đoạn văn thường có 3 phần: mở đầu,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triển khai,</a:t>
              </a:r>
              <a:r>
                <a:rPr lang="en-US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kết thúc.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020AD9E-AC41-B6CB-DF99-AC4091525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142" y="490291"/>
            <a:ext cx="2871465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3D00F1-AB0C-40F2-9A97-90085EF89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633" y="388774"/>
            <a:ext cx="6896367" cy="6469226"/>
          </a:xfrm>
          <a:prstGeom prst="rect">
            <a:avLst/>
          </a:prstGeom>
        </p:spPr>
      </p:pic>
      <p:sp>
        <p:nvSpPr>
          <p:cNvPr id="6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0120044" flipH="1">
            <a:off x="-39179" y="480069"/>
            <a:ext cx="6998093" cy="3374600"/>
          </a:xfrm>
          <a:custGeom>
            <a:avLst/>
            <a:gdLst>
              <a:gd name="connsiteX0" fmla="*/ 631772 w 6998093"/>
              <a:gd name="connsiteY0" fmla="*/ 1122523 h 3374600"/>
              <a:gd name="connsiteX1" fmla="*/ 910886 w 6998093"/>
              <a:gd name="connsiteY1" fmla="*/ 539545 h 3374600"/>
              <a:gd name="connsiteX2" fmla="*/ 2268710 w 6998093"/>
              <a:gd name="connsiteY2" fmla="*/ 406358 h 3374600"/>
              <a:gd name="connsiteX3" fmla="*/ 3637712 w 6998093"/>
              <a:gd name="connsiteY3" fmla="*/ 268093 h 3374600"/>
              <a:gd name="connsiteX4" fmla="*/ 4171155 w 6998093"/>
              <a:gd name="connsiteY4" fmla="*/ 15623 h 3374600"/>
              <a:gd name="connsiteX5" fmla="*/ 4832733 w 6998093"/>
              <a:gd name="connsiteY5" fmla="*/ 193805 h 3374600"/>
              <a:gd name="connsiteX6" fmla="*/ 5744753 w 6998093"/>
              <a:gd name="connsiteY6" fmla="*/ 53899 h 3374600"/>
              <a:gd name="connsiteX7" fmla="*/ 6207243 w 6998093"/>
              <a:gd name="connsiteY7" fmla="*/ 435573 h 3374600"/>
              <a:gd name="connsiteX8" fmla="*/ 6800785 w 6998093"/>
              <a:gd name="connsiteY8" fmla="*/ 805998 h 3374600"/>
              <a:gd name="connsiteX9" fmla="*/ 6774218 w 6998093"/>
              <a:gd name="connsiteY9" fmla="*/ 1207669 h 3374600"/>
              <a:gd name="connsiteX10" fmla="*/ 6968286 w 6998093"/>
              <a:gd name="connsiteY10" fmla="*/ 1821815 h 3374600"/>
              <a:gd name="connsiteX11" fmla="*/ 6059182 w 6998093"/>
              <a:gd name="connsiteY11" fmla="*/ 2359407 h 3374600"/>
              <a:gd name="connsiteX12" fmla="*/ 5733738 w 6998093"/>
              <a:gd name="connsiteY12" fmla="*/ 2820056 h 3374600"/>
              <a:gd name="connsiteX13" fmla="*/ 4625707 w 6998093"/>
              <a:gd name="connsiteY13" fmla="*/ 2875830 h 3374600"/>
              <a:gd name="connsiteX14" fmla="*/ 3833885 w 6998093"/>
              <a:gd name="connsiteY14" fmla="*/ 3367257 h 3374600"/>
              <a:gd name="connsiteX15" fmla="*/ 2669642 w 6998093"/>
              <a:gd name="connsiteY15" fmla="*/ 3067292 h 3374600"/>
              <a:gd name="connsiteX16" fmla="*/ 940206 w 6998093"/>
              <a:gd name="connsiteY16" fmla="*/ 2770921 h 3374600"/>
              <a:gd name="connsiteX17" fmla="*/ 179812 w 6998093"/>
              <a:gd name="connsiteY17" fmla="*/ 2441116 h 3374600"/>
              <a:gd name="connsiteX18" fmla="*/ 342290 w 6998093"/>
              <a:gd name="connsiteY18" fmla="*/ 1995935 h 3374600"/>
              <a:gd name="connsiteX19" fmla="*/ -810 w 6998093"/>
              <a:gd name="connsiteY19" fmla="*/ 1539192 h 3374600"/>
              <a:gd name="connsiteX20" fmla="*/ 625778 w 6998093"/>
              <a:gd name="connsiteY20" fmla="*/ 1133225 h 3374600"/>
              <a:gd name="connsiteX21" fmla="*/ 631772 w 6998093"/>
              <a:gd name="connsiteY21" fmla="*/ 1122523 h 3374600"/>
              <a:gd name="connsiteX0" fmla="*/ 2187498 w 6998093"/>
              <a:gd name="connsiteY0" fmla="*/ 4355562 h 3374600"/>
              <a:gd name="connsiteX1" fmla="*/ 2093759 w 6998093"/>
              <a:gd name="connsiteY1" fmla="*/ 4449301 h 3374600"/>
              <a:gd name="connsiteX2" fmla="*/ 2000020 w 6998093"/>
              <a:gd name="connsiteY2" fmla="*/ 4355562 h 3374600"/>
              <a:gd name="connsiteX3" fmla="*/ 2093759 w 6998093"/>
              <a:gd name="connsiteY3" fmla="*/ 4261823 h 3374600"/>
              <a:gd name="connsiteX4" fmla="*/ 2187498 w 6998093"/>
              <a:gd name="connsiteY4" fmla="*/ 4355562 h 3374600"/>
              <a:gd name="connsiteX0" fmla="*/ 2433444 w 6998093"/>
              <a:gd name="connsiteY0" fmla="*/ 4066562 h 3374600"/>
              <a:gd name="connsiteX1" fmla="*/ 2245966 w 6998093"/>
              <a:gd name="connsiteY1" fmla="*/ 4254040 h 3374600"/>
              <a:gd name="connsiteX2" fmla="*/ 2058488 w 6998093"/>
              <a:gd name="connsiteY2" fmla="*/ 4066562 h 3374600"/>
              <a:gd name="connsiteX3" fmla="*/ 2245966 w 6998093"/>
              <a:gd name="connsiteY3" fmla="*/ 3879084 h 3374600"/>
              <a:gd name="connsiteX4" fmla="*/ 2433444 w 6998093"/>
              <a:gd name="connsiteY4" fmla="*/ 4066562 h 3374600"/>
              <a:gd name="connsiteX0" fmla="*/ 2766753 w 6998093"/>
              <a:gd name="connsiteY0" fmla="*/ 3611683 h 3374600"/>
              <a:gd name="connsiteX1" fmla="*/ 2485536 w 6998093"/>
              <a:gd name="connsiteY1" fmla="*/ 3892900 h 3374600"/>
              <a:gd name="connsiteX2" fmla="*/ 2204319 w 6998093"/>
              <a:gd name="connsiteY2" fmla="*/ 3611683 h 3374600"/>
              <a:gd name="connsiteX3" fmla="*/ 2485536 w 6998093"/>
              <a:gd name="connsiteY3" fmla="*/ 3330466 h 3374600"/>
              <a:gd name="connsiteX4" fmla="*/ 2766753 w 6998093"/>
              <a:gd name="connsiteY4" fmla="*/ 3611683 h 3374600"/>
              <a:gd name="connsiteX0" fmla="*/ 760232 w 6998093"/>
              <a:gd name="connsiteY0" fmla="*/ 2044835 h 3374600"/>
              <a:gd name="connsiteX1" fmla="*/ 349904 w 6998093"/>
              <a:gd name="connsiteY1" fmla="*/ 1982577 h 3374600"/>
              <a:gd name="connsiteX2" fmla="*/ 1122286 w 6998093"/>
              <a:gd name="connsiteY2" fmla="*/ 2726161 h 3374600"/>
              <a:gd name="connsiteX3" fmla="*/ 942798 w 6998093"/>
              <a:gd name="connsiteY3" fmla="*/ 2755923 h 3374600"/>
              <a:gd name="connsiteX4" fmla="*/ 2669318 w 6998093"/>
              <a:gd name="connsiteY4" fmla="*/ 3053544 h 3374600"/>
              <a:gd name="connsiteX5" fmla="*/ 2561107 w 6998093"/>
              <a:gd name="connsiteY5" fmla="*/ 2917622 h 3374600"/>
              <a:gd name="connsiteX6" fmla="*/ 4669769 w 6998093"/>
              <a:gd name="connsiteY6" fmla="*/ 2714600 h 3374600"/>
              <a:gd name="connsiteX7" fmla="*/ 4626517 w 6998093"/>
              <a:gd name="connsiteY7" fmla="*/ 2863723 h 3374600"/>
              <a:gd name="connsiteX8" fmla="*/ 5528655 w 6998093"/>
              <a:gd name="connsiteY8" fmla="*/ 1793068 h 3374600"/>
              <a:gd name="connsiteX9" fmla="*/ 6055294 w 6998093"/>
              <a:gd name="connsiteY9" fmla="*/ 2350502 h 3374600"/>
              <a:gd name="connsiteX10" fmla="*/ 6770978 w 6998093"/>
              <a:gd name="connsiteY10" fmla="*/ 1199389 h 3374600"/>
              <a:gd name="connsiteX11" fmla="*/ 6536413 w 6998093"/>
              <a:gd name="connsiteY11" fmla="*/ 1408426 h 3374600"/>
              <a:gd name="connsiteX12" fmla="*/ 6208215 w 6998093"/>
              <a:gd name="connsiteY12" fmla="*/ 423856 h 3374600"/>
              <a:gd name="connsiteX13" fmla="*/ 6220527 w 6998093"/>
              <a:gd name="connsiteY13" fmla="*/ 522594 h 3374600"/>
              <a:gd name="connsiteX14" fmla="*/ 4710429 w 6998093"/>
              <a:gd name="connsiteY14" fmla="*/ 308713 h 3374600"/>
              <a:gd name="connsiteX15" fmla="*/ 4830628 w 6998093"/>
              <a:gd name="connsiteY15" fmla="*/ 182790 h 3374600"/>
              <a:gd name="connsiteX16" fmla="*/ 3586684 w 6998093"/>
              <a:gd name="connsiteY16" fmla="*/ 368706 h 3374600"/>
              <a:gd name="connsiteX17" fmla="*/ 3644840 w 6998093"/>
              <a:gd name="connsiteY17" fmla="*/ 260125 h 3374600"/>
              <a:gd name="connsiteX18" fmla="*/ 2267900 w 6998093"/>
              <a:gd name="connsiteY18" fmla="*/ 405576 h 3374600"/>
              <a:gd name="connsiteX19" fmla="*/ 2478491 w 6998093"/>
              <a:gd name="connsiteY19" fmla="*/ 510876 h 3374600"/>
              <a:gd name="connsiteX20" fmla="*/ 668544 w 6998093"/>
              <a:gd name="connsiteY20" fmla="*/ 1233369 h 3374600"/>
              <a:gd name="connsiteX21" fmla="*/ 631772 w 6998093"/>
              <a:gd name="connsiteY21" fmla="*/ 1122523 h 33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998093" h="3374600" fill="none" extrusionOk="0">
                <a:moveTo>
                  <a:pt x="631772" y="1122523"/>
                </a:moveTo>
                <a:cubicBezTo>
                  <a:pt x="576728" y="908416"/>
                  <a:pt x="694424" y="685820"/>
                  <a:pt x="910886" y="539545"/>
                </a:cubicBezTo>
                <a:cubicBezTo>
                  <a:pt x="1295596" y="287166"/>
                  <a:pt x="1792442" y="184119"/>
                  <a:pt x="2268710" y="406358"/>
                </a:cubicBezTo>
                <a:cubicBezTo>
                  <a:pt x="2527329" y="83283"/>
                  <a:pt x="3151494" y="30123"/>
                  <a:pt x="3637712" y="268093"/>
                </a:cubicBezTo>
                <a:cubicBezTo>
                  <a:pt x="3750356" y="119259"/>
                  <a:pt x="3936550" y="40613"/>
                  <a:pt x="4171155" y="15623"/>
                </a:cubicBezTo>
                <a:cubicBezTo>
                  <a:pt x="4426990" y="-11521"/>
                  <a:pt x="4685545" y="73371"/>
                  <a:pt x="4832733" y="193805"/>
                </a:cubicBezTo>
                <a:cubicBezTo>
                  <a:pt x="5084554" y="-4616"/>
                  <a:pt x="5408157" y="-31103"/>
                  <a:pt x="5744753" y="53899"/>
                </a:cubicBezTo>
                <a:cubicBezTo>
                  <a:pt x="5991344" y="103536"/>
                  <a:pt x="6164918" y="266164"/>
                  <a:pt x="6207243" y="435573"/>
                </a:cubicBezTo>
                <a:cubicBezTo>
                  <a:pt x="6482182" y="501905"/>
                  <a:pt x="6709035" y="620553"/>
                  <a:pt x="6800785" y="805998"/>
                </a:cubicBezTo>
                <a:cubicBezTo>
                  <a:pt x="6856102" y="916115"/>
                  <a:pt x="6841928" y="1072630"/>
                  <a:pt x="6774218" y="1207669"/>
                </a:cubicBezTo>
                <a:cubicBezTo>
                  <a:pt x="6951263" y="1417375"/>
                  <a:pt x="7023489" y="1643223"/>
                  <a:pt x="6968286" y="1821815"/>
                </a:cubicBezTo>
                <a:cubicBezTo>
                  <a:pt x="6866908" y="2100793"/>
                  <a:pt x="6440324" y="2296394"/>
                  <a:pt x="6059182" y="2359407"/>
                </a:cubicBezTo>
                <a:cubicBezTo>
                  <a:pt x="6066129" y="2503741"/>
                  <a:pt x="5939012" y="2687284"/>
                  <a:pt x="5733738" y="2820056"/>
                </a:cubicBezTo>
                <a:cubicBezTo>
                  <a:pt x="5403951" y="2933660"/>
                  <a:pt x="5001159" y="3084575"/>
                  <a:pt x="4625707" y="2875830"/>
                </a:cubicBezTo>
                <a:cubicBezTo>
                  <a:pt x="4461321" y="3165935"/>
                  <a:pt x="4267178" y="3328029"/>
                  <a:pt x="3833885" y="3367257"/>
                </a:cubicBezTo>
                <a:cubicBezTo>
                  <a:pt x="3344322" y="3450871"/>
                  <a:pt x="2920873" y="3330227"/>
                  <a:pt x="2669642" y="3067292"/>
                </a:cubicBezTo>
                <a:cubicBezTo>
                  <a:pt x="2088605" y="3347987"/>
                  <a:pt x="1213948" y="3214504"/>
                  <a:pt x="940206" y="2770921"/>
                </a:cubicBezTo>
                <a:cubicBezTo>
                  <a:pt x="626187" y="2817099"/>
                  <a:pt x="291799" y="2651570"/>
                  <a:pt x="179812" y="2441116"/>
                </a:cubicBezTo>
                <a:cubicBezTo>
                  <a:pt x="109347" y="2287784"/>
                  <a:pt x="166419" y="2128008"/>
                  <a:pt x="342290" y="1995935"/>
                </a:cubicBezTo>
                <a:cubicBezTo>
                  <a:pt x="97652" y="1879774"/>
                  <a:pt x="-50157" y="1734175"/>
                  <a:pt x="-810" y="1539192"/>
                </a:cubicBezTo>
                <a:cubicBezTo>
                  <a:pt x="58147" y="1348695"/>
                  <a:pt x="273853" y="1145991"/>
                  <a:pt x="625778" y="1133225"/>
                </a:cubicBezTo>
                <a:cubicBezTo>
                  <a:pt x="627615" y="1129503"/>
                  <a:pt x="629764" y="1126027"/>
                  <a:pt x="631772" y="1122523"/>
                </a:cubicBezTo>
                <a:close/>
              </a:path>
              <a:path w="6998093" h="3374600" fill="none" extrusionOk="0">
                <a:moveTo>
                  <a:pt x="2187498" y="4355562"/>
                </a:moveTo>
                <a:cubicBezTo>
                  <a:pt x="2184453" y="4402190"/>
                  <a:pt x="2139670" y="4454682"/>
                  <a:pt x="2093759" y="4449301"/>
                </a:cubicBezTo>
                <a:cubicBezTo>
                  <a:pt x="2044802" y="4455415"/>
                  <a:pt x="1992081" y="4412718"/>
                  <a:pt x="2000020" y="4355562"/>
                </a:cubicBezTo>
                <a:cubicBezTo>
                  <a:pt x="2000388" y="4310019"/>
                  <a:pt x="2044058" y="4261173"/>
                  <a:pt x="2093759" y="4261823"/>
                </a:cubicBezTo>
                <a:cubicBezTo>
                  <a:pt x="2147182" y="4263635"/>
                  <a:pt x="2188812" y="4310913"/>
                  <a:pt x="2187498" y="4355562"/>
                </a:cubicBezTo>
                <a:close/>
              </a:path>
              <a:path w="6998093" h="3374600" fill="none" extrusionOk="0">
                <a:moveTo>
                  <a:pt x="2433444" y="4066562"/>
                </a:moveTo>
                <a:cubicBezTo>
                  <a:pt x="2429969" y="4165479"/>
                  <a:pt x="2335316" y="4267003"/>
                  <a:pt x="2245966" y="4254040"/>
                </a:cubicBezTo>
                <a:cubicBezTo>
                  <a:pt x="2146175" y="4245249"/>
                  <a:pt x="2069793" y="4168091"/>
                  <a:pt x="2058488" y="4066562"/>
                </a:cubicBezTo>
                <a:cubicBezTo>
                  <a:pt x="2059986" y="3958866"/>
                  <a:pt x="2141756" y="3886231"/>
                  <a:pt x="2245966" y="3879084"/>
                </a:cubicBezTo>
                <a:cubicBezTo>
                  <a:pt x="2342143" y="3887387"/>
                  <a:pt x="2425287" y="3965697"/>
                  <a:pt x="2433444" y="4066562"/>
                </a:cubicBezTo>
                <a:close/>
              </a:path>
              <a:path w="6998093" h="3374600" fill="none" extrusionOk="0">
                <a:moveTo>
                  <a:pt x="2766753" y="3611683"/>
                </a:moveTo>
                <a:cubicBezTo>
                  <a:pt x="2782550" y="3786175"/>
                  <a:pt x="2633444" y="3889976"/>
                  <a:pt x="2485536" y="3892900"/>
                </a:cubicBezTo>
                <a:cubicBezTo>
                  <a:pt x="2344875" y="3898665"/>
                  <a:pt x="2188451" y="3760228"/>
                  <a:pt x="2204319" y="3611683"/>
                </a:cubicBezTo>
                <a:cubicBezTo>
                  <a:pt x="2191516" y="3464761"/>
                  <a:pt x="2322896" y="3347927"/>
                  <a:pt x="2485536" y="3330466"/>
                </a:cubicBezTo>
                <a:cubicBezTo>
                  <a:pt x="2640701" y="3355270"/>
                  <a:pt x="2783477" y="3471892"/>
                  <a:pt x="2766753" y="3611683"/>
                </a:cubicBezTo>
                <a:close/>
              </a:path>
              <a:path w="6998093" h="3374600" fill="none" extrusionOk="0">
                <a:moveTo>
                  <a:pt x="760232" y="2044835"/>
                </a:moveTo>
                <a:cubicBezTo>
                  <a:pt x="618650" y="2061884"/>
                  <a:pt x="455051" y="2046911"/>
                  <a:pt x="349904" y="1982577"/>
                </a:cubicBezTo>
                <a:moveTo>
                  <a:pt x="1122286" y="2726161"/>
                </a:moveTo>
                <a:cubicBezTo>
                  <a:pt x="1059276" y="2736628"/>
                  <a:pt x="1011065" y="2750313"/>
                  <a:pt x="942798" y="2755923"/>
                </a:cubicBezTo>
                <a:moveTo>
                  <a:pt x="2669318" y="3053544"/>
                </a:moveTo>
                <a:cubicBezTo>
                  <a:pt x="2623602" y="3005054"/>
                  <a:pt x="2588640" y="2969219"/>
                  <a:pt x="2561107" y="2917622"/>
                </a:cubicBezTo>
                <a:moveTo>
                  <a:pt x="4669769" y="2714600"/>
                </a:moveTo>
                <a:cubicBezTo>
                  <a:pt x="4666145" y="2762186"/>
                  <a:pt x="4650100" y="2814354"/>
                  <a:pt x="4626517" y="2863723"/>
                </a:cubicBezTo>
                <a:moveTo>
                  <a:pt x="5528655" y="1793068"/>
                </a:moveTo>
                <a:cubicBezTo>
                  <a:pt x="5882862" y="1920720"/>
                  <a:pt x="6059808" y="2097366"/>
                  <a:pt x="6055294" y="2350502"/>
                </a:cubicBezTo>
                <a:moveTo>
                  <a:pt x="6770978" y="1199389"/>
                </a:moveTo>
                <a:cubicBezTo>
                  <a:pt x="6725116" y="1281788"/>
                  <a:pt x="6648027" y="1337149"/>
                  <a:pt x="6536413" y="1408426"/>
                </a:cubicBezTo>
                <a:moveTo>
                  <a:pt x="6208215" y="423856"/>
                </a:moveTo>
                <a:cubicBezTo>
                  <a:pt x="6213707" y="455450"/>
                  <a:pt x="6223054" y="491778"/>
                  <a:pt x="6220527" y="522594"/>
                </a:cubicBezTo>
                <a:moveTo>
                  <a:pt x="4710429" y="308713"/>
                </a:moveTo>
                <a:cubicBezTo>
                  <a:pt x="4740274" y="262085"/>
                  <a:pt x="4792178" y="220634"/>
                  <a:pt x="4830628" y="182790"/>
                </a:cubicBezTo>
                <a:moveTo>
                  <a:pt x="3586684" y="368706"/>
                </a:moveTo>
                <a:cubicBezTo>
                  <a:pt x="3598114" y="331507"/>
                  <a:pt x="3617197" y="298852"/>
                  <a:pt x="3644840" y="260125"/>
                </a:cubicBezTo>
                <a:moveTo>
                  <a:pt x="2267900" y="405576"/>
                </a:moveTo>
                <a:cubicBezTo>
                  <a:pt x="2357728" y="440072"/>
                  <a:pt x="2410846" y="474803"/>
                  <a:pt x="2478491" y="510876"/>
                </a:cubicBezTo>
                <a:moveTo>
                  <a:pt x="668544" y="1233369"/>
                </a:moveTo>
                <a:cubicBezTo>
                  <a:pt x="654971" y="1196989"/>
                  <a:pt x="642484" y="1161036"/>
                  <a:pt x="631772" y="1122523"/>
                </a:cubicBezTo>
              </a:path>
              <a:path w="6998093" h="3374600" stroke="0" extrusionOk="0">
                <a:moveTo>
                  <a:pt x="631772" y="1122523"/>
                </a:moveTo>
                <a:cubicBezTo>
                  <a:pt x="614091" y="942645"/>
                  <a:pt x="687896" y="686223"/>
                  <a:pt x="910886" y="539545"/>
                </a:cubicBezTo>
                <a:cubicBezTo>
                  <a:pt x="1251234" y="290688"/>
                  <a:pt x="1852865" y="241954"/>
                  <a:pt x="2268710" y="406358"/>
                </a:cubicBezTo>
                <a:cubicBezTo>
                  <a:pt x="2592036" y="-9897"/>
                  <a:pt x="3190197" y="11474"/>
                  <a:pt x="3637712" y="268093"/>
                </a:cubicBezTo>
                <a:cubicBezTo>
                  <a:pt x="3727324" y="133377"/>
                  <a:pt x="3929948" y="85"/>
                  <a:pt x="4171155" y="15623"/>
                </a:cubicBezTo>
                <a:cubicBezTo>
                  <a:pt x="4428606" y="22642"/>
                  <a:pt x="4687589" y="92085"/>
                  <a:pt x="4832733" y="193805"/>
                </a:cubicBezTo>
                <a:cubicBezTo>
                  <a:pt x="5043463" y="33412"/>
                  <a:pt x="5437577" y="-51153"/>
                  <a:pt x="5744753" y="53899"/>
                </a:cubicBezTo>
                <a:cubicBezTo>
                  <a:pt x="5973399" y="141534"/>
                  <a:pt x="6141254" y="288737"/>
                  <a:pt x="6207243" y="435573"/>
                </a:cubicBezTo>
                <a:cubicBezTo>
                  <a:pt x="6449108" y="488527"/>
                  <a:pt x="6717211" y="641871"/>
                  <a:pt x="6800785" y="805998"/>
                </a:cubicBezTo>
                <a:cubicBezTo>
                  <a:pt x="6882658" y="956614"/>
                  <a:pt x="6859441" y="1081028"/>
                  <a:pt x="6774218" y="1207669"/>
                </a:cubicBezTo>
                <a:cubicBezTo>
                  <a:pt x="6990667" y="1385712"/>
                  <a:pt x="7072614" y="1646876"/>
                  <a:pt x="6968286" y="1821815"/>
                </a:cubicBezTo>
                <a:cubicBezTo>
                  <a:pt x="6843643" y="2120245"/>
                  <a:pt x="6429305" y="2339459"/>
                  <a:pt x="6059182" y="2359407"/>
                </a:cubicBezTo>
                <a:cubicBezTo>
                  <a:pt x="6059135" y="2568577"/>
                  <a:pt x="5934436" y="2700363"/>
                  <a:pt x="5733738" y="2820056"/>
                </a:cubicBezTo>
                <a:cubicBezTo>
                  <a:pt x="5479262" y="3039162"/>
                  <a:pt x="4928755" y="3028735"/>
                  <a:pt x="4625707" y="2875830"/>
                </a:cubicBezTo>
                <a:cubicBezTo>
                  <a:pt x="4518747" y="3147011"/>
                  <a:pt x="4203502" y="3250148"/>
                  <a:pt x="3833885" y="3367257"/>
                </a:cubicBezTo>
                <a:cubicBezTo>
                  <a:pt x="3438550" y="3477963"/>
                  <a:pt x="2936759" y="3298698"/>
                  <a:pt x="2669642" y="3067292"/>
                </a:cubicBezTo>
                <a:cubicBezTo>
                  <a:pt x="2076743" y="3306717"/>
                  <a:pt x="1259348" y="3229701"/>
                  <a:pt x="940206" y="2770921"/>
                </a:cubicBezTo>
                <a:cubicBezTo>
                  <a:pt x="609287" y="2761857"/>
                  <a:pt x="270229" y="2656596"/>
                  <a:pt x="179812" y="2441116"/>
                </a:cubicBezTo>
                <a:cubicBezTo>
                  <a:pt x="89781" y="2303954"/>
                  <a:pt x="161248" y="2091686"/>
                  <a:pt x="342290" y="1995935"/>
                </a:cubicBezTo>
                <a:cubicBezTo>
                  <a:pt x="115104" y="1906569"/>
                  <a:pt x="-31977" y="1724565"/>
                  <a:pt x="-810" y="1539192"/>
                </a:cubicBezTo>
                <a:cubicBezTo>
                  <a:pt x="25182" y="1318075"/>
                  <a:pt x="343759" y="1184098"/>
                  <a:pt x="625778" y="1133225"/>
                </a:cubicBezTo>
                <a:cubicBezTo>
                  <a:pt x="627535" y="1129339"/>
                  <a:pt x="629975" y="1125676"/>
                  <a:pt x="631772" y="1122523"/>
                </a:cubicBezTo>
                <a:close/>
              </a:path>
              <a:path w="6998093" h="3374600" stroke="0" extrusionOk="0">
                <a:moveTo>
                  <a:pt x="2187498" y="4355562"/>
                </a:moveTo>
                <a:cubicBezTo>
                  <a:pt x="2187538" y="4417504"/>
                  <a:pt x="2144355" y="4449758"/>
                  <a:pt x="2093759" y="4449301"/>
                </a:cubicBezTo>
                <a:cubicBezTo>
                  <a:pt x="2038249" y="4440344"/>
                  <a:pt x="1992311" y="4404745"/>
                  <a:pt x="2000020" y="4355562"/>
                </a:cubicBezTo>
                <a:cubicBezTo>
                  <a:pt x="1995730" y="4298379"/>
                  <a:pt x="2043349" y="4261397"/>
                  <a:pt x="2093759" y="4261823"/>
                </a:cubicBezTo>
                <a:cubicBezTo>
                  <a:pt x="2146900" y="4259429"/>
                  <a:pt x="2182834" y="4296586"/>
                  <a:pt x="2187498" y="4355562"/>
                </a:cubicBezTo>
                <a:close/>
              </a:path>
              <a:path w="6998093" h="3374600" stroke="0" extrusionOk="0">
                <a:moveTo>
                  <a:pt x="2433444" y="4066562"/>
                </a:moveTo>
                <a:cubicBezTo>
                  <a:pt x="2440493" y="4170445"/>
                  <a:pt x="2342996" y="4245769"/>
                  <a:pt x="2245966" y="4254040"/>
                </a:cubicBezTo>
                <a:cubicBezTo>
                  <a:pt x="2142069" y="4248275"/>
                  <a:pt x="2066985" y="4170178"/>
                  <a:pt x="2058488" y="4066562"/>
                </a:cubicBezTo>
                <a:cubicBezTo>
                  <a:pt x="2067923" y="3957513"/>
                  <a:pt x="2148516" y="3893646"/>
                  <a:pt x="2245966" y="3879084"/>
                </a:cubicBezTo>
                <a:cubicBezTo>
                  <a:pt x="2337251" y="3886467"/>
                  <a:pt x="2426933" y="3962878"/>
                  <a:pt x="2433444" y="4066562"/>
                </a:cubicBezTo>
                <a:close/>
              </a:path>
              <a:path w="6998093" h="3374600" stroke="0" extrusionOk="0">
                <a:moveTo>
                  <a:pt x="2766753" y="3611683"/>
                </a:moveTo>
                <a:cubicBezTo>
                  <a:pt x="2769474" y="3775816"/>
                  <a:pt x="2649995" y="3913445"/>
                  <a:pt x="2485536" y="3892900"/>
                </a:cubicBezTo>
                <a:cubicBezTo>
                  <a:pt x="2356207" y="3898555"/>
                  <a:pt x="2205433" y="3762053"/>
                  <a:pt x="2204319" y="3611683"/>
                </a:cubicBezTo>
                <a:cubicBezTo>
                  <a:pt x="2198432" y="3453770"/>
                  <a:pt x="2354092" y="3337256"/>
                  <a:pt x="2485536" y="3330466"/>
                </a:cubicBezTo>
                <a:cubicBezTo>
                  <a:pt x="2636138" y="3325716"/>
                  <a:pt x="2768520" y="3443204"/>
                  <a:pt x="2766753" y="3611683"/>
                </a:cubicBezTo>
                <a:close/>
              </a:path>
              <a:path w="6998093" h="3374600" fill="none" stroke="0" extrusionOk="0">
                <a:moveTo>
                  <a:pt x="760232" y="2044835"/>
                </a:moveTo>
                <a:cubicBezTo>
                  <a:pt x="610487" y="2071101"/>
                  <a:pt x="466415" y="2027865"/>
                  <a:pt x="349904" y="1982577"/>
                </a:cubicBezTo>
                <a:moveTo>
                  <a:pt x="1122286" y="2726161"/>
                </a:moveTo>
                <a:cubicBezTo>
                  <a:pt x="1065212" y="2743960"/>
                  <a:pt x="1006548" y="2762786"/>
                  <a:pt x="942798" y="2755923"/>
                </a:cubicBezTo>
                <a:moveTo>
                  <a:pt x="2669318" y="3053544"/>
                </a:moveTo>
                <a:cubicBezTo>
                  <a:pt x="2626419" y="3010287"/>
                  <a:pt x="2585436" y="2964568"/>
                  <a:pt x="2561107" y="2917622"/>
                </a:cubicBezTo>
                <a:moveTo>
                  <a:pt x="4669769" y="2714600"/>
                </a:moveTo>
                <a:cubicBezTo>
                  <a:pt x="4665396" y="2769333"/>
                  <a:pt x="4648267" y="2823638"/>
                  <a:pt x="4626517" y="2863723"/>
                </a:cubicBezTo>
                <a:moveTo>
                  <a:pt x="5528655" y="1793068"/>
                </a:moveTo>
                <a:cubicBezTo>
                  <a:pt x="5849361" y="1897255"/>
                  <a:pt x="6043984" y="2157853"/>
                  <a:pt x="6055294" y="2350502"/>
                </a:cubicBezTo>
                <a:moveTo>
                  <a:pt x="6770978" y="1199389"/>
                </a:moveTo>
                <a:cubicBezTo>
                  <a:pt x="6722435" y="1273613"/>
                  <a:pt x="6647421" y="1355542"/>
                  <a:pt x="6536413" y="1408426"/>
                </a:cubicBezTo>
                <a:moveTo>
                  <a:pt x="6208215" y="423856"/>
                </a:moveTo>
                <a:cubicBezTo>
                  <a:pt x="6214525" y="459814"/>
                  <a:pt x="6220293" y="488587"/>
                  <a:pt x="6220527" y="522594"/>
                </a:cubicBezTo>
                <a:moveTo>
                  <a:pt x="4710429" y="308713"/>
                </a:moveTo>
                <a:cubicBezTo>
                  <a:pt x="4730390" y="263131"/>
                  <a:pt x="4785308" y="222800"/>
                  <a:pt x="4830628" y="182790"/>
                </a:cubicBezTo>
                <a:moveTo>
                  <a:pt x="3586684" y="368706"/>
                </a:moveTo>
                <a:cubicBezTo>
                  <a:pt x="3600133" y="334563"/>
                  <a:pt x="3617706" y="295459"/>
                  <a:pt x="3644840" y="260125"/>
                </a:cubicBezTo>
                <a:moveTo>
                  <a:pt x="2267900" y="405576"/>
                </a:moveTo>
                <a:cubicBezTo>
                  <a:pt x="2339983" y="445158"/>
                  <a:pt x="2420945" y="465776"/>
                  <a:pt x="2478491" y="510876"/>
                </a:cubicBezTo>
                <a:moveTo>
                  <a:pt x="668544" y="1233369"/>
                </a:moveTo>
                <a:cubicBezTo>
                  <a:pt x="649618" y="1194575"/>
                  <a:pt x="642063" y="1160312"/>
                  <a:pt x="631772" y="1122523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118377638">
                  <a:prstGeom prst="cloudCallout">
                    <a:avLst>
                      <a:gd name="adj1" fmla="val -20081"/>
                      <a:gd name="adj2" fmla="val 79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0E5D8-0D70-4B7C-8E94-1C0379F14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28" y="1424358"/>
            <a:ext cx="4956478" cy="171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4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D8B77F-FCEE-42F1-B46C-D7C4F4E76E6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8\uFFFD\uFFFD:{C8548715-2659-455E-8C87-C2C50816CB0A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9 TÌm hiểu cách viết đoạnn văn nêu tình cảm,cảm xú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C1F4B4-331C-4BF5-9728-F8DE433AECD1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5063D6-E50A-4843-88D9-C12728CF5370}:4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B65DF-15C0-471B-BA11-077EC2B50264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CD11FD-C5D8-4EF0-A5F6-7AA949062C81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F84E3-F175-455B-93EB-432707D38324}:4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8C0A3-238E-4946-808E-4EBB83E6FCD4}:4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C5362-4586-4EA2-954E-517170C046C3}:4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220675-BD30-49E6-9BB1-C8ACAD3CD7A4}:4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F3111-4447-47CB-9581-2D5492A889D0}:413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857</Words>
  <Application>Microsoft Office PowerPoint</Application>
  <PresentationFormat>Widescreen</PresentationFormat>
  <Paragraphs>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Times New Roman</vt:lpstr>
      <vt:lpstr>Wingdings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19 TÌm hiểu cách viết đoạnn văn nêu tình cảm,cảm xúc</dc:title>
  <dc:creator>Thao Tran</dc:creator>
  <cp:lastModifiedBy>STD_DELL</cp:lastModifiedBy>
  <cp:revision>43</cp:revision>
  <dcterms:created xsi:type="dcterms:W3CDTF">2023-10-23T04:01:01Z</dcterms:created>
  <dcterms:modified xsi:type="dcterms:W3CDTF">2025-01-25T13:22:00Z</dcterms:modified>
</cp:coreProperties>
</file>