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9" r:id="rId2"/>
    <p:sldMasterId id="2147483691" r:id="rId3"/>
  </p:sldMasterIdLst>
  <p:notesMasterIdLst>
    <p:notesMasterId r:id="rId19"/>
  </p:notesMasterIdLst>
  <p:sldIdLst>
    <p:sldId id="847" r:id="rId4"/>
    <p:sldId id="319" r:id="rId5"/>
    <p:sldId id="746" r:id="rId6"/>
    <p:sldId id="851" r:id="rId7"/>
    <p:sldId id="852" r:id="rId8"/>
    <p:sldId id="878" r:id="rId9"/>
    <p:sldId id="880" r:id="rId10"/>
    <p:sldId id="879" r:id="rId11"/>
    <p:sldId id="853" r:id="rId12"/>
    <p:sldId id="855" r:id="rId13"/>
    <p:sldId id="873" r:id="rId14"/>
    <p:sldId id="881" r:id="rId15"/>
    <p:sldId id="875" r:id="rId16"/>
    <p:sldId id="882" r:id="rId17"/>
    <p:sldId id="854" r:id="rId18"/>
  </p:sldIdLst>
  <p:sldSz cx="12161838" cy="6858000"/>
  <p:notesSz cx="6858000" cy="9144000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00"/>
    <a:srgbClr val="F8E4AA"/>
    <a:srgbClr val="CCF8F1"/>
    <a:srgbClr val="B5F5EA"/>
    <a:srgbClr val="F9F5A1"/>
    <a:srgbClr val="FAE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89579" autoAdjust="0"/>
  </p:normalViewPr>
  <p:slideViewPr>
    <p:cSldViewPr snapToGrid="0">
      <p:cViewPr varScale="1">
        <p:scale>
          <a:sx n="75" d="100"/>
          <a:sy n="75" d="100"/>
        </p:scale>
        <p:origin x="1776" y="4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40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66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93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48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43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Bài này có nhiều cách giải nhé</a:t>
            </a:r>
          </a:p>
        </p:txBody>
      </p:sp>
    </p:spTree>
    <p:extLst>
      <p:ext uri="{BB962C8B-B14F-4D97-AF65-F5344CB8AC3E}">
        <p14:creationId xmlns:p14="http://schemas.microsoft.com/office/powerpoint/2010/main" val="921353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0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42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Kiến thức này HS cũng có học cơ bản ở lớp dưới rồi ạ (từ lớp 1 HS đã hiểu được vấn đề này)</a:t>
            </a:r>
          </a:p>
        </p:txBody>
      </p:sp>
    </p:spTree>
    <p:extLst>
      <p:ext uri="{BB962C8B-B14F-4D97-AF65-F5344CB8AC3E}">
        <p14:creationId xmlns:p14="http://schemas.microsoft.com/office/powerpoint/2010/main" val="2588403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38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7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/>
              <a:t>GV </a:t>
            </a:r>
            <a:r>
              <a:rPr lang="en-US" sz="1100" dirty="0" err="1"/>
              <a:t>yêu</a:t>
            </a:r>
            <a:r>
              <a:rPr lang="en-US" sz="1100" dirty="0"/>
              <a:t> </a:t>
            </a:r>
            <a:r>
              <a:rPr lang="en-US" sz="1100" dirty="0" err="1"/>
              <a:t>cầu</a:t>
            </a:r>
            <a:r>
              <a:rPr lang="en-US" sz="1100" dirty="0"/>
              <a:t> HS </a:t>
            </a:r>
            <a:r>
              <a:rPr lang="en-US" sz="1100" dirty="0" err="1"/>
              <a:t>lấy</a:t>
            </a:r>
            <a:r>
              <a:rPr lang="en-US" sz="1100" dirty="0"/>
              <a:t> </a:t>
            </a:r>
            <a:r>
              <a:rPr lang="en-US" sz="1100" dirty="0" err="1"/>
              <a:t>thêm</a:t>
            </a:r>
            <a:r>
              <a:rPr lang="en-US" sz="1100" dirty="0"/>
              <a:t> </a:t>
            </a:r>
            <a:r>
              <a:rPr lang="en-US" sz="1100" dirty="0" err="1"/>
              <a:t>ví</a:t>
            </a:r>
            <a:r>
              <a:rPr lang="en-US" sz="1100" dirty="0"/>
              <a:t> </a:t>
            </a:r>
            <a:r>
              <a:rPr lang="en-US" sz="1100" dirty="0" err="1"/>
              <a:t>dụ</a:t>
            </a: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24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9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/>
          <p:nvPr/>
        </p:nvSpPr>
        <p:spPr>
          <a:xfrm rot="-7338898">
            <a:off x="-3206933" y="4368324"/>
            <a:ext cx="5678223" cy="560001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8" name="Google Shape;158;p6"/>
          <p:cNvSpPr/>
          <p:nvPr/>
        </p:nvSpPr>
        <p:spPr>
          <a:xfrm>
            <a:off x="5382584" y="6054218"/>
            <a:ext cx="432461" cy="528133"/>
          </a:xfrm>
          <a:custGeom>
            <a:avLst/>
            <a:gdLst/>
            <a:ahLst/>
            <a:cxnLst/>
            <a:rect l="l" t="t" r="r" b="b"/>
            <a:pathLst>
              <a:path w="13006" h="15844" extrusionOk="0">
                <a:moveTo>
                  <a:pt x="8247" y="1"/>
                </a:moveTo>
                <a:lnTo>
                  <a:pt x="7521" y="323"/>
                </a:lnTo>
                <a:lnTo>
                  <a:pt x="5001" y="11594"/>
                </a:lnTo>
                <a:cubicBezTo>
                  <a:pt x="4541" y="11341"/>
                  <a:pt x="3969" y="11199"/>
                  <a:pt x="3354" y="11199"/>
                </a:cubicBezTo>
                <a:cubicBezTo>
                  <a:pt x="3187" y="11199"/>
                  <a:pt x="3016" y="11210"/>
                  <a:pt x="2843" y="11231"/>
                </a:cubicBezTo>
                <a:cubicBezTo>
                  <a:pt x="1190" y="11453"/>
                  <a:pt x="0" y="12643"/>
                  <a:pt x="162" y="13913"/>
                </a:cubicBezTo>
                <a:cubicBezTo>
                  <a:pt x="324" y="15047"/>
                  <a:pt x="1514" y="15844"/>
                  <a:pt x="2930" y="15844"/>
                </a:cubicBezTo>
                <a:cubicBezTo>
                  <a:pt x="3100" y="15844"/>
                  <a:pt x="3273" y="15832"/>
                  <a:pt x="3448" y="15808"/>
                </a:cubicBezTo>
                <a:cubicBezTo>
                  <a:pt x="5021" y="15607"/>
                  <a:pt x="6170" y="14498"/>
                  <a:pt x="6130" y="13288"/>
                </a:cubicBezTo>
                <a:lnTo>
                  <a:pt x="8307" y="3227"/>
                </a:lnTo>
                <a:lnTo>
                  <a:pt x="9900" y="4356"/>
                </a:lnTo>
                <a:lnTo>
                  <a:pt x="11251" y="5525"/>
                </a:lnTo>
                <a:lnTo>
                  <a:pt x="12058" y="6130"/>
                </a:lnTo>
                <a:lnTo>
                  <a:pt x="13005" y="2279"/>
                </a:lnTo>
                <a:lnTo>
                  <a:pt x="82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9" name="Google Shape;159;p6"/>
          <p:cNvGrpSpPr/>
          <p:nvPr/>
        </p:nvGrpSpPr>
        <p:grpSpPr>
          <a:xfrm>
            <a:off x="-282023" y="5237588"/>
            <a:ext cx="1373709" cy="2161424"/>
            <a:chOff x="3624975" y="3615525"/>
            <a:chExt cx="448650" cy="704200"/>
          </a:xfrm>
        </p:grpSpPr>
        <p:sp>
          <p:nvSpPr>
            <p:cNvPr id="160" name="Google Shape;160;p6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5" name="Google Shape;165;p6"/>
          <p:cNvGrpSpPr/>
          <p:nvPr/>
        </p:nvGrpSpPr>
        <p:grpSpPr>
          <a:xfrm rot="8472323">
            <a:off x="725202" y="6182319"/>
            <a:ext cx="996346" cy="897107"/>
            <a:chOff x="3297850" y="4229575"/>
            <a:chExt cx="663850" cy="596250"/>
          </a:xfrm>
        </p:grpSpPr>
        <p:sp>
          <p:nvSpPr>
            <p:cNvPr id="166" name="Google Shape;166;p6"/>
            <p:cNvSpPr/>
            <p:nvPr/>
          </p:nvSpPr>
          <p:spPr>
            <a:xfrm>
              <a:off x="3297850" y="4340000"/>
              <a:ext cx="428475" cy="485825"/>
            </a:xfrm>
            <a:custGeom>
              <a:avLst/>
              <a:gdLst/>
              <a:ahLst/>
              <a:cxnLst/>
              <a:rect l="l" t="t" r="r" b="b"/>
              <a:pathLst>
                <a:path w="17139" h="19433" extrusionOk="0">
                  <a:moveTo>
                    <a:pt x="6709" y="0"/>
                  </a:moveTo>
                  <a:cubicBezTo>
                    <a:pt x="6563" y="0"/>
                    <a:pt x="6417" y="3"/>
                    <a:pt x="6271" y="8"/>
                  </a:cubicBezTo>
                  <a:cubicBezTo>
                    <a:pt x="5666" y="8"/>
                    <a:pt x="5041" y="49"/>
                    <a:pt x="4456" y="230"/>
                  </a:cubicBezTo>
                  <a:cubicBezTo>
                    <a:pt x="3609" y="492"/>
                    <a:pt x="2742" y="1158"/>
                    <a:pt x="2601" y="2105"/>
                  </a:cubicBezTo>
                  <a:cubicBezTo>
                    <a:pt x="2521" y="2690"/>
                    <a:pt x="2944" y="3113"/>
                    <a:pt x="3408" y="3416"/>
                  </a:cubicBezTo>
                  <a:cubicBezTo>
                    <a:pt x="3650" y="3557"/>
                    <a:pt x="3912" y="3698"/>
                    <a:pt x="4174" y="3799"/>
                  </a:cubicBezTo>
                  <a:cubicBezTo>
                    <a:pt x="4013" y="3819"/>
                    <a:pt x="3851" y="3839"/>
                    <a:pt x="3690" y="3859"/>
                  </a:cubicBezTo>
                  <a:cubicBezTo>
                    <a:pt x="2884" y="3960"/>
                    <a:pt x="2037" y="4182"/>
                    <a:pt x="1311" y="4565"/>
                  </a:cubicBezTo>
                  <a:cubicBezTo>
                    <a:pt x="726" y="4888"/>
                    <a:pt x="202" y="5392"/>
                    <a:pt x="101" y="6077"/>
                  </a:cubicBezTo>
                  <a:cubicBezTo>
                    <a:pt x="0" y="6743"/>
                    <a:pt x="283" y="7388"/>
                    <a:pt x="908" y="7630"/>
                  </a:cubicBezTo>
                  <a:cubicBezTo>
                    <a:pt x="1351" y="7811"/>
                    <a:pt x="1855" y="7831"/>
                    <a:pt x="2319" y="7852"/>
                  </a:cubicBezTo>
                  <a:cubicBezTo>
                    <a:pt x="2410" y="7862"/>
                    <a:pt x="2506" y="7867"/>
                    <a:pt x="2604" y="7867"/>
                  </a:cubicBezTo>
                  <a:cubicBezTo>
                    <a:pt x="2702" y="7867"/>
                    <a:pt x="2803" y="7862"/>
                    <a:pt x="2904" y="7852"/>
                  </a:cubicBezTo>
                  <a:lnTo>
                    <a:pt x="2904" y="7852"/>
                  </a:lnTo>
                  <a:cubicBezTo>
                    <a:pt x="2359" y="8255"/>
                    <a:pt x="1876" y="8719"/>
                    <a:pt x="1452" y="9243"/>
                  </a:cubicBezTo>
                  <a:cubicBezTo>
                    <a:pt x="1170" y="9586"/>
                    <a:pt x="908" y="9969"/>
                    <a:pt x="827" y="10412"/>
                  </a:cubicBezTo>
                  <a:cubicBezTo>
                    <a:pt x="767" y="10815"/>
                    <a:pt x="888" y="11239"/>
                    <a:pt x="1129" y="11582"/>
                  </a:cubicBezTo>
                  <a:cubicBezTo>
                    <a:pt x="1572" y="12228"/>
                    <a:pt x="2330" y="12473"/>
                    <a:pt x="3089" y="12473"/>
                  </a:cubicBezTo>
                  <a:cubicBezTo>
                    <a:pt x="3230" y="12473"/>
                    <a:pt x="3370" y="12464"/>
                    <a:pt x="3509" y="12449"/>
                  </a:cubicBezTo>
                  <a:cubicBezTo>
                    <a:pt x="4073" y="12388"/>
                    <a:pt x="4618" y="12187"/>
                    <a:pt x="5162" y="11985"/>
                  </a:cubicBezTo>
                  <a:lnTo>
                    <a:pt x="5162" y="11985"/>
                  </a:lnTo>
                  <a:cubicBezTo>
                    <a:pt x="4658" y="12610"/>
                    <a:pt x="4275" y="13275"/>
                    <a:pt x="4073" y="14082"/>
                  </a:cubicBezTo>
                  <a:cubicBezTo>
                    <a:pt x="3892" y="14828"/>
                    <a:pt x="3932" y="15775"/>
                    <a:pt x="4517" y="16360"/>
                  </a:cubicBezTo>
                  <a:cubicBezTo>
                    <a:pt x="4832" y="16676"/>
                    <a:pt x="5243" y="16787"/>
                    <a:pt x="5671" y="16787"/>
                  </a:cubicBezTo>
                  <a:cubicBezTo>
                    <a:pt x="6146" y="16787"/>
                    <a:pt x="6644" y="16650"/>
                    <a:pt x="7057" y="16501"/>
                  </a:cubicBezTo>
                  <a:cubicBezTo>
                    <a:pt x="7602" y="16300"/>
                    <a:pt x="8126" y="16017"/>
                    <a:pt x="8569" y="15655"/>
                  </a:cubicBezTo>
                  <a:lnTo>
                    <a:pt x="8569" y="15655"/>
                  </a:lnTo>
                  <a:cubicBezTo>
                    <a:pt x="8368" y="16058"/>
                    <a:pt x="8207" y="16481"/>
                    <a:pt x="8065" y="16925"/>
                  </a:cubicBezTo>
                  <a:cubicBezTo>
                    <a:pt x="7844" y="17550"/>
                    <a:pt x="7501" y="18437"/>
                    <a:pt x="7985" y="19002"/>
                  </a:cubicBezTo>
                  <a:cubicBezTo>
                    <a:pt x="8261" y="19311"/>
                    <a:pt x="8629" y="19433"/>
                    <a:pt x="9008" y="19433"/>
                  </a:cubicBezTo>
                  <a:cubicBezTo>
                    <a:pt x="9319" y="19433"/>
                    <a:pt x="9638" y="19351"/>
                    <a:pt x="9920" y="19223"/>
                  </a:cubicBezTo>
                  <a:cubicBezTo>
                    <a:pt x="10586" y="18921"/>
                    <a:pt x="11251" y="18437"/>
                    <a:pt x="11554" y="17772"/>
                  </a:cubicBezTo>
                  <a:cubicBezTo>
                    <a:pt x="11554" y="17772"/>
                    <a:pt x="11574" y="17792"/>
                    <a:pt x="11574" y="17792"/>
                  </a:cubicBezTo>
                  <a:cubicBezTo>
                    <a:pt x="11574" y="17832"/>
                    <a:pt x="11614" y="17872"/>
                    <a:pt x="11634" y="17893"/>
                  </a:cubicBezTo>
                  <a:cubicBezTo>
                    <a:pt x="11715" y="18054"/>
                    <a:pt x="11816" y="18195"/>
                    <a:pt x="11977" y="18296"/>
                  </a:cubicBezTo>
                  <a:cubicBezTo>
                    <a:pt x="12261" y="18526"/>
                    <a:pt x="12637" y="18620"/>
                    <a:pt x="13006" y="18620"/>
                  </a:cubicBezTo>
                  <a:cubicBezTo>
                    <a:pt x="13186" y="18620"/>
                    <a:pt x="13364" y="18598"/>
                    <a:pt x="13529" y="18558"/>
                  </a:cubicBezTo>
                  <a:cubicBezTo>
                    <a:pt x="14638" y="18296"/>
                    <a:pt x="15384" y="17388"/>
                    <a:pt x="15868" y="16421"/>
                  </a:cubicBezTo>
                  <a:cubicBezTo>
                    <a:pt x="16393" y="15352"/>
                    <a:pt x="16755" y="14162"/>
                    <a:pt x="16937" y="12973"/>
                  </a:cubicBezTo>
                  <a:cubicBezTo>
                    <a:pt x="17139" y="11642"/>
                    <a:pt x="17058" y="10251"/>
                    <a:pt x="16554" y="9001"/>
                  </a:cubicBezTo>
                  <a:cubicBezTo>
                    <a:pt x="16534" y="8961"/>
                    <a:pt x="16493" y="8940"/>
                    <a:pt x="16453" y="8920"/>
                  </a:cubicBezTo>
                  <a:cubicBezTo>
                    <a:pt x="16413" y="8658"/>
                    <a:pt x="16352" y="8396"/>
                    <a:pt x="16312" y="8134"/>
                  </a:cubicBezTo>
                  <a:cubicBezTo>
                    <a:pt x="16231" y="7569"/>
                    <a:pt x="16171" y="7005"/>
                    <a:pt x="16211" y="6440"/>
                  </a:cubicBezTo>
                  <a:cubicBezTo>
                    <a:pt x="16224" y="6347"/>
                    <a:pt x="16141" y="6271"/>
                    <a:pt x="16060" y="6271"/>
                  </a:cubicBezTo>
                  <a:cubicBezTo>
                    <a:pt x="16018" y="6271"/>
                    <a:pt x="15976" y="6291"/>
                    <a:pt x="15949" y="6339"/>
                  </a:cubicBezTo>
                  <a:cubicBezTo>
                    <a:pt x="15727" y="6702"/>
                    <a:pt x="15425" y="7025"/>
                    <a:pt x="15142" y="7368"/>
                  </a:cubicBezTo>
                  <a:cubicBezTo>
                    <a:pt x="14961" y="7589"/>
                    <a:pt x="14780" y="7811"/>
                    <a:pt x="14598" y="8053"/>
                  </a:cubicBezTo>
                  <a:cubicBezTo>
                    <a:pt x="14638" y="7186"/>
                    <a:pt x="14800" y="6339"/>
                    <a:pt x="15183" y="5573"/>
                  </a:cubicBezTo>
                  <a:cubicBezTo>
                    <a:pt x="15233" y="5472"/>
                    <a:pt x="15143" y="5357"/>
                    <a:pt x="15042" y="5357"/>
                  </a:cubicBezTo>
                  <a:cubicBezTo>
                    <a:pt x="15022" y="5357"/>
                    <a:pt x="15001" y="5362"/>
                    <a:pt x="14981" y="5372"/>
                  </a:cubicBezTo>
                  <a:cubicBezTo>
                    <a:pt x="14195" y="5795"/>
                    <a:pt x="13368" y="6138"/>
                    <a:pt x="12501" y="6440"/>
                  </a:cubicBezTo>
                  <a:cubicBezTo>
                    <a:pt x="12662" y="6218"/>
                    <a:pt x="12804" y="6017"/>
                    <a:pt x="12945" y="5815"/>
                  </a:cubicBezTo>
                  <a:cubicBezTo>
                    <a:pt x="13308" y="5271"/>
                    <a:pt x="13711" y="4747"/>
                    <a:pt x="14275" y="4384"/>
                  </a:cubicBezTo>
                  <a:cubicBezTo>
                    <a:pt x="14396" y="4303"/>
                    <a:pt x="14296" y="4142"/>
                    <a:pt x="14175" y="4121"/>
                  </a:cubicBezTo>
                  <a:cubicBezTo>
                    <a:pt x="13227" y="3920"/>
                    <a:pt x="12199" y="3698"/>
                    <a:pt x="11453" y="3033"/>
                  </a:cubicBezTo>
                  <a:lnTo>
                    <a:pt x="11453" y="3033"/>
                  </a:lnTo>
                  <a:cubicBezTo>
                    <a:pt x="12138" y="3073"/>
                    <a:pt x="12824" y="3134"/>
                    <a:pt x="13509" y="3194"/>
                  </a:cubicBezTo>
                  <a:cubicBezTo>
                    <a:pt x="13650" y="3194"/>
                    <a:pt x="13731" y="2992"/>
                    <a:pt x="13610" y="2912"/>
                  </a:cubicBezTo>
                  <a:cubicBezTo>
                    <a:pt x="12683" y="2267"/>
                    <a:pt x="11937" y="1400"/>
                    <a:pt x="10949" y="855"/>
                  </a:cubicBezTo>
                  <a:cubicBezTo>
                    <a:pt x="10001" y="351"/>
                    <a:pt x="8953" y="149"/>
                    <a:pt x="7904" y="49"/>
                  </a:cubicBezTo>
                  <a:cubicBezTo>
                    <a:pt x="7506" y="19"/>
                    <a:pt x="7107" y="0"/>
                    <a:pt x="6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3596475" y="4683600"/>
              <a:ext cx="8425" cy="7325"/>
            </a:xfrm>
            <a:custGeom>
              <a:avLst/>
              <a:gdLst/>
              <a:ahLst/>
              <a:cxnLst/>
              <a:rect l="l" t="t" r="r" b="b"/>
              <a:pathLst>
                <a:path w="337" h="293" extrusionOk="0">
                  <a:moveTo>
                    <a:pt x="177" y="0"/>
                  </a:moveTo>
                  <a:cubicBezTo>
                    <a:pt x="92" y="0"/>
                    <a:pt x="0" y="63"/>
                    <a:pt x="12" y="177"/>
                  </a:cubicBezTo>
                  <a:cubicBezTo>
                    <a:pt x="29" y="255"/>
                    <a:pt x="96" y="292"/>
                    <a:pt x="163" y="292"/>
                  </a:cubicBezTo>
                  <a:cubicBezTo>
                    <a:pt x="250" y="292"/>
                    <a:pt x="337" y="230"/>
                    <a:pt x="314" y="116"/>
                  </a:cubicBezTo>
                  <a:cubicBezTo>
                    <a:pt x="305" y="37"/>
                    <a:pt x="243" y="0"/>
                    <a:pt x="177" y="0"/>
                  </a:cubicBezTo>
                  <a:close/>
                </a:path>
              </a:pathLst>
            </a:custGeom>
            <a:solidFill>
              <a:srgbClr val="FC4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3588825" y="4375075"/>
              <a:ext cx="133975" cy="198450"/>
            </a:xfrm>
            <a:custGeom>
              <a:avLst/>
              <a:gdLst/>
              <a:ahLst/>
              <a:cxnLst/>
              <a:rect l="l" t="t" r="r" b="b"/>
              <a:pathLst>
                <a:path w="5359" h="7938" extrusionOk="0">
                  <a:moveTo>
                    <a:pt x="395" y="1"/>
                  </a:moveTo>
                  <a:cubicBezTo>
                    <a:pt x="269" y="1"/>
                    <a:pt x="196" y="192"/>
                    <a:pt x="318" y="279"/>
                  </a:cubicBezTo>
                  <a:cubicBezTo>
                    <a:pt x="902" y="682"/>
                    <a:pt x="1427" y="1166"/>
                    <a:pt x="1911" y="1670"/>
                  </a:cubicBezTo>
                  <a:lnTo>
                    <a:pt x="217" y="1610"/>
                  </a:lnTo>
                  <a:cubicBezTo>
                    <a:pt x="210" y="1609"/>
                    <a:pt x="203" y="1608"/>
                    <a:pt x="196" y="1608"/>
                  </a:cubicBezTo>
                  <a:cubicBezTo>
                    <a:pt x="33" y="1608"/>
                    <a:pt x="1" y="1834"/>
                    <a:pt x="136" y="1892"/>
                  </a:cubicBezTo>
                  <a:cubicBezTo>
                    <a:pt x="943" y="2255"/>
                    <a:pt x="1729" y="2598"/>
                    <a:pt x="2515" y="2960"/>
                  </a:cubicBezTo>
                  <a:cubicBezTo>
                    <a:pt x="2455" y="3021"/>
                    <a:pt x="2415" y="3081"/>
                    <a:pt x="2374" y="3142"/>
                  </a:cubicBezTo>
                  <a:cubicBezTo>
                    <a:pt x="2233" y="3323"/>
                    <a:pt x="2112" y="3485"/>
                    <a:pt x="1971" y="3666"/>
                  </a:cubicBezTo>
                  <a:cubicBezTo>
                    <a:pt x="1709" y="3989"/>
                    <a:pt x="1427" y="4311"/>
                    <a:pt x="1084" y="4553"/>
                  </a:cubicBezTo>
                  <a:cubicBezTo>
                    <a:pt x="1023" y="4553"/>
                    <a:pt x="963" y="4594"/>
                    <a:pt x="923" y="4654"/>
                  </a:cubicBezTo>
                  <a:cubicBezTo>
                    <a:pt x="923" y="4674"/>
                    <a:pt x="902" y="4715"/>
                    <a:pt x="882" y="4735"/>
                  </a:cubicBezTo>
                  <a:cubicBezTo>
                    <a:pt x="835" y="4845"/>
                    <a:pt x="947" y="4942"/>
                    <a:pt x="1046" y="4942"/>
                  </a:cubicBezTo>
                  <a:cubicBezTo>
                    <a:pt x="1074" y="4942"/>
                    <a:pt x="1102" y="4934"/>
                    <a:pt x="1124" y="4916"/>
                  </a:cubicBezTo>
                  <a:cubicBezTo>
                    <a:pt x="1487" y="4614"/>
                    <a:pt x="1951" y="4513"/>
                    <a:pt x="2395" y="4392"/>
                  </a:cubicBezTo>
                  <a:cubicBezTo>
                    <a:pt x="2616" y="4332"/>
                    <a:pt x="2818" y="4291"/>
                    <a:pt x="2999" y="4211"/>
                  </a:cubicBezTo>
                  <a:cubicBezTo>
                    <a:pt x="3060" y="4190"/>
                    <a:pt x="3282" y="4110"/>
                    <a:pt x="3423" y="4029"/>
                  </a:cubicBezTo>
                  <a:cubicBezTo>
                    <a:pt x="3423" y="4049"/>
                    <a:pt x="3423" y="4049"/>
                    <a:pt x="3423" y="4049"/>
                  </a:cubicBezTo>
                  <a:cubicBezTo>
                    <a:pt x="3382" y="4291"/>
                    <a:pt x="3362" y="4533"/>
                    <a:pt x="3322" y="4775"/>
                  </a:cubicBezTo>
                  <a:cubicBezTo>
                    <a:pt x="3261" y="5219"/>
                    <a:pt x="3161" y="5682"/>
                    <a:pt x="3040" y="6126"/>
                  </a:cubicBezTo>
                  <a:cubicBezTo>
                    <a:pt x="2939" y="6207"/>
                    <a:pt x="2919" y="6328"/>
                    <a:pt x="2959" y="6449"/>
                  </a:cubicBezTo>
                  <a:cubicBezTo>
                    <a:pt x="2986" y="6511"/>
                    <a:pt x="3037" y="6538"/>
                    <a:pt x="3088" y="6538"/>
                  </a:cubicBezTo>
                  <a:cubicBezTo>
                    <a:pt x="3153" y="6538"/>
                    <a:pt x="3219" y="6496"/>
                    <a:pt x="3241" y="6428"/>
                  </a:cubicBezTo>
                  <a:cubicBezTo>
                    <a:pt x="3261" y="6428"/>
                    <a:pt x="3261" y="6408"/>
                    <a:pt x="3261" y="6388"/>
                  </a:cubicBezTo>
                  <a:cubicBezTo>
                    <a:pt x="3282" y="6368"/>
                    <a:pt x="3302" y="6348"/>
                    <a:pt x="3302" y="6328"/>
                  </a:cubicBezTo>
                  <a:cubicBezTo>
                    <a:pt x="3302" y="6307"/>
                    <a:pt x="3322" y="6287"/>
                    <a:pt x="3322" y="6287"/>
                  </a:cubicBezTo>
                  <a:cubicBezTo>
                    <a:pt x="3483" y="5945"/>
                    <a:pt x="3624" y="5622"/>
                    <a:pt x="3786" y="5299"/>
                  </a:cubicBezTo>
                  <a:cubicBezTo>
                    <a:pt x="3826" y="5279"/>
                    <a:pt x="3866" y="5239"/>
                    <a:pt x="3887" y="5178"/>
                  </a:cubicBezTo>
                  <a:cubicBezTo>
                    <a:pt x="3907" y="5017"/>
                    <a:pt x="4068" y="4896"/>
                    <a:pt x="4189" y="4795"/>
                  </a:cubicBezTo>
                  <a:cubicBezTo>
                    <a:pt x="4229" y="4755"/>
                    <a:pt x="4290" y="4715"/>
                    <a:pt x="4330" y="4654"/>
                  </a:cubicBezTo>
                  <a:cubicBezTo>
                    <a:pt x="4612" y="5662"/>
                    <a:pt x="4774" y="6711"/>
                    <a:pt x="4794" y="7779"/>
                  </a:cubicBezTo>
                  <a:cubicBezTo>
                    <a:pt x="4794" y="7866"/>
                    <a:pt x="4885" y="7938"/>
                    <a:pt x="4970" y="7938"/>
                  </a:cubicBezTo>
                  <a:cubicBezTo>
                    <a:pt x="5023" y="7938"/>
                    <a:pt x="5073" y="7910"/>
                    <a:pt x="5096" y="7840"/>
                  </a:cubicBezTo>
                  <a:cubicBezTo>
                    <a:pt x="5358" y="6912"/>
                    <a:pt x="5338" y="5965"/>
                    <a:pt x="5177" y="5037"/>
                  </a:cubicBezTo>
                  <a:cubicBezTo>
                    <a:pt x="5116" y="4553"/>
                    <a:pt x="4995" y="4090"/>
                    <a:pt x="4895" y="3626"/>
                  </a:cubicBezTo>
                  <a:cubicBezTo>
                    <a:pt x="4794" y="3202"/>
                    <a:pt x="4713" y="2739"/>
                    <a:pt x="4391" y="2436"/>
                  </a:cubicBezTo>
                  <a:cubicBezTo>
                    <a:pt x="4330" y="2214"/>
                    <a:pt x="4028" y="2013"/>
                    <a:pt x="3887" y="1892"/>
                  </a:cubicBezTo>
                  <a:cubicBezTo>
                    <a:pt x="3544" y="1650"/>
                    <a:pt x="3181" y="1408"/>
                    <a:pt x="2798" y="1206"/>
                  </a:cubicBezTo>
                  <a:cubicBezTo>
                    <a:pt x="2052" y="743"/>
                    <a:pt x="1265" y="359"/>
                    <a:pt x="459" y="17"/>
                  </a:cubicBezTo>
                  <a:cubicBezTo>
                    <a:pt x="437" y="6"/>
                    <a:pt x="415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3521150" y="4268300"/>
              <a:ext cx="272725" cy="94650"/>
            </a:xfrm>
            <a:custGeom>
              <a:avLst/>
              <a:gdLst/>
              <a:ahLst/>
              <a:cxnLst/>
              <a:rect l="l" t="t" r="r" b="b"/>
              <a:pathLst>
                <a:path w="10909" h="3786" extrusionOk="0">
                  <a:moveTo>
                    <a:pt x="4749" y="0"/>
                  </a:moveTo>
                  <a:cubicBezTo>
                    <a:pt x="4036" y="0"/>
                    <a:pt x="3322" y="100"/>
                    <a:pt x="2622" y="275"/>
                  </a:cubicBezTo>
                  <a:cubicBezTo>
                    <a:pt x="1775" y="477"/>
                    <a:pt x="948" y="779"/>
                    <a:pt x="121" y="1082"/>
                  </a:cubicBezTo>
                  <a:cubicBezTo>
                    <a:pt x="21" y="1122"/>
                    <a:pt x="0" y="1283"/>
                    <a:pt x="101" y="1344"/>
                  </a:cubicBezTo>
                  <a:cubicBezTo>
                    <a:pt x="827" y="1767"/>
                    <a:pt x="1573" y="2191"/>
                    <a:pt x="2319" y="2594"/>
                  </a:cubicBezTo>
                  <a:cubicBezTo>
                    <a:pt x="2984" y="2977"/>
                    <a:pt x="3670" y="3320"/>
                    <a:pt x="4416" y="3522"/>
                  </a:cubicBezTo>
                  <a:cubicBezTo>
                    <a:pt x="5060" y="3699"/>
                    <a:pt x="5720" y="3785"/>
                    <a:pt x="6380" y="3785"/>
                  </a:cubicBezTo>
                  <a:cubicBezTo>
                    <a:pt x="7147" y="3785"/>
                    <a:pt x="7913" y="3668"/>
                    <a:pt x="8650" y="3441"/>
                  </a:cubicBezTo>
                  <a:cubicBezTo>
                    <a:pt x="9356" y="3219"/>
                    <a:pt x="10041" y="2896"/>
                    <a:pt x="10646" y="2473"/>
                  </a:cubicBezTo>
                  <a:lnTo>
                    <a:pt x="10707" y="2473"/>
                  </a:lnTo>
                  <a:cubicBezTo>
                    <a:pt x="10868" y="2473"/>
                    <a:pt x="10908" y="2251"/>
                    <a:pt x="10787" y="2191"/>
                  </a:cubicBezTo>
                  <a:cubicBezTo>
                    <a:pt x="10761" y="2152"/>
                    <a:pt x="10710" y="2129"/>
                    <a:pt x="10661" y="2129"/>
                  </a:cubicBezTo>
                  <a:cubicBezTo>
                    <a:pt x="10634" y="2129"/>
                    <a:pt x="10607" y="2136"/>
                    <a:pt x="10586" y="2150"/>
                  </a:cubicBezTo>
                  <a:cubicBezTo>
                    <a:pt x="9941" y="2070"/>
                    <a:pt x="9416" y="1667"/>
                    <a:pt x="8892" y="1324"/>
                  </a:cubicBezTo>
                  <a:cubicBezTo>
                    <a:pt x="8307" y="941"/>
                    <a:pt x="7682" y="618"/>
                    <a:pt x="7017" y="376"/>
                  </a:cubicBezTo>
                  <a:cubicBezTo>
                    <a:pt x="6276" y="115"/>
                    <a:pt x="5514" y="0"/>
                    <a:pt x="4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81250" y="4365750"/>
              <a:ext cx="105875" cy="265775"/>
            </a:xfrm>
            <a:custGeom>
              <a:avLst/>
              <a:gdLst/>
              <a:ahLst/>
              <a:cxnLst/>
              <a:rect l="l" t="t" r="r" b="b"/>
              <a:pathLst>
                <a:path w="4235" h="10631" extrusionOk="0">
                  <a:moveTo>
                    <a:pt x="3005" y="1"/>
                  </a:moveTo>
                  <a:cubicBezTo>
                    <a:pt x="2992" y="1"/>
                    <a:pt x="2978" y="3"/>
                    <a:pt x="2964" y="7"/>
                  </a:cubicBezTo>
                  <a:cubicBezTo>
                    <a:pt x="2954" y="3"/>
                    <a:pt x="2943" y="1"/>
                    <a:pt x="2932" y="1"/>
                  </a:cubicBezTo>
                  <a:cubicBezTo>
                    <a:pt x="2878" y="1"/>
                    <a:pt x="2823" y="41"/>
                    <a:pt x="2823" y="107"/>
                  </a:cubicBezTo>
                  <a:cubicBezTo>
                    <a:pt x="1714" y="974"/>
                    <a:pt x="766" y="1962"/>
                    <a:pt x="383" y="3354"/>
                  </a:cubicBezTo>
                  <a:cubicBezTo>
                    <a:pt x="0" y="4785"/>
                    <a:pt x="141" y="6257"/>
                    <a:pt x="242" y="7709"/>
                  </a:cubicBezTo>
                  <a:cubicBezTo>
                    <a:pt x="303" y="8636"/>
                    <a:pt x="323" y="9544"/>
                    <a:pt x="162" y="10471"/>
                  </a:cubicBezTo>
                  <a:cubicBezTo>
                    <a:pt x="146" y="10551"/>
                    <a:pt x="230" y="10630"/>
                    <a:pt x="307" y="10630"/>
                  </a:cubicBezTo>
                  <a:cubicBezTo>
                    <a:pt x="327" y="10630"/>
                    <a:pt x="346" y="10625"/>
                    <a:pt x="363" y="10612"/>
                  </a:cubicBezTo>
                  <a:cubicBezTo>
                    <a:pt x="988" y="10249"/>
                    <a:pt x="1371" y="9604"/>
                    <a:pt x="1734" y="9019"/>
                  </a:cubicBezTo>
                  <a:cubicBezTo>
                    <a:pt x="2178" y="8334"/>
                    <a:pt x="2621" y="7648"/>
                    <a:pt x="3004" y="6943"/>
                  </a:cubicBezTo>
                  <a:cubicBezTo>
                    <a:pt x="3690" y="5672"/>
                    <a:pt x="4234" y="4241"/>
                    <a:pt x="3851" y="2809"/>
                  </a:cubicBezTo>
                  <a:cubicBezTo>
                    <a:pt x="3629" y="1942"/>
                    <a:pt x="3186" y="1156"/>
                    <a:pt x="3125" y="269"/>
                  </a:cubicBezTo>
                  <a:cubicBezTo>
                    <a:pt x="3253" y="159"/>
                    <a:pt x="3134" y="1"/>
                    <a:pt x="3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572050" y="4229575"/>
              <a:ext cx="389650" cy="350675"/>
            </a:xfrm>
            <a:custGeom>
              <a:avLst/>
              <a:gdLst/>
              <a:ahLst/>
              <a:cxnLst/>
              <a:rect l="l" t="t" r="r" b="b"/>
              <a:pathLst>
                <a:path w="15586" h="14027" extrusionOk="0">
                  <a:moveTo>
                    <a:pt x="15430" y="0"/>
                  </a:moveTo>
                  <a:cubicBezTo>
                    <a:pt x="15408" y="0"/>
                    <a:pt x="15386" y="9"/>
                    <a:pt x="15365" y="30"/>
                  </a:cubicBezTo>
                  <a:lnTo>
                    <a:pt x="13308" y="1623"/>
                  </a:lnTo>
                  <a:cubicBezTo>
                    <a:pt x="12643" y="2167"/>
                    <a:pt x="11957" y="2691"/>
                    <a:pt x="11272" y="3216"/>
                  </a:cubicBezTo>
                  <a:lnTo>
                    <a:pt x="10989" y="3437"/>
                  </a:lnTo>
                  <a:cubicBezTo>
                    <a:pt x="10969" y="3417"/>
                    <a:pt x="10929" y="3397"/>
                    <a:pt x="10889" y="3397"/>
                  </a:cubicBezTo>
                  <a:cubicBezTo>
                    <a:pt x="10203" y="3578"/>
                    <a:pt x="9497" y="3679"/>
                    <a:pt x="8771" y="3760"/>
                  </a:cubicBezTo>
                  <a:cubicBezTo>
                    <a:pt x="8337" y="3798"/>
                    <a:pt x="7886" y="3812"/>
                    <a:pt x="7434" y="3812"/>
                  </a:cubicBezTo>
                  <a:cubicBezTo>
                    <a:pt x="7174" y="3812"/>
                    <a:pt x="6913" y="3808"/>
                    <a:pt x="6654" y="3800"/>
                  </a:cubicBezTo>
                  <a:cubicBezTo>
                    <a:pt x="5949" y="3780"/>
                    <a:pt x="5243" y="3699"/>
                    <a:pt x="4537" y="3619"/>
                  </a:cubicBezTo>
                  <a:cubicBezTo>
                    <a:pt x="3852" y="3518"/>
                    <a:pt x="3146" y="3397"/>
                    <a:pt x="2461" y="3236"/>
                  </a:cubicBezTo>
                  <a:cubicBezTo>
                    <a:pt x="1775" y="3095"/>
                    <a:pt x="1090" y="2933"/>
                    <a:pt x="424" y="2772"/>
                  </a:cubicBezTo>
                  <a:cubicBezTo>
                    <a:pt x="344" y="2752"/>
                    <a:pt x="243" y="2712"/>
                    <a:pt x="162" y="2691"/>
                  </a:cubicBezTo>
                  <a:cubicBezTo>
                    <a:pt x="102" y="2691"/>
                    <a:pt x="41" y="2712"/>
                    <a:pt x="21" y="2752"/>
                  </a:cubicBezTo>
                  <a:cubicBezTo>
                    <a:pt x="1" y="2812"/>
                    <a:pt x="21" y="2893"/>
                    <a:pt x="81" y="2893"/>
                  </a:cubicBezTo>
                  <a:cubicBezTo>
                    <a:pt x="767" y="3074"/>
                    <a:pt x="1473" y="3256"/>
                    <a:pt x="2158" y="3397"/>
                  </a:cubicBezTo>
                  <a:cubicBezTo>
                    <a:pt x="2844" y="3558"/>
                    <a:pt x="3549" y="3679"/>
                    <a:pt x="4255" y="3780"/>
                  </a:cubicBezTo>
                  <a:cubicBezTo>
                    <a:pt x="4961" y="3881"/>
                    <a:pt x="5666" y="3962"/>
                    <a:pt x="6372" y="4002"/>
                  </a:cubicBezTo>
                  <a:cubicBezTo>
                    <a:pt x="6698" y="4020"/>
                    <a:pt x="7025" y="4030"/>
                    <a:pt x="7349" y="4030"/>
                  </a:cubicBezTo>
                  <a:cubicBezTo>
                    <a:pt x="7746" y="4030"/>
                    <a:pt x="8141" y="4015"/>
                    <a:pt x="8530" y="3982"/>
                  </a:cubicBezTo>
                  <a:cubicBezTo>
                    <a:pt x="9255" y="3941"/>
                    <a:pt x="9961" y="3841"/>
                    <a:pt x="10667" y="3679"/>
                  </a:cubicBezTo>
                  <a:cubicBezTo>
                    <a:pt x="10687" y="3659"/>
                    <a:pt x="10707" y="3659"/>
                    <a:pt x="10727" y="3659"/>
                  </a:cubicBezTo>
                  <a:cubicBezTo>
                    <a:pt x="10223" y="4042"/>
                    <a:pt x="9719" y="4445"/>
                    <a:pt x="9235" y="4829"/>
                  </a:cubicBezTo>
                  <a:lnTo>
                    <a:pt x="5142" y="8034"/>
                  </a:lnTo>
                  <a:cubicBezTo>
                    <a:pt x="5062" y="8095"/>
                    <a:pt x="4961" y="8155"/>
                    <a:pt x="4880" y="8236"/>
                  </a:cubicBezTo>
                  <a:cubicBezTo>
                    <a:pt x="4799" y="8301"/>
                    <a:pt x="4875" y="8419"/>
                    <a:pt x="4961" y="8419"/>
                  </a:cubicBezTo>
                  <a:cubicBezTo>
                    <a:pt x="4981" y="8419"/>
                    <a:pt x="5002" y="8413"/>
                    <a:pt x="5021" y="8397"/>
                  </a:cubicBezTo>
                  <a:cubicBezTo>
                    <a:pt x="5707" y="7853"/>
                    <a:pt x="6392" y="7329"/>
                    <a:pt x="7058" y="6805"/>
                  </a:cubicBezTo>
                  <a:cubicBezTo>
                    <a:pt x="7743" y="6260"/>
                    <a:pt x="8429" y="5736"/>
                    <a:pt x="9114" y="5192"/>
                  </a:cubicBezTo>
                  <a:lnTo>
                    <a:pt x="11897" y="3014"/>
                  </a:lnTo>
                  <a:lnTo>
                    <a:pt x="11897" y="3014"/>
                  </a:lnTo>
                  <a:cubicBezTo>
                    <a:pt x="11695" y="3639"/>
                    <a:pt x="11514" y="4284"/>
                    <a:pt x="11332" y="4909"/>
                  </a:cubicBezTo>
                  <a:cubicBezTo>
                    <a:pt x="11131" y="5635"/>
                    <a:pt x="10949" y="6341"/>
                    <a:pt x="10768" y="7067"/>
                  </a:cubicBezTo>
                  <a:cubicBezTo>
                    <a:pt x="10566" y="7792"/>
                    <a:pt x="10405" y="8518"/>
                    <a:pt x="10223" y="9264"/>
                  </a:cubicBezTo>
                  <a:cubicBezTo>
                    <a:pt x="10062" y="9990"/>
                    <a:pt x="9901" y="10716"/>
                    <a:pt x="9759" y="11442"/>
                  </a:cubicBezTo>
                  <a:cubicBezTo>
                    <a:pt x="9618" y="12168"/>
                    <a:pt x="9477" y="12894"/>
                    <a:pt x="9336" y="13640"/>
                  </a:cubicBezTo>
                  <a:cubicBezTo>
                    <a:pt x="9316" y="13720"/>
                    <a:pt x="9316" y="13821"/>
                    <a:pt x="9296" y="13902"/>
                  </a:cubicBezTo>
                  <a:cubicBezTo>
                    <a:pt x="9276" y="13962"/>
                    <a:pt x="9336" y="14023"/>
                    <a:pt x="9397" y="14023"/>
                  </a:cubicBezTo>
                  <a:cubicBezTo>
                    <a:pt x="9405" y="14025"/>
                    <a:pt x="9412" y="14027"/>
                    <a:pt x="9420" y="14027"/>
                  </a:cubicBezTo>
                  <a:cubicBezTo>
                    <a:pt x="9467" y="14027"/>
                    <a:pt x="9500" y="13974"/>
                    <a:pt x="9518" y="13922"/>
                  </a:cubicBezTo>
                  <a:cubicBezTo>
                    <a:pt x="9638" y="13196"/>
                    <a:pt x="9780" y="12470"/>
                    <a:pt x="9921" y="11744"/>
                  </a:cubicBezTo>
                  <a:cubicBezTo>
                    <a:pt x="10062" y="11018"/>
                    <a:pt x="10223" y="10293"/>
                    <a:pt x="10384" y="9567"/>
                  </a:cubicBezTo>
                  <a:cubicBezTo>
                    <a:pt x="10546" y="8841"/>
                    <a:pt x="10707" y="8115"/>
                    <a:pt x="10889" y="7409"/>
                  </a:cubicBezTo>
                  <a:cubicBezTo>
                    <a:pt x="11070" y="6684"/>
                    <a:pt x="11272" y="5958"/>
                    <a:pt x="11473" y="5252"/>
                  </a:cubicBezTo>
                  <a:cubicBezTo>
                    <a:pt x="11655" y="4526"/>
                    <a:pt x="11877" y="3820"/>
                    <a:pt x="12078" y="3115"/>
                  </a:cubicBezTo>
                  <a:cubicBezTo>
                    <a:pt x="12118" y="3014"/>
                    <a:pt x="12139" y="2933"/>
                    <a:pt x="12159" y="2832"/>
                  </a:cubicBezTo>
                  <a:cubicBezTo>
                    <a:pt x="12179" y="2832"/>
                    <a:pt x="12179" y="2812"/>
                    <a:pt x="12179" y="2792"/>
                  </a:cubicBezTo>
                  <a:lnTo>
                    <a:pt x="13207" y="1986"/>
                  </a:lnTo>
                  <a:cubicBezTo>
                    <a:pt x="13873" y="1461"/>
                    <a:pt x="14558" y="917"/>
                    <a:pt x="15244" y="393"/>
                  </a:cubicBezTo>
                  <a:cubicBezTo>
                    <a:pt x="15324" y="332"/>
                    <a:pt x="15405" y="252"/>
                    <a:pt x="15506" y="191"/>
                  </a:cubicBezTo>
                  <a:cubicBezTo>
                    <a:pt x="15586" y="127"/>
                    <a:pt x="15514" y="0"/>
                    <a:pt x="1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3366400" y="4374975"/>
              <a:ext cx="348125" cy="423275"/>
            </a:xfrm>
            <a:custGeom>
              <a:avLst/>
              <a:gdLst/>
              <a:ahLst/>
              <a:cxnLst/>
              <a:rect l="l" t="t" r="r" b="b"/>
              <a:pathLst>
                <a:path w="13925" h="16931" extrusionOk="0">
                  <a:moveTo>
                    <a:pt x="8388" y="1634"/>
                  </a:moveTo>
                  <a:cubicBezTo>
                    <a:pt x="8408" y="1674"/>
                    <a:pt x="8428" y="1694"/>
                    <a:pt x="8469" y="1714"/>
                  </a:cubicBezTo>
                  <a:cubicBezTo>
                    <a:pt x="9215" y="2037"/>
                    <a:pt x="9981" y="2380"/>
                    <a:pt x="10747" y="2702"/>
                  </a:cubicBezTo>
                  <a:lnTo>
                    <a:pt x="11251" y="2904"/>
                  </a:lnTo>
                  <a:cubicBezTo>
                    <a:pt x="10808" y="3489"/>
                    <a:pt x="10344" y="4073"/>
                    <a:pt x="9840" y="4618"/>
                  </a:cubicBezTo>
                  <a:cubicBezTo>
                    <a:pt x="9699" y="4779"/>
                    <a:pt x="9537" y="4940"/>
                    <a:pt x="9396" y="5102"/>
                  </a:cubicBezTo>
                  <a:cubicBezTo>
                    <a:pt x="9376" y="5102"/>
                    <a:pt x="9376" y="5122"/>
                    <a:pt x="9356" y="5142"/>
                  </a:cubicBezTo>
                  <a:cubicBezTo>
                    <a:pt x="8872" y="5444"/>
                    <a:pt x="8368" y="5767"/>
                    <a:pt x="7884" y="6090"/>
                  </a:cubicBezTo>
                  <a:cubicBezTo>
                    <a:pt x="7622" y="6251"/>
                    <a:pt x="7360" y="6412"/>
                    <a:pt x="7098" y="6574"/>
                  </a:cubicBezTo>
                  <a:cubicBezTo>
                    <a:pt x="6836" y="6735"/>
                    <a:pt x="6594" y="6916"/>
                    <a:pt x="6332" y="7057"/>
                  </a:cubicBezTo>
                  <a:cubicBezTo>
                    <a:pt x="6069" y="7199"/>
                    <a:pt x="5827" y="7320"/>
                    <a:pt x="5545" y="7380"/>
                  </a:cubicBezTo>
                  <a:cubicBezTo>
                    <a:pt x="5427" y="7405"/>
                    <a:pt x="5309" y="7417"/>
                    <a:pt x="5192" y="7417"/>
                  </a:cubicBezTo>
                  <a:cubicBezTo>
                    <a:pt x="5030" y="7417"/>
                    <a:pt x="4871" y="7395"/>
                    <a:pt x="4719" y="7360"/>
                  </a:cubicBezTo>
                  <a:cubicBezTo>
                    <a:pt x="4235" y="7259"/>
                    <a:pt x="3771" y="7037"/>
                    <a:pt x="3388" y="6735"/>
                  </a:cubicBezTo>
                  <a:cubicBezTo>
                    <a:pt x="3005" y="6453"/>
                    <a:pt x="2702" y="6069"/>
                    <a:pt x="2561" y="5626"/>
                  </a:cubicBezTo>
                  <a:cubicBezTo>
                    <a:pt x="2400" y="5182"/>
                    <a:pt x="2480" y="4698"/>
                    <a:pt x="2702" y="4275"/>
                  </a:cubicBezTo>
                  <a:cubicBezTo>
                    <a:pt x="2944" y="3811"/>
                    <a:pt x="3327" y="3448"/>
                    <a:pt x="3771" y="3166"/>
                  </a:cubicBezTo>
                  <a:cubicBezTo>
                    <a:pt x="4235" y="2864"/>
                    <a:pt x="4739" y="2602"/>
                    <a:pt x="5263" y="2380"/>
                  </a:cubicBezTo>
                  <a:cubicBezTo>
                    <a:pt x="6251" y="1936"/>
                    <a:pt x="7319" y="1634"/>
                    <a:pt x="8388" y="1634"/>
                  </a:cubicBezTo>
                  <a:close/>
                  <a:moveTo>
                    <a:pt x="12300" y="4134"/>
                  </a:moveTo>
                  <a:lnTo>
                    <a:pt x="12300" y="4134"/>
                  </a:lnTo>
                  <a:cubicBezTo>
                    <a:pt x="12098" y="4840"/>
                    <a:pt x="11917" y="5545"/>
                    <a:pt x="11755" y="6271"/>
                  </a:cubicBezTo>
                  <a:cubicBezTo>
                    <a:pt x="11715" y="6473"/>
                    <a:pt x="11675" y="6674"/>
                    <a:pt x="11634" y="6896"/>
                  </a:cubicBezTo>
                  <a:cubicBezTo>
                    <a:pt x="11614" y="6957"/>
                    <a:pt x="11675" y="7017"/>
                    <a:pt x="11715" y="7017"/>
                  </a:cubicBezTo>
                  <a:lnTo>
                    <a:pt x="11775" y="7017"/>
                  </a:lnTo>
                  <a:cubicBezTo>
                    <a:pt x="11794" y="7035"/>
                    <a:pt x="11820" y="7045"/>
                    <a:pt x="11845" y="7045"/>
                  </a:cubicBezTo>
                  <a:cubicBezTo>
                    <a:pt x="11876" y="7045"/>
                    <a:pt x="11905" y="7030"/>
                    <a:pt x="11917" y="6997"/>
                  </a:cubicBezTo>
                  <a:cubicBezTo>
                    <a:pt x="12320" y="6291"/>
                    <a:pt x="12743" y="5626"/>
                    <a:pt x="13207" y="4961"/>
                  </a:cubicBezTo>
                  <a:cubicBezTo>
                    <a:pt x="13227" y="4981"/>
                    <a:pt x="13247" y="5001"/>
                    <a:pt x="13267" y="5001"/>
                  </a:cubicBezTo>
                  <a:cubicBezTo>
                    <a:pt x="13328" y="5384"/>
                    <a:pt x="13368" y="5767"/>
                    <a:pt x="13429" y="6150"/>
                  </a:cubicBezTo>
                  <a:cubicBezTo>
                    <a:pt x="13429" y="6150"/>
                    <a:pt x="13429" y="6170"/>
                    <a:pt x="13409" y="6170"/>
                  </a:cubicBezTo>
                  <a:cubicBezTo>
                    <a:pt x="13187" y="7078"/>
                    <a:pt x="12844" y="7945"/>
                    <a:pt x="12340" y="8731"/>
                  </a:cubicBezTo>
                  <a:cubicBezTo>
                    <a:pt x="11836" y="9537"/>
                    <a:pt x="11191" y="10243"/>
                    <a:pt x="10425" y="10767"/>
                  </a:cubicBezTo>
                  <a:cubicBezTo>
                    <a:pt x="10041" y="11029"/>
                    <a:pt x="9618" y="11251"/>
                    <a:pt x="9195" y="11413"/>
                  </a:cubicBezTo>
                  <a:cubicBezTo>
                    <a:pt x="8751" y="11594"/>
                    <a:pt x="8267" y="11715"/>
                    <a:pt x="7783" y="11735"/>
                  </a:cubicBezTo>
                  <a:cubicBezTo>
                    <a:pt x="7340" y="11735"/>
                    <a:pt x="6936" y="11614"/>
                    <a:pt x="6573" y="11372"/>
                  </a:cubicBezTo>
                  <a:cubicBezTo>
                    <a:pt x="6251" y="11150"/>
                    <a:pt x="5989" y="10828"/>
                    <a:pt x="5807" y="10465"/>
                  </a:cubicBezTo>
                  <a:cubicBezTo>
                    <a:pt x="5404" y="9638"/>
                    <a:pt x="5525" y="8650"/>
                    <a:pt x="5888" y="7824"/>
                  </a:cubicBezTo>
                  <a:cubicBezTo>
                    <a:pt x="5928" y="7723"/>
                    <a:pt x="5989" y="7622"/>
                    <a:pt x="6029" y="7521"/>
                  </a:cubicBezTo>
                  <a:cubicBezTo>
                    <a:pt x="6049" y="7501"/>
                    <a:pt x="6069" y="7461"/>
                    <a:pt x="6049" y="7441"/>
                  </a:cubicBezTo>
                  <a:cubicBezTo>
                    <a:pt x="6291" y="7340"/>
                    <a:pt x="6513" y="7199"/>
                    <a:pt x="6735" y="7057"/>
                  </a:cubicBezTo>
                  <a:cubicBezTo>
                    <a:pt x="6997" y="6896"/>
                    <a:pt x="7259" y="6715"/>
                    <a:pt x="7541" y="6553"/>
                  </a:cubicBezTo>
                  <a:cubicBezTo>
                    <a:pt x="8066" y="6211"/>
                    <a:pt x="8610" y="5868"/>
                    <a:pt x="9154" y="5525"/>
                  </a:cubicBezTo>
                  <a:cubicBezTo>
                    <a:pt x="9275" y="5444"/>
                    <a:pt x="9416" y="5364"/>
                    <a:pt x="9537" y="5263"/>
                  </a:cubicBezTo>
                  <a:cubicBezTo>
                    <a:pt x="9558" y="5263"/>
                    <a:pt x="9558" y="5263"/>
                    <a:pt x="9578" y="5243"/>
                  </a:cubicBezTo>
                  <a:cubicBezTo>
                    <a:pt x="10304" y="4940"/>
                    <a:pt x="11029" y="4658"/>
                    <a:pt x="11755" y="4356"/>
                  </a:cubicBezTo>
                  <a:cubicBezTo>
                    <a:pt x="11937" y="4295"/>
                    <a:pt x="12118" y="4215"/>
                    <a:pt x="12300" y="4134"/>
                  </a:cubicBezTo>
                  <a:close/>
                  <a:moveTo>
                    <a:pt x="9153" y="1"/>
                  </a:moveTo>
                  <a:cubicBezTo>
                    <a:pt x="9059" y="1"/>
                    <a:pt x="8994" y="136"/>
                    <a:pt x="9094" y="202"/>
                  </a:cubicBezTo>
                  <a:cubicBezTo>
                    <a:pt x="9679" y="666"/>
                    <a:pt x="10243" y="1150"/>
                    <a:pt x="10787" y="1654"/>
                  </a:cubicBezTo>
                  <a:cubicBezTo>
                    <a:pt x="10445" y="1634"/>
                    <a:pt x="10082" y="1593"/>
                    <a:pt x="9739" y="1573"/>
                  </a:cubicBezTo>
                  <a:cubicBezTo>
                    <a:pt x="9537" y="1553"/>
                    <a:pt x="9316" y="1533"/>
                    <a:pt x="9114" y="1513"/>
                  </a:cubicBezTo>
                  <a:cubicBezTo>
                    <a:pt x="9114" y="1472"/>
                    <a:pt x="9074" y="1432"/>
                    <a:pt x="9033" y="1432"/>
                  </a:cubicBezTo>
                  <a:cubicBezTo>
                    <a:pt x="8861" y="1418"/>
                    <a:pt x="8689" y="1411"/>
                    <a:pt x="8516" y="1411"/>
                  </a:cubicBezTo>
                  <a:cubicBezTo>
                    <a:pt x="7496" y="1411"/>
                    <a:pt x="6476" y="1655"/>
                    <a:pt x="5545" y="2017"/>
                  </a:cubicBezTo>
                  <a:cubicBezTo>
                    <a:pt x="5202" y="2158"/>
                    <a:pt x="4880" y="2299"/>
                    <a:pt x="4577" y="2460"/>
                  </a:cubicBezTo>
                  <a:cubicBezTo>
                    <a:pt x="4564" y="2460"/>
                    <a:pt x="4551" y="2451"/>
                    <a:pt x="4537" y="2451"/>
                  </a:cubicBezTo>
                  <a:cubicBezTo>
                    <a:pt x="4530" y="2451"/>
                    <a:pt x="4524" y="2454"/>
                    <a:pt x="4517" y="2460"/>
                  </a:cubicBezTo>
                  <a:cubicBezTo>
                    <a:pt x="4053" y="2512"/>
                    <a:pt x="3583" y="2569"/>
                    <a:pt x="3116" y="2569"/>
                  </a:cubicBezTo>
                  <a:cubicBezTo>
                    <a:pt x="2671" y="2569"/>
                    <a:pt x="2228" y="2517"/>
                    <a:pt x="1795" y="2360"/>
                  </a:cubicBezTo>
                  <a:cubicBezTo>
                    <a:pt x="1573" y="2279"/>
                    <a:pt x="1372" y="2178"/>
                    <a:pt x="1190" y="2037"/>
                  </a:cubicBezTo>
                  <a:cubicBezTo>
                    <a:pt x="1169" y="2023"/>
                    <a:pt x="1148" y="2017"/>
                    <a:pt x="1128" y="2017"/>
                  </a:cubicBezTo>
                  <a:cubicBezTo>
                    <a:pt x="1034" y="2017"/>
                    <a:pt x="966" y="2152"/>
                    <a:pt x="1049" y="2218"/>
                  </a:cubicBezTo>
                  <a:cubicBezTo>
                    <a:pt x="1667" y="2657"/>
                    <a:pt x="2429" y="2782"/>
                    <a:pt x="3176" y="2782"/>
                  </a:cubicBezTo>
                  <a:cubicBezTo>
                    <a:pt x="3356" y="2782"/>
                    <a:pt x="3535" y="2775"/>
                    <a:pt x="3710" y="2763"/>
                  </a:cubicBezTo>
                  <a:cubicBezTo>
                    <a:pt x="3831" y="2743"/>
                    <a:pt x="3973" y="2743"/>
                    <a:pt x="4093" y="2722"/>
                  </a:cubicBezTo>
                  <a:lnTo>
                    <a:pt x="4093" y="2722"/>
                  </a:lnTo>
                  <a:cubicBezTo>
                    <a:pt x="4033" y="2743"/>
                    <a:pt x="3993" y="2783"/>
                    <a:pt x="3932" y="2803"/>
                  </a:cubicBezTo>
                  <a:cubicBezTo>
                    <a:pt x="3448" y="3106"/>
                    <a:pt x="3005" y="3428"/>
                    <a:pt x="2682" y="3892"/>
                  </a:cubicBezTo>
                  <a:cubicBezTo>
                    <a:pt x="2380" y="4315"/>
                    <a:pt x="2198" y="4840"/>
                    <a:pt x="2279" y="5344"/>
                  </a:cubicBezTo>
                  <a:cubicBezTo>
                    <a:pt x="2279" y="5444"/>
                    <a:pt x="2299" y="5525"/>
                    <a:pt x="2319" y="5606"/>
                  </a:cubicBezTo>
                  <a:cubicBezTo>
                    <a:pt x="1593" y="5848"/>
                    <a:pt x="847" y="6069"/>
                    <a:pt x="101" y="6291"/>
                  </a:cubicBezTo>
                  <a:cubicBezTo>
                    <a:pt x="41" y="6311"/>
                    <a:pt x="0" y="6352"/>
                    <a:pt x="21" y="6412"/>
                  </a:cubicBezTo>
                  <a:cubicBezTo>
                    <a:pt x="21" y="6473"/>
                    <a:pt x="81" y="6513"/>
                    <a:pt x="142" y="6513"/>
                  </a:cubicBezTo>
                  <a:cubicBezTo>
                    <a:pt x="888" y="6271"/>
                    <a:pt x="1634" y="6049"/>
                    <a:pt x="2380" y="5828"/>
                  </a:cubicBezTo>
                  <a:lnTo>
                    <a:pt x="2400" y="5828"/>
                  </a:lnTo>
                  <a:cubicBezTo>
                    <a:pt x="2521" y="6110"/>
                    <a:pt x="2702" y="6392"/>
                    <a:pt x="2924" y="6634"/>
                  </a:cubicBezTo>
                  <a:cubicBezTo>
                    <a:pt x="3287" y="6997"/>
                    <a:pt x="3731" y="7259"/>
                    <a:pt x="4214" y="7441"/>
                  </a:cubicBezTo>
                  <a:cubicBezTo>
                    <a:pt x="4477" y="7541"/>
                    <a:pt x="4759" y="7602"/>
                    <a:pt x="5041" y="7622"/>
                  </a:cubicBezTo>
                  <a:cubicBezTo>
                    <a:pt x="5095" y="7627"/>
                    <a:pt x="5148" y="7630"/>
                    <a:pt x="5200" y="7630"/>
                  </a:cubicBezTo>
                  <a:cubicBezTo>
                    <a:pt x="5341" y="7630"/>
                    <a:pt x="5478" y="7611"/>
                    <a:pt x="5626" y="7582"/>
                  </a:cubicBezTo>
                  <a:lnTo>
                    <a:pt x="5626" y="7582"/>
                  </a:lnTo>
                  <a:lnTo>
                    <a:pt x="3307" y="9759"/>
                  </a:lnTo>
                  <a:lnTo>
                    <a:pt x="2601" y="10425"/>
                  </a:lnTo>
                  <a:cubicBezTo>
                    <a:pt x="2523" y="10503"/>
                    <a:pt x="2591" y="10618"/>
                    <a:pt x="2672" y="10618"/>
                  </a:cubicBezTo>
                  <a:cubicBezTo>
                    <a:pt x="2696" y="10618"/>
                    <a:pt x="2720" y="10608"/>
                    <a:pt x="2743" y="10586"/>
                  </a:cubicBezTo>
                  <a:cubicBezTo>
                    <a:pt x="3569" y="9800"/>
                    <a:pt x="4416" y="9013"/>
                    <a:pt x="5243" y="8227"/>
                  </a:cubicBezTo>
                  <a:lnTo>
                    <a:pt x="5646" y="7844"/>
                  </a:lnTo>
                  <a:lnTo>
                    <a:pt x="5646" y="7844"/>
                  </a:lnTo>
                  <a:cubicBezTo>
                    <a:pt x="5323" y="8610"/>
                    <a:pt x="5223" y="9457"/>
                    <a:pt x="5485" y="10243"/>
                  </a:cubicBezTo>
                  <a:cubicBezTo>
                    <a:pt x="5767" y="11050"/>
                    <a:pt x="6432" y="11735"/>
                    <a:pt x="7279" y="11917"/>
                  </a:cubicBezTo>
                  <a:cubicBezTo>
                    <a:pt x="7421" y="11945"/>
                    <a:pt x="7566" y="11957"/>
                    <a:pt x="7713" y="11957"/>
                  </a:cubicBezTo>
                  <a:cubicBezTo>
                    <a:pt x="8085" y="11957"/>
                    <a:pt x="8464" y="11877"/>
                    <a:pt x="8812" y="11776"/>
                  </a:cubicBezTo>
                  <a:cubicBezTo>
                    <a:pt x="8953" y="11735"/>
                    <a:pt x="9074" y="11695"/>
                    <a:pt x="9195" y="11634"/>
                  </a:cubicBezTo>
                  <a:lnTo>
                    <a:pt x="9195" y="11634"/>
                  </a:lnTo>
                  <a:cubicBezTo>
                    <a:pt x="9053" y="11856"/>
                    <a:pt x="8953" y="12098"/>
                    <a:pt x="8872" y="12340"/>
                  </a:cubicBezTo>
                  <a:cubicBezTo>
                    <a:pt x="8731" y="12703"/>
                    <a:pt x="8610" y="13066"/>
                    <a:pt x="8529" y="13429"/>
                  </a:cubicBezTo>
                  <a:cubicBezTo>
                    <a:pt x="8348" y="14175"/>
                    <a:pt x="8287" y="14961"/>
                    <a:pt x="8449" y="15707"/>
                  </a:cubicBezTo>
                  <a:cubicBezTo>
                    <a:pt x="8549" y="16131"/>
                    <a:pt x="8711" y="16534"/>
                    <a:pt x="8953" y="16897"/>
                  </a:cubicBezTo>
                  <a:cubicBezTo>
                    <a:pt x="8964" y="16920"/>
                    <a:pt x="8997" y="16930"/>
                    <a:pt x="9030" y="16930"/>
                  </a:cubicBezTo>
                  <a:cubicBezTo>
                    <a:pt x="9053" y="16930"/>
                    <a:pt x="9077" y="16925"/>
                    <a:pt x="9094" y="16917"/>
                  </a:cubicBezTo>
                  <a:cubicBezTo>
                    <a:pt x="9154" y="16877"/>
                    <a:pt x="9154" y="16816"/>
                    <a:pt x="9114" y="16756"/>
                  </a:cubicBezTo>
                  <a:cubicBezTo>
                    <a:pt x="8711" y="16171"/>
                    <a:pt x="8549" y="15425"/>
                    <a:pt x="8570" y="14719"/>
                  </a:cubicBezTo>
                  <a:cubicBezTo>
                    <a:pt x="8570" y="13973"/>
                    <a:pt x="8771" y="13268"/>
                    <a:pt x="9013" y="12562"/>
                  </a:cubicBezTo>
                  <a:cubicBezTo>
                    <a:pt x="9134" y="12219"/>
                    <a:pt x="9255" y="11836"/>
                    <a:pt x="9537" y="11594"/>
                  </a:cubicBezTo>
                  <a:cubicBezTo>
                    <a:pt x="9578" y="11574"/>
                    <a:pt x="9578" y="11534"/>
                    <a:pt x="9558" y="11493"/>
                  </a:cubicBezTo>
                  <a:cubicBezTo>
                    <a:pt x="9779" y="11413"/>
                    <a:pt x="9961" y="11292"/>
                    <a:pt x="10162" y="11191"/>
                  </a:cubicBezTo>
                  <a:cubicBezTo>
                    <a:pt x="11009" y="10687"/>
                    <a:pt x="11735" y="10001"/>
                    <a:pt x="12300" y="9195"/>
                  </a:cubicBezTo>
                  <a:cubicBezTo>
                    <a:pt x="12824" y="8429"/>
                    <a:pt x="13227" y="7562"/>
                    <a:pt x="13509" y="6654"/>
                  </a:cubicBezTo>
                  <a:cubicBezTo>
                    <a:pt x="13530" y="6856"/>
                    <a:pt x="13570" y="7037"/>
                    <a:pt x="13590" y="7239"/>
                  </a:cubicBezTo>
                  <a:cubicBezTo>
                    <a:pt x="13630" y="7441"/>
                    <a:pt x="13671" y="7662"/>
                    <a:pt x="13691" y="7884"/>
                  </a:cubicBezTo>
                  <a:cubicBezTo>
                    <a:pt x="13700" y="7945"/>
                    <a:pt x="13745" y="7972"/>
                    <a:pt x="13793" y="7972"/>
                  </a:cubicBezTo>
                  <a:cubicBezTo>
                    <a:pt x="13857" y="7972"/>
                    <a:pt x="13924" y="7924"/>
                    <a:pt x="13913" y="7844"/>
                  </a:cubicBezTo>
                  <a:cubicBezTo>
                    <a:pt x="13792" y="7078"/>
                    <a:pt x="13671" y="6311"/>
                    <a:pt x="13570" y="5545"/>
                  </a:cubicBezTo>
                  <a:cubicBezTo>
                    <a:pt x="13530" y="5344"/>
                    <a:pt x="13509" y="5122"/>
                    <a:pt x="13469" y="4900"/>
                  </a:cubicBezTo>
                  <a:cubicBezTo>
                    <a:pt x="13469" y="4850"/>
                    <a:pt x="13428" y="4814"/>
                    <a:pt x="13380" y="4814"/>
                  </a:cubicBezTo>
                  <a:cubicBezTo>
                    <a:pt x="13370" y="4814"/>
                    <a:pt x="13359" y="4816"/>
                    <a:pt x="13348" y="4819"/>
                  </a:cubicBezTo>
                  <a:cubicBezTo>
                    <a:pt x="13334" y="4805"/>
                    <a:pt x="13309" y="4791"/>
                    <a:pt x="13282" y="4791"/>
                  </a:cubicBezTo>
                  <a:cubicBezTo>
                    <a:pt x="13271" y="4791"/>
                    <a:pt x="13259" y="4793"/>
                    <a:pt x="13247" y="4799"/>
                  </a:cubicBezTo>
                  <a:cubicBezTo>
                    <a:pt x="13223" y="4763"/>
                    <a:pt x="13184" y="4734"/>
                    <a:pt x="13144" y="4734"/>
                  </a:cubicBezTo>
                  <a:cubicBezTo>
                    <a:pt x="13117" y="4734"/>
                    <a:pt x="13090" y="4747"/>
                    <a:pt x="13066" y="4779"/>
                  </a:cubicBezTo>
                  <a:cubicBezTo>
                    <a:pt x="12642" y="5364"/>
                    <a:pt x="12259" y="5969"/>
                    <a:pt x="11896" y="6594"/>
                  </a:cubicBezTo>
                  <a:cubicBezTo>
                    <a:pt x="12038" y="5969"/>
                    <a:pt x="12179" y="5364"/>
                    <a:pt x="12360" y="4759"/>
                  </a:cubicBezTo>
                  <a:cubicBezTo>
                    <a:pt x="12400" y="4557"/>
                    <a:pt x="12461" y="4356"/>
                    <a:pt x="12521" y="4154"/>
                  </a:cubicBezTo>
                  <a:cubicBezTo>
                    <a:pt x="12542" y="4073"/>
                    <a:pt x="12501" y="4033"/>
                    <a:pt x="12461" y="4013"/>
                  </a:cubicBezTo>
                  <a:cubicBezTo>
                    <a:pt x="12445" y="3950"/>
                    <a:pt x="12405" y="3899"/>
                    <a:pt x="12350" y="3899"/>
                  </a:cubicBezTo>
                  <a:cubicBezTo>
                    <a:pt x="12334" y="3899"/>
                    <a:pt x="12317" y="3903"/>
                    <a:pt x="12300" y="3912"/>
                  </a:cubicBezTo>
                  <a:lnTo>
                    <a:pt x="10041" y="4819"/>
                  </a:lnTo>
                  <a:cubicBezTo>
                    <a:pt x="10001" y="4840"/>
                    <a:pt x="9941" y="4860"/>
                    <a:pt x="9880" y="4900"/>
                  </a:cubicBezTo>
                  <a:cubicBezTo>
                    <a:pt x="10304" y="4436"/>
                    <a:pt x="10707" y="3952"/>
                    <a:pt x="11090" y="3469"/>
                  </a:cubicBezTo>
                  <a:cubicBezTo>
                    <a:pt x="11231" y="3307"/>
                    <a:pt x="11352" y="3146"/>
                    <a:pt x="11473" y="2985"/>
                  </a:cubicBezTo>
                  <a:cubicBezTo>
                    <a:pt x="11554" y="2964"/>
                    <a:pt x="11594" y="2823"/>
                    <a:pt x="11493" y="2783"/>
                  </a:cubicBezTo>
                  <a:cubicBezTo>
                    <a:pt x="10727" y="2440"/>
                    <a:pt x="9961" y="2118"/>
                    <a:pt x="9195" y="1795"/>
                  </a:cubicBezTo>
                  <a:lnTo>
                    <a:pt x="9013" y="1714"/>
                  </a:lnTo>
                  <a:lnTo>
                    <a:pt x="9013" y="1714"/>
                  </a:lnTo>
                  <a:cubicBezTo>
                    <a:pt x="9255" y="1735"/>
                    <a:pt x="9497" y="1755"/>
                    <a:pt x="9739" y="1775"/>
                  </a:cubicBezTo>
                  <a:cubicBezTo>
                    <a:pt x="10142" y="1815"/>
                    <a:pt x="10566" y="1856"/>
                    <a:pt x="10989" y="1896"/>
                  </a:cubicBezTo>
                  <a:cubicBezTo>
                    <a:pt x="11090" y="1896"/>
                    <a:pt x="11130" y="1755"/>
                    <a:pt x="11070" y="1694"/>
                  </a:cubicBezTo>
                  <a:cubicBezTo>
                    <a:pt x="11090" y="1674"/>
                    <a:pt x="11070" y="1614"/>
                    <a:pt x="11050" y="1593"/>
                  </a:cubicBezTo>
                  <a:cubicBezTo>
                    <a:pt x="10465" y="1049"/>
                    <a:pt x="9840" y="525"/>
                    <a:pt x="9215" y="21"/>
                  </a:cubicBezTo>
                  <a:cubicBezTo>
                    <a:pt x="9194" y="7"/>
                    <a:pt x="9172" y="1"/>
                    <a:pt x="9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3502075" y="4672550"/>
              <a:ext cx="45800" cy="65125"/>
            </a:xfrm>
            <a:custGeom>
              <a:avLst/>
              <a:gdLst/>
              <a:ahLst/>
              <a:cxnLst/>
              <a:rect l="l" t="t" r="r" b="b"/>
              <a:pathLst>
                <a:path w="1832" h="2605" extrusionOk="0">
                  <a:moveTo>
                    <a:pt x="1718" y="0"/>
                  </a:moveTo>
                  <a:cubicBezTo>
                    <a:pt x="1685" y="0"/>
                    <a:pt x="1654" y="10"/>
                    <a:pt x="1630" y="34"/>
                  </a:cubicBezTo>
                  <a:cubicBezTo>
                    <a:pt x="1247" y="679"/>
                    <a:pt x="844" y="1304"/>
                    <a:pt x="421" y="1929"/>
                  </a:cubicBezTo>
                  <a:cubicBezTo>
                    <a:pt x="300" y="2090"/>
                    <a:pt x="179" y="2272"/>
                    <a:pt x="58" y="2433"/>
                  </a:cubicBezTo>
                  <a:cubicBezTo>
                    <a:pt x="1" y="2519"/>
                    <a:pt x="65" y="2604"/>
                    <a:pt x="135" y="2604"/>
                  </a:cubicBezTo>
                  <a:cubicBezTo>
                    <a:pt x="165" y="2604"/>
                    <a:pt x="195" y="2590"/>
                    <a:pt x="219" y="2554"/>
                  </a:cubicBezTo>
                  <a:cubicBezTo>
                    <a:pt x="663" y="1949"/>
                    <a:pt x="1086" y="1344"/>
                    <a:pt x="1469" y="699"/>
                  </a:cubicBezTo>
                  <a:cubicBezTo>
                    <a:pt x="1590" y="538"/>
                    <a:pt x="1691" y="356"/>
                    <a:pt x="1812" y="175"/>
                  </a:cubicBezTo>
                  <a:cubicBezTo>
                    <a:pt x="1832" y="114"/>
                    <a:pt x="1832" y="54"/>
                    <a:pt x="1792" y="14"/>
                  </a:cubicBezTo>
                  <a:cubicBezTo>
                    <a:pt x="1767" y="5"/>
                    <a:pt x="1742" y="0"/>
                    <a:pt x="1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4" name="Google Shape;174;p6"/>
          <p:cNvGrpSpPr/>
          <p:nvPr/>
        </p:nvGrpSpPr>
        <p:grpSpPr>
          <a:xfrm flipH="1">
            <a:off x="11179869" y="5064055"/>
            <a:ext cx="1373709" cy="2161424"/>
            <a:chOff x="3624975" y="3615525"/>
            <a:chExt cx="448650" cy="704200"/>
          </a:xfrm>
        </p:grpSpPr>
        <p:sp>
          <p:nvSpPr>
            <p:cNvPr id="175" name="Google Shape;175;p6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0" name="Google Shape;180;p6"/>
          <p:cNvGrpSpPr/>
          <p:nvPr/>
        </p:nvGrpSpPr>
        <p:grpSpPr>
          <a:xfrm rot="-8472323" flipH="1">
            <a:off x="10623991" y="6016185"/>
            <a:ext cx="996346" cy="897107"/>
            <a:chOff x="3297850" y="4229575"/>
            <a:chExt cx="663850" cy="596250"/>
          </a:xfrm>
        </p:grpSpPr>
        <p:sp>
          <p:nvSpPr>
            <p:cNvPr id="181" name="Google Shape;181;p6"/>
            <p:cNvSpPr/>
            <p:nvPr/>
          </p:nvSpPr>
          <p:spPr>
            <a:xfrm>
              <a:off x="3297850" y="4340000"/>
              <a:ext cx="428475" cy="485825"/>
            </a:xfrm>
            <a:custGeom>
              <a:avLst/>
              <a:gdLst/>
              <a:ahLst/>
              <a:cxnLst/>
              <a:rect l="l" t="t" r="r" b="b"/>
              <a:pathLst>
                <a:path w="17139" h="19433" extrusionOk="0">
                  <a:moveTo>
                    <a:pt x="6709" y="0"/>
                  </a:moveTo>
                  <a:cubicBezTo>
                    <a:pt x="6563" y="0"/>
                    <a:pt x="6417" y="3"/>
                    <a:pt x="6271" y="8"/>
                  </a:cubicBezTo>
                  <a:cubicBezTo>
                    <a:pt x="5666" y="8"/>
                    <a:pt x="5041" y="49"/>
                    <a:pt x="4456" y="230"/>
                  </a:cubicBezTo>
                  <a:cubicBezTo>
                    <a:pt x="3609" y="492"/>
                    <a:pt x="2742" y="1158"/>
                    <a:pt x="2601" y="2105"/>
                  </a:cubicBezTo>
                  <a:cubicBezTo>
                    <a:pt x="2521" y="2690"/>
                    <a:pt x="2944" y="3113"/>
                    <a:pt x="3408" y="3416"/>
                  </a:cubicBezTo>
                  <a:cubicBezTo>
                    <a:pt x="3650" y="3557"/>
                    <a:pt x="3912" y="3698"/>
                    <a:pt x="4174" y="3799"/>
                  </a:cubicBezTo>
                  <a:cubicBezTo>
                    <a:pt x="4013" y="3819"/>
                    <a:pt x="3851" y="3839"/>
                    <a:pt x="3690" y="3859"/>
                  </a:cubicBezTo>
                  <a:cubicBezTo>
                    <a:pt x="2884" y="3960"/>
                    <a:pt x="2037" y="4182"/>
                    <a:pt x="1311" y="4565"/>
                  </a:cubicBezTo>
                  <a:cubicBezTo>
                    <a:pt x="726" y="4888"/>
                    <a:pt x="202" y="5392"/>
                    <a:pt x="101" y="6077"/>
                  </a:cubicBezTo>
                  <a:cubicBezTo>
                    <a:pt x="0" y="6743"/>
                    <a:pt x="283" y="7388"/>
                    <a:pt x="908" y="7630"/>
                  </a:cubicBezTo>
                  <a:cubicBezTo>
                    <a:pt x="1351" y="7811"/>
                    <a:pt x="1855" y="7831"/>
                    <a:pt x="2319" y="7852"/>
                  </a:cubicBezTo>
                  <a:cubicBezTo>
                    <a:pt x="2410" y="7862"/>
                    <a:pt x="2506" y="7867"/>
                    <a:pt x="2604" y="7867"/>
                  </a:cubicBezTo>
                  <a:cubicBezTo>
                    <a:pt x="2702" y="7867"/>
                    <a:pt x="2803" y="7862"/>
                    <a:pt x="2904" y="7852"/>
                  </a:cubicBezTo>
                  <a:lnTo>
                    <a:pt x="2904" y="7852"/>
                  </a:lnTo>
                  <a:cubicBezTo>
                    <a:pt x="2359" y="8255"/>
                    <a:pt x="1876" y="8719"/>
                    <a:pt x="1452" y="9243"/>
                  </a:cubicBezTo>
                  <a:cubicBezTo>
                    <a:pt x="1170" y="9586"/>
                    <a:pt x="908" y="9969"/>
                    <a:pt x="827" y="10412"/>
                  </a:cubicBezTo>
                  <a:cubicBezTo>
                    <a:pt x="767" y="10815"/>
                    <a:pt x="888" y="11239"/>
                    <a:pt x="1129" y="11582"/>
                  </a:cubicBezTo>
                  <a:cubicBezTo>
                    <a:pt x="1572" y="12228"/>
                    <a:pt x="2330" y="12473"/>
                    <a:pt x="3089" y="12473"/>
                  </a:cubicBezTo>
                  <a:cubicBezTo>
                    <a:pt x="3230" y="12473"/>
                    <a:pt x="3370" y="12464"/>
                    <a:pt x="3509" y="12449"/>
                  </a:cubicBezTo>
                  <a:cubicBezTo>
                    <a:pt x="4073" y="12388"/>
                    <a:pt x="4618" y="12187"/>
                    <a:pt x="5162" y="11985"/>
                  </a:cubicBezTo>
                  <a:lnTo>
                    <a:pt x="5162" y="11985"/>
                  </a:lnTo>
                  <a:cubicBezTo>
                    <a:pt x="4658" y="12610"/>
                    <a:pt x="4275" y="13275"/>
                    <a:pt x="4073" y="14082"/>
                  </a:cubicBezTo>
                  <a:cubicBezTo>
                    <a:pt x="3892" y="14828"/>
                    <a:pt x="3932" y="15775"/>
                    <a:pt x="4517" y="16360"/>
                  </a:cubicBezTo>
                  <a:cubicBezTo>
                    <a:pt x="4832" y="16676"/>
                    <a:pt x="5243" y="16787"/>
                    <a:pt x="5671" y="16787"/>
                  </a:cubicBezTo>
                  <a:cubicBezTo>
                    <a:pt x="6146" y="16787"/>
                    <a:pt x="6644" y="16650"/>
                    <a:pt x="7057" y="16501"/>
                  </a:cubicBezTo>
                  <a:cubicBezTo>
                    <a:pt x="7602" y="16300"/>
                    <a:pt x="8126" y="16017"/>
                    <a:pt x="8569" y="15655"/>
                  </a:cubicBezTo>
                  <a:lnTo>
                    <a:pt x="8569" y="15655"/>
                  </a:lnTo>
                  <a:cubicBezTo>
                    <a:pt x="8368" y="16058"/>
                    <a:pt x="8207" y="16481"/>
                    <a:pt x="8065" y="16925"/>
                  </a:cubicBezTo>
                  <a:cubicBezTo>
                    <a:pt x="7844" y="17550"/>
                    <a:pt x="7501" y="18437"/>
                    <a:pt x="7985" y="19002"/>
                  </a:cubicBezTo>
                  <a:cubicBezTo>
                    <a:pt x="8261" y="19311"/>
                    <a:pt x="8629" y="19433"/>
                    <a:pt x="9008" y="19433"/>
                  </a:cubicBezTo>
                  <a:cubicBezTo>
                    <a:pt x="9319" y="19433"/>
                    <a:pt x="9638" y="19351"/>
                    <a:pt x="9920" y="19223"/>
                  </a:cubicBezTo>
                  <a:cubicBezTo>
                    <a:pt x="10586" y="18921"/>
                    <a:pt x="11251" y="18437"/>
                    <a:pt x="11554" y="17772"/>
                  </a:cubicBezTo>
                  <a:cubicBezTo>
                    <a:pt x="11554" y="17772"/>
                    <a:pt x="11574" y="17792"/>
                    <a:pt x="11574" y="17792"/>
                  </a:cubicBezTo>
                  <a:cubicBezTo>
                    <a:pt x="11574" y="17832"/>
                    <a:pt x="11614" y="17872"/>
                    <a:pt x="11634" y="17893"/>
                  </a:cubicBezTo>
                  <a:cubicBezTo>
                    <a:pt x="11715" y="18054"/>
                    <a:pt x="11816" y="18195"/>
                    <a:pt x="11977" y="18296"/>
                  </a:cubicBezTo>
                  <a:cubicBezTo>
                    <a:pt x="12261" y="18526"/>
                    <a:pt x="12637" y="18620"/>
                    <a:pt x="13006" y="18620"/>
                  </a:cubicBezTo>
                  <a:cubicBezTo>
                    <a:pt x="13186" y="18620"/>
                    <a:pt x="13364" y="18598"/>
                    <a:pt x="13529" y="18558"/>
                  </a:cubicBezTo>
                  <a:cubicBezTo>
                    <a:pt x="14638" y="18296"/>
                    <a:pt x="15384" y="17388"/>
                    <a:pt x="15868" y="16421"/>
                  </a:cubicBezTo>
                  <a:cubicBezTo>
                    <a:pt x="16393" y="15352"/>
                    <a:pt x="16755" y="14162"/>
                    <a:pt x="16937" y="12973"/>
                  </a:cubicBezTo>
                  <a:cubicBezTo>
                    <a:pt x="17139" y="11642"/>
                    <a:pt x="17058" y="10251"/>
                    <a:pt x="16554" y="9001"/>
                  </a:cubicBezTo>
                  <a:cubicBezTo>
                    <a:pt x="16534" y="8961"/>
                    <a:pt x="16493" y="8940"/>
                    <a:pt x="16453" y="8920"/>
                  </a:cubicBezTo>
                  <a:cubicBezTo>
                    <a:pt x="16413" y="8658"/>
                    <a:pt x="16352" y="8396"/>
                    <a:pt x="16312" y="8134"/>
                  </a:cubicBezTo>
                  <a:cubicBezTo>
                    <a:pt x="16231" y="7569"/>
                    <a:pt x="16171" y="7005"/>
                    <a:pt x="16211" y="6440"/>
                  </a:cubicBezTo>
                  <a:cubicBezTo>
                    <a:pt x="16224" y="6347"/>
                    <a:pt x="16141" y="6271"/>
                    <a:pt x="16060" y="6271"/>
                  </a:cubicBezTo>
                  <a:cubicBezTo>
                    <a:pt x="16018" y="6271"/>
                    <a:pt x="15976" y="6291"/>
                    <a:pt x="15949" y="6339"/>
                  </a:cubicBezTo>
                  <a:cubicBezTo>
                    <a:pt x="15727" y="6702"/>
                    <a:pt x="15425" y="7025"/>
                    <a:pt x="15142" y="7368"/>
                  </a:cubicBezTo>
                  <a:cubicBezTo>
                    <a:pt x="14961" y="7589"/>
                    <a:pt x="14780" y="7811"/>
                    <a:pt x="14598" y="8053"/>
                  </a:cubicBezTo>
                  <a:cubicBezTo>
                    <a:pt x="14638" y="7186"/>
                    <a:pt x="14800" y="6339"/>
                    <a:pt x="15183" y="5573"/>
                  </a:cubicBezTo>
                  <a:cubicBezTo>
                    <a:pt x="15233" y="5472"/>
                    <a:pt x="15143" y="5357"/>
                    <a:pt x="15042" y="5357"/>
                  </a:cubicBezTo>
                  <a:cubicBezTo>
                    <a:pt x="15022" y="5357"/>
                    <a:pt x="15001" y="5362"/>
                    <a:pt x="14981" y="5372"/>
                  </a:cubicBezTo>
                  <a:cubicBezTo>
                    <a:pt x="14195" y="5795"/>
                    <a:pt x="13368" y="6138"/>
                    <a:pt x="12501" y="6440"/>
                  </a:cubicBezTo>
                  <a:cubicBezTo>
                    <a:pt x="12662" y="6218"/>
                    <a:pt x="12804" y="6017"/>
                    <a:pt x="12945" y="5815"/>
                  </a:cubicBezTo>
                  <a:cubicBezTo>
                    <a:pt x="13308" y="5271"/>
                    <a:pt x="13711" y="4747"/>
                    <a:pt x="14275" y="4384"/>
                  </a:cubicBezTo>
                  <a:cubicBezTo>
                    <a:pt x="14396" y="4303"/>
                    <a:pt x="14296" y="4142"/>
                    <a:pt x="14175" y="4121"/>
                  </a:cubicBezTo>
                  <a:cubicBezTo>
                    <a:pt x="13227" y="3920"/>
                    <a:pt x="12199" y="3698"/>
                    <a:pt x="11453" y="3033"/>
                  </a:cubicBezTo>
                  <a:lnTo>
                    <a:pt x="11453" y="3033"/>
                  </a:lnTo>
                  <a:cubicBezTo>
                    <a:pt x="12138" y="3073"/>
                    <a:pt x="12824" y="3134"/>
                    <a:pt x="13509" y="3194"/>
                  </a:cubicBezTo>
                  <a:cubicBezTo>
                    <a:pt x="13650" y="3194"/>
                    <a:pt x="13731" y="2992"/>
                    <a:pt x="13610" y="2912"/>
                  </a:cubicBezTo>
                  <a:cubicBezTo>
                    <a:pt x="12683" y="2267"/>
                    <a:pt x="11937" y="1400"/>
                    <a:pt x="10949" y="855"/>
                  </a:cubicBezTo>
                  <a:cubicBezTo>
                    <a:pt x="10001" y="351"/>
                    <a:pt x="8953" y="149"/>
                    <a:pt x="7904" y="49"/>
                  </a:cubicBezTo>
                  <a:cubicBezTo>
                    <a:pt x="7506" y="19"/>
                    <a:pt x="7107" y="0"/>
                    <a:pt x="6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3596475" y="4683600"/>
              <a:ext cx="8425" cy="7325"/>
            </a:xfrm>
            <a:custGeom>
              <a:avLst/>
              <a:gdLst/>
              <a:ahLst/>
              <a:cxnLst/>
              <a:rect l="l" t="t" r="r" b="b"/>
              <a:pathLst>
                <a:path w="337" h="293" extrusionOk="0">
                  <a:moveTo>
                    <a:pt x="177" y="0"/>
                  </a:moveTo>
                  <a:cubicBezTo>
                    <a:pt x="92" y="0"/>
                    <a:pt x="0" y="63"/>
                    <a:pt x="12" y="177"/>
                  </a:cubicBezTo>
                  <a:cubicBezTo>
                    <a:pt x="29" y="255"/>
                    <a:pt x="96" y="292"/>
                    <a:pt x="163" y="292"/>
                  </a:cubicBezTo>
                  <a:cubicBezTo>
                    <a:pt x="250" y="292"/>
                    <a:pt x="337" y="230"/>
                    <a:pt x="314" y="116"/>
                  </a:cubicBezTo>
                  <a:cubicBezTo>
                    <a:pt x="305" y="37"/>
                    <a:pt x="243" y="0"/>
                    <a:pt x="177" y="0"/>
                  </a:cubicBezTo>
                  <a:close/>
                </a:path>
              </a:pathLst>
            </a:custGeom>
            <a:solidFill>
              <a:srgbClr val="FC4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3588825" y="4375075"/>
              <a:ext cx="133975" cy="198450"/>
            </a:xfrm>
            <a:custGeom>
              <a:avLst/>
              <a:gdLst/>
              <a:ahLst/>
              <a:cxnLst/>
              <a:rect l="l" t="t" r="r" b="b"/>
              <a:pathLst>
                <a:path w="5359" h="7938" extrusionOk="0">
                  <a:moveTo>
                    <a:pt x="395" y="1"/>
                  </a:moveTo>
                  <a:cubicBezTo>
                    <a:pt x="269" y="1"/>
                    <a:pt x="196" y="192"/>
                    <a:pt x="318" y="279"/>
                  </a:cubicBezTo>
                  <a:cubicBezTo>
                    <a:pt x="902" y="682"/>
                    <a:pt x="1427" y="1166"/>
                    <a:pt x="1911" y="1670"/>
                  </a:cubicBezTo>
                  <a:lnTo>
                    <a:pt x="217" y="1610"/>
                  </a:lnTo>
                  <a:cubicBezTo>
                    <a:pt x="210" y="1609"/>
                    <a:pt x="203" y="1608"/>
                    <a:pt x="196" y="1608"/>
                  </a:cubicBezTo>
                  <a:cubicBezTo>
                    <a:pt x="33" y="1608"/>
                    <a:pt x="1" y="1834"/>
                    <a:pt x="136" y="1892"/>
                  </a:cubicBezTo>
                  <a:cubicBezTo>
                    <a:pt x="943" y="2255"/>
                    <a:pt x="1729" y="2598"/>
                    <a:pt x="2515" y="2960"/>
                  </a:cubicBezTo>
                  <a:cubicBezTo>
                    <a:pt x="2455" y="3021"/>
                    <a:pt x="2415" y="3081"/>
                    <a:pt x="2374" y="3142"/>
                  </a:cubicBezTo>
                  <a:cubicBezTo>
                    <a:pt x="2233" y="3323"/>
                    <a:pt x="2112" y="3485"/>
                    <a:pt x="1971" y="3666"/>
                  </a:cubicBezTo>
                  <a:cubicBezTo>
                    <a:pt x="1709" y="3989"/>
                    <a:pt x="1427" y="4311"/>
                    <a:pt x="1084" y="4553"/>
                  </a:cubicBezTo>
                  <a:cubicBezTo>
                    <a:pt x="1023" y="4553"/>
                    <a:pt x="963" y="4594"/>
                    <a:pt x="923" y="4654"/>
                  </a:cubicBezTo>
                  <a:cubicBezTo>
                    <a:pt x="923" y="4674"/>
                    <a:pt x="902" y="4715"/>
                    <a:pt x="882" y="4735"/>
                  </a:cubicBezTo>
                  <a:cubicBezTo>
                    <a:pt x="835" y="4845"/>
                    <a:pt x="947" y="4942"/>
                    <a:pt x="1046" y="4942"/>
                  </a:cubicBezTo>
                  <a:cubicBezTo>
                    <a:pt x="1074" y="4942"/>
                    <a:pt x="1102" y="4934"/>
                    <a:pt x="1124" y="4916"/>
                  </a:cubicBezTo>
                  <a:cubicBezTo>
                    <a:pt x="1487" y="4614"/>
                    <a:pt x="1951" y="4513"/>
                    <a:pt x="2395" y="4392"/>
                  </a:cubicBezTo>
                  <a:cubicBezTo>
                    <a:pt x="2616" y="4332"/>
                    <a:pt x="2818" y="4291"/>
                    <a:pt x="2999" y="4211"/>
                  </a:cubicBezTo>
                  <a:cubicBezTo>
                    <a:pt x="3060" y="4190"/>
                    <a:pt x="3282" y="4110"/>
                    <a:pt x="3423" y="4029"/>
                  </a:cubicBezTo>
                  <a:cubicBezTo>
                    <a:pt x="3423" y="4049"/>
                    <a:pt x="3423" y="4049"/>
                    <a:pt x="3423" y="4049"/>
                  </a:cubicBezTo>
                  <a:cubicBezTo>
                    <a:pt x="3382" y="4291"/>
                    <a:pt x="3362" y="4533"/>
                    <a:pt x="3322" y="4775"/>
                  </a:cubicBezTo>
                  <a:cubicBezTo>
                    <a:pt x="3261" y="5219"/>
                    <a:pt x="3161" y="5682"/>
                    <a:pt x="3040" y="6126"/>
                  </a:cubicBezTo>
                  <a:cubicBezTo>
                    <a:pt x="2939" y="6207"/>
                    <a:pt x="2919" y="6328"/>
                    <a:pt x="2959" y="6449"/>
                  </a:cubicBezTo>
                  <a:cubicBezTo>
                    <a:pt x="2986" y="6511"/>
                    <a:pt x="3037" y="6538"/>
                    <a:pt x="3088" y="6538"/>
                  </a:cubicBezTo>
                  <a:cubicBezTo>
                    <a:pt x="3153" y="6538"/>
                    <a:pt x="3219" y="6496"/>
                    <a:pt x="3241" y="6428"/>
                  </a:cubicBezTo>
                  <a:cubicBezTo>
                    <a:pt x="3261" y="6428"/>
                    <a:pt x="3261" y="6408"/>
                    <a:pt x="3261" y="6388"/>
                  </a:cubicBezTo>
                  <a:cubicBezTo>
                    <a:pt x="3282" y="6368"/>
                    <a:pt x="3302" y="6348"/>
                    <a:pt x="3302" y="6328"/>
                  </a:cubicBezTo>
                  <a:cubicBezTo>
                    <a:pt x="3302" y="6307"/>
                    <a:pt x="3322" y="6287"/>
                    <a:pt x="3322" y="6287"/>
                  </a:cubicBezTo>
                  <a:cubicBezTo>
                    <a:pt x="3483" y="5945"/>
                    <a:pt x="3624" y="5622"/>
                    <a:pt x="3786" y="5299"/>
                  </a:cubicBezTo>
                  <a:cubicBezTo>
                    <a:pt x="3826" y="5279"/>
                    <a:pt x="3866" y="5239"/>
                    <a:pt x="3887" y="5178"/>
                  </a:cubicBezTo>
                  <a:cubicBezTo>
                    <a:pt x="3907" y="5017"/>
                    <a:pt x="4068" y="4896"/>
                    <a:pt x="4189" y="4795"/>
                  </a:cubicBezTo>
                  <a:cubicBezTo>
                    <a:pt x="4229" y="4755"/>
                    <a:pt x="4290" y="4715"/>
                    <a:pt x="4330" y="4654"/>
                  </a:cubicBezTo>
                  <a:cubicBezTo>
                    <a:pt x="4612" y="5662"/>
                    <a:pt x="4774" y="6711"/>
                    <a:pt x="4794" y="7779"/>
                  </a:cubicBezTo>
                  <a:cubicBezTo>
                    <a:pt x="4794" y="7866"/>
                    <a:pt x="4885" y="7938"/>
                    <a:pt x="4970" y="7938"/>
                  </a:cubicBezTo>
                  <a:cubicBezTo>
                    <a:pt x="5023" y="7938"/>
                    <a:pt x="5073" y="7910"/>
                    <a:pt x="5096" y="7840"/>
                  </a:cubicBezTo>
                  <a:cubicBezTo>
                    <a:pt x="5358" y="6912"/>
                    <a:pt x="5338" y="5965"/>
                    <a:pt x="5177" y="5037"/>
                  </a:cubicBezTo>
                  <a:cubicBezTo>
                    <a:pt x="5116" y="4553"/>
                    <a:pt x="4995" y="4090"/>
                    <a:pt x="4895" y="3626"/>
                  </a:cubicBezTo>
                  <a:cubicBezTo>
                    <a:pt x="4794" y="3202"/>
                    <a:pt x="4713" y="2739"/>
                    <a:pt x="4391" y="2436"/>
                  </a:cubicBezTo>
                  <a:cubicBezTo>
                    <a:pt x="4330" y="2214"/>
                    <a:pt x="4028" y="2013"/>
                    <a:pt x="3887" y="1892"/>
                  </a:cubicBezTo>
                  <a:cubicBezTo>
                    <a:pt x="3544" y="1650"/>
                    <a:pt x="3181" y="1408"/>
                    <a:pt x="2798" y="1206"/>
                  </a:cubicBezTo>
                  <a:cubicBezTo>
                    <a:pt x="2052" y="743"/>
                    <a:pt x="1265" y="359"/>
                    <a:pt x="459" y="17"/>
                  </a:cubicBezTo>
                  <a:cubicBezTo>
                    <a:pt x="437" y="6"/>
                    <a:pt x="415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3521150" y="4268300"/>
              <a:ext cx="272725" cy="94650"/>
            </a:xfrm>
            <a:custGeom>
              <a:avLst/>
              <a:gdLst/>
              <a:ahLst/>
              <a:cxnLst/>
              <a:rect l="l" t="t" r="r" b="b"/>
              <a:pathLst>
                <a:path w="10909" h="3786" extrusionOk="0">
                  <a:moveTo>
                    <a:pt x="4749" y="0"/>
                  </a:moveTo>
                  <a:cubicBezTo>
                    <a:pt x="4036" y="0"/>
                    <a:pt x="3322" y="100"/>
                    <a:pt x="2622" y="275"/>
                  </a:cubicBezTo>
                  <a:cubicBezTo>
                    <a:pt x="1775" y="477"/>
                    <a:pt x="948" y="779"/>
                    <a:pt x="121" y="1082"/>
                  </a:cubicBezTo>
                  <a:cubicBezTo>
                    <a:pt x="21" y="1122"/>
                    <a:pt x="0" y="1283"/>
                    <a:pt x="101" y="1344"/>
                  </a:cubicBezTo>
                  <a:cubicBezTo>
                    <a:pt x="827" y="1767"/>
                    <a:pt x="1573" y="2191"/>
                    <a:pt x="2319" y="2594"/>
                  </a:cubicBezTo>
                  <a:cubicBezTo>
                    <a:pt x="2984" y="2977"/>
                    <a:pt x="3670" y="3320"/>
                    <a:pt x="4416" y="3522"/>
                  </a:cubicBezTo>
                  <a:cubicBezTo>
                    <a:pt x="5060" y="3699"/>
                    <a:pt x="5720" y="3785"/>
                    <a:pt x="6380" y="3785"/>
                  </a:cubicBezTo>
                  <a:cubicBezTo>
                    <a:pt x="7147" y="3785"/>
                    <a:pt x="7913" y="3668"/>
                    <a:pt x="8650" y="3441"/>
                  </a:cubicBezTo>
                  <a:cubicBezTo>
                    <a:pt x="9356" y="3219"/>
                    <a:pt x="10041" y="2896"/>
                    <a:pt x="10646" y="2473"/>
                  </a:cubicBezTo>
                  <a:lnTo>
                    <a:pt x="10707" y="2473"/>
                  </a:lnTo>
                  <a:cubicBezTo>
                    <a:pt x="10868" y="2473"/>
                    <a:pt x="10908" y="2251"/>
                    <a:pt x="10787" y="2191"/>
                  </a:cubicBezTo>
                  <a:cubicBezTo>
                    <a:pt x="10761" y="2152"/>
                    <a:pt x="10710" y="2129"/>
                    <a:pt x="10661" y="2129"/>
                  </a:cubicBezTo>
                  <a:cubicBezTo>
                    <a:pt x="10634" y="2129"/>
                    <a:pt x="10607" y="2136"/>
                    <a:pt x="10586" y="2150"/>
                  </a:cubicBezTo>
                  <a:cubicBezTo>
                    <a:pt x="9941" y="2070"/>
                    <a:pt x="9416" y="1667"/>
                    <a:pt x="8892" y="1324"/>
                  </a:cubicBezTo>
                  <a:cubicBezTo>
                    <a:pt x="8307" y="941"/>
                    <a:pt x="7682" y="618"/>
                    <a:pt x="7017" y="376"/>
                  </a:cubicBezTo>
                  <a:cubicBezTo>
                    <a:pt x="6276" y="115"/>
                    <a:pt x="5514" y="0"/>
                    <a:pt x="4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781250" y="4365750"/>
              <a:ext cx="105875" cy="265775"/>
            </a:xfrm>
            <a:custGeom>
              <a:avLst/>
              <a:gdLst/>
              <a:ahLst/>
              <a:cxnLst/>
              <a:rect l="l" t="t" r="r" b="b"/>
              <a:pathLst>
                <a:path w="4235" h="10631" extrusionOk="0">
                  <a:moveTo>
                    <a:pt x="3005" y="1"/>
                  </a:moveTo>
                  <a:cubicBezTo>
                    <a:pt x="2992" y="1"/>
                    <a:pt x="2978" y="3"/>
                    <a:pt x="2964" y="7"/>
                  </a:cubicBezTo>
                  <a:cubicBezTo>
                    <a:pt x="2954" y="3"/>
                    <a:pt x="2943" y="1"/>
                    <a:pt x="2932" y="1"/>
                  </a:cubicBezTo>
                  <a:cubicBezTo>
                    <a:pt x="2878" y="1"/>
                    <a:pt x="2823" y="41"/>
                    <a:pt x="2823" y="107"/>
                  </a:cubicBezTo>
                  <a:cubicBezTo>
                    <a:pt x="1714" y="974"/>
                    <a:pt x="766" y="1962"/>
                    <a:pt x="383" y="3354"/>
                  </a:cubicBezTo>
                  <a:cubicBezTo>
                    <a:pt x="0" y="4785"/>
                    <a:pt x="141" y="6257"/>
                    <a:pt x="242" y="7709"/>
                  </a:cubicBezTo>
                  <a:cubicBezTo>
                    <a:pt x="303" y="8636"/>
                    <a:pt x="323" y="9544"/>
                    <a:pt x="162" y="10471"/>
                  </a:cubicBezTo>
                  <a:cubicBezTo>
                    <a:pt x="146" y="10551"/>
                    <a:pt x="230" y="10630"/>
                    <a:pt x="307" y="10630"/>
                  </a:cubicBezTo>
                  <a:cubicBezTo>
                    <a:pt x="327" y="10630"/>
                    <a:pt x="346" y="10625"/>
                    <a:pt x="363" y="10612"/>
                  </a:cubicBezTo>
                  <a:cubicBezTo>
                    <a:pt x="988" y="10249"/>
                    <a:pt x="1371" y="9604"/>
                    <a:pt x="1734" y="9019"/>
                  </a:cubicBezTo>
                  <a:cubicBezTo>
                    <a:pt x="2178" y="8334"/>
                    <a:pt x="2621" y="7648"/>
                    <a:pt x="3004" y="6943"/>
                  </a:cubicBezTo>
                  <a:cubicBezTo>
                    <a:pt x="3690" y="5672"/>
                    <a:pt x="4234" y="4241"/>
                    <a:pt x="3851" y="2809"/>
                  </a:cubicBezTo>
                  <a:cubicBezTo>
                    <a:pt x="3629" y="1942"/>
                    <a:pt x="3186" y="1156"/>
                    <a:pt x="3125" y="269"/>
                  </a:cubicBezTo>
                  <a:cubicBezTo>
                    <a:pt x="3253" y="159"/>
                    <a:pt x="3134" y="1"/>
                    <a:pt x="3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572050" y="4229575"/>
              <a:ext cx="389650" cy="350675"/>
            </a:xfrm>
            <a:custGeom>
              <a:avLst/>
              <a:gdLst/>
              <a:ahLst/>
              <a:cxnLst/>
              <a:rect l="l" t="t" r="r" b="b"/>
              <a:pathLst>
                <a:path w="15586" h="14027" extrusionOk="0">
                  <a:moveTo>
                    <a:pt x="15430" y="0"/>
                  </a:moveTo>
                  <a:cubicBezTo>
                    <a:pt x="15408" y="0"/>
                    <a:pt x="15386" y="9"/>
                    <a:pt x="15365" y="30"/>
                  </a:cubicBezTo>
                  <a:lnTo>
                    <a:pt x="13308" y="1623"/>
                  </a:lnTo>
                  <a:cubicBezTo>
                    <a:pt x="12643" y="2167"/>
                    <a:pt x="11957" y="2691"/>
                    <a:pt x="11272" y="3216"/>
                  </a:cubicBezTo>
                  <a:lnTo>
                    <a:pt x="10989" y="3437"/>
                  </a:lnTo>
                  <a:cubicBezTo>
                    <a:pt x="10969" y="3417"/>
                    <a:pt x="10929" y="3397"/>
                    <a:pt x="10889" y="3397"/>
                  </a:cubicBezTo>
                  <a:cubicBezTo>
                    <a:pt x="10203" y="3578"/>
                    <a:pt x="9497" y="3679"/>
                    <a:pt x="8771" y="3760"/>
                  </a:cubicBezTo>
                  <a:cubicBezTo>
                    <a:pt x="8337" y="3798"/>
                    <a:pt x="7886" y="3812"/>
                    <a:pt x="7434" y="3812"/>
                  </a:cubicBezTo>
                  <a:cubicBezTo>
                    <a:pt x="7174" y="3812"/>
                    <a:pt x="6913" y="3808"/>
                    <a:pt x="6654" y="3800"/>
                  </a:cubicBezTo>
                  <a:cubicBezTo>
                    <a:pt x="5949" y="3780"/>
                    <a:pt x="5243" y="3699"/>
                    <a:pt x="4537" y="3619"/>
                  </a:cubicBezTo>
                  <a:cubicBezTo>
                    <a:pt x="3852" y="3518"/>
                    <a:pt x="3146" y="3397"/>
                    <a:pt x="2461" y="3236"/>
                  </a:cubicBezTo>
                  <a:cubicBezTo>
                    <a:pt x="1775" y="3095"/>
                    <a:pt x="1090" y="2933"/>
                    <a:pt x="424" y="2772"/>
                  </a:cubicBezTo>
                  <a:cubicBezTo>
                    <a:pt x="344" y="2752"/>
                    <a:pt x="243" y="2712"/>
                    <a:pt x="162" y="2691"/>
                  </a:cubicBezTo>
                  <a:cubicBezTo>
                    <a:pt x="102" y="2691"/>
                    <a:pt x="41" y="2712"/>
                    <a:pt x="21" y="2752"/>
                  </a:cubicBezTo>
                  <a:cubicBezTo>
                    <a:pt x="1" y="2812"/>
                    <a:pt x="21" y="2893"/>
                    <a:pt x="81" y="2893"/>
                  </a:cubicBezTo>
                  <a:cubicBezTo>
                    <a:pt x="767" y="3074"/>
                    <a:pt x="1473" y="3256"/>
                    <a:pt x="2158" y="3397"/>
                  </a:cubicBezTo>
                  <a:cubicBezTo>
                    <a:pt x="2844" y="3558"/>
                    <a:pt x="3549" y="3679"/>
                    <a:pt x="4255" y="3780"/>
                  </a:cubicBezTo>
                  <a:cubicBezTo>
                    <a:pt x="4961" y="3881"/>
                    <a:pt x="5666" y="3962"/>
                    <a:pt x="6372" y="4002"/>
                  </a:cubicBezTo>
                  <a:cubicBezTo>
                    <a:pt x="6698" y="4020"/>
                    <a:pt x="7025" y="4030"/>
                    <a:pt x="7349" y="4030"/>
                  </a:cubicBezTo>
                  <a:cubicBezTo>
                    <a:pt x="7746" y="4030"/>
                    <a:pt x="8141" y="4015"/>
                    <a:pt x="8530" y="3982"/>
                  </a:cubicBezTo>
                  <a:cubicBezTo>
                    <a:pt x="9255" y="3941"/>
                    <a:pt x="9961" y="3841"/>
                    <a:pt x="10667" y="3679"/>
                  </a:cubicBezTo>
                  <a:cubicBezTo>
                    <a:pt x="10687" y="3659"/>
                    <a:pt x="10707" y="3659"/>
                    <a:pt x="10727" y="3659"/>
                  </a:cubicBezTo>
                  <a:cubicBezTo>
                    <a:pt x="10223" y="4042"/>
                    <a:pt x="9719" y="4445"/>
                    <a:pt x="9235" y="4829"/>
                  </a:cubicBezTo>
                  <a:lnTo>
                    <a:pt x="5142" y="8034"/>
                  </a:lnTo>
                  <a:cubicBezTo>
                    <a:pt x="5062" y="8095"/>
                    <a:pt x="4961" y="8155"/>
                    <a:pt x="4880" y="8236"/>
                  </a:cubicBezTo>
                  <a:cubicBezTo>
                    <a:pt x="4799" y="8301"/>
                    <a:pt x="4875" y="8419"/>
                    <a:pt x="4961" y="8419"/>
                  </a:cubicBezTo>
                  <a:cubicBezTo>
                    <a:pt x="4981" y="8419"/>
                    <a:pt x="5002" y="8413"/>
                    <a:pt x="5021" y="8397"/>
                  </a:cubicBezTo>
                  <a:cubicBezTo>
                    <a:pt x="5707" y="7853"/>
                    <a:pt x="6392" y="7329"/>
                    <a:pt x="7058" y="6805"/>
                  </a:cubicBezTo>
                  <a:cubicBezTo>
                    <a:pt x="7743" y="6260"/>
                    <a:pt x="8429" y="5736"/>
                    <a:pt x="9114" y="5192"/>
                  </a:cubicBezTo>
                  <a:lnTo>
                    <a:pt x="11897" y="3014"/>
                  </a:lnTo>
                  <a:lnTo>
                    <a:pt x="11897" y="3014"/>
                  </a:lnTo>
                  <a:cubicBezTo>
                    <a:pt x="11695" y="3639"/>
                    <a:pt x="11514" y="4284"/>
                    <a:pt x="11332" y="4909"/>
                  </a:cubicBezTo>
                  <a:cubicBezTo>
                    <a:pt x="11131" y="5635"/>
                    <a:pt x="10949" y="6341"/>
                    <a:pt x="10768" y="7067"/>
                  </a:cubicBezTo>
                  <a:cubicBezTo>
                    <a:pt x="10566" y="7792"/>
                    <a:pt x="10405" y="8518"/>
                    <a:pt x="10223" y="9264"/>
                  </a:cubicBezTo>
                  <a:cubicBezTo>
                    <a:pt x="10062" y="9990"/>
                    <a:pt x="9901" y="10716"/>
                    <a:pt x="9759" y="11442"/>
                  </a:cubicBezTo>
                  <a:cubicBezTo>
                    <a:pt x="9618" y="12168"/>
                    <a:pt x="9477" y="12894"/>
                    <a:pt x="9336" y="13640"/>
                  </a:cubicBezTo>
                  <a:cubicBezTo>
                    <a:pt x="9316" y="13720"/>
                    <a:pt x="9316" y="13821"/>
                    <a:pt x="9296" y="13902"/>
                  </a:cubicBezTo>
                  <a:cubicBezTo>
                    <a:pt x="9276" y="13962"/>
                    <a:pt x="9336" y="14023"/>
                    <a:pt x="9397" y="14023"/>
                  </a:cubicBezTo>
                  <a:cubicBezTo>
                    <a:pt x="9405" y="14025"/>
                    <a:pt x="9412" y="14027"/>
                    <a:pt x="9420" y="14027"/>
                  </a:cubicBezTo>
                  <a:cubicBezTo>
                    <a:pt x="9467" y="14027"/>
                    <a:pt x="9500" y="13974"/>
                    <a:pt x="9518" y="13922"/>
                  </a:cubicBezTo>
                  <a:cubicBezTo>
                    <a:pt x="9638" y="13196"/>
                    <a:pt x="9780" y="12470"/>
                    <a:pt x="9921" y="11744"/>
                  </a:cubicBezTo>
                  <a:cubicBezTo>
                    <a:pt x="10062" y="11018"/>
                    <a:pt x="10223" y="10293"/>
                    <a:pt x="10384" y="9567"/>
                  </a:cubicBezTo>
                  <a:cubicBezTo>
                    <a:pt x="10546" y="8841"/>
                    <a:pt x="10707" y="8115"/>
                    <a:pt x="10889" y="7409"/>
                  </a:cubicBezTo>
                  <a:cubicBezTo>
                    <a:pt x="11070" y="6684"/>
                    <a:pt x="11272" y="5958"/>
                    <a:pt x="11473" y="5252"/>
                  </a:cubicBezTo>
                  <a:cubicBezTo>
                    <a:pt x="11655" y="4526"/>
                    <a:pt x="11877" y="3820"/>
                    <a:pt x="12078" y="3115"/>
                  </a:cubicBezTo>
                  <a:cubicBezTo>
                    <a:pt x="12118" y="3014"/>
                    <a:pt x="12139" y="2933"/>
                    <a:pt x="12159" y="2832"/>
                  </a:cubicBezTo>
                  <a:cubicBezTo>
                    <a:pt x="12179" y="2832"/>
                    <a:pt x="12179" y="2812"/>
                    <a:pt x="12179" y="2792"/>
                  </a:cubicBezTo>
                  <a:lnTo>
                    <a:pt x="13207" y="1986"/>
                  </a:lnTo>
                  <a:cubicBezTo>
                    <a:pt x="13873" y="1461"/>
                    <a:pt x="14558" y="917"/>
                    <a:pt x="15244" y="393"/>
                  </a:cubicBezTo>
                  <a:cubicBezTo>
                    <a:pt x="15324" y="332"/>
                    <a:pt x="15405" y="252"/>
                    <a:pt x="15506" y="191"/>
                  </a:cubicBezTo>
                  <a:cubicBezTo>
                    <a:pt x="15586" y="127"/>
                    <a:pt x="15514" y="0"/>
                    <a:pt x="1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3366400" y="4374975"/>
              <a:ext cx="348125" cy="423275"/>
            </a:xfrm>
            <a:custGeom>
              <a:avLst/>
              <a:gdLst/>
              <a:ahLst/>
              <a:cxnLst/>
              <a:rect l="l" t="t" r="r" b="b"/>
              <a:pathLst>
                <a:path w="13925" h="16931" extrusionOk="0">
                  <a:moveTo>
                    <a:pt x="8388" y="1634"/>
                  </a:moveTo>
                  <a:cubicBezTo>
                    <a:pt x="8408" y="1674"/>
                    <a:pt x="8428" y="1694"/>
                    <a:pt x="8469" y="1714"/>
                  </a:cubicBezTo>
                  <a:cubicBezTo>
                    <a:pt x="9215" y="2037"/>
                    <a:pt x="9981" y="2380"/>
                    <a:pt x="10747" y="2702"/>
                  </a:cubicBezTo>
                  <a:lnTo>
                    <a:pt x="11251" y="2904"/>
                  </a:lnTo>
                  <a:cubicBezTo>
                    <a:pt x="10808" y="3489"/>
                    <a:pt x="10344" y="4073"/>
                    <a:pt x="9840" y="4618"/>
                  </a:cubicBezTo>
                  <a:cubicBezTo>
                    <a:pt x="9699" y="4779"/>
                    <a:pt x="9537" y="4940"/>
                    <a:pt x="9396" y="5102"/>
                  </a:cubicBezTo>
                  <a:cubicBezTo>
                    <a:pt x="9376" y="5102"/>
                    <a:pt x="9376" y="5122"/>
                    <a:pt x="9356" y="5142"/>
                  </a:cubicBezTo>
                  <a:cubicBezTo>
                    <a:pt x="8872" y="5444"/>
                    <a:pt x="8368" y="5767"/>
                    <a:pt x="7884" y="6090"/>
                  </a:cubicBezTo>
                  <a:cubicBezTo>
                    <a:pt x="7622" y="6251"/>
                    <a:pt x="7360" y="6412"/>
                    <a:pt x="7098" y="6574"/>
                  </a:cubicBezTo>
                  <a:cubicBezTo>
                    <a:pt x="6836" y="6735"/>
                    <a:pt x="6594" y="6916"/>
                    <a:pt x="6332" y="7057"/>
                  </a:cubicBezTo>
                  <a:cubicBezTo>
                    <a:pt x="6069" y="7199"/>
                    <a:pt x="5827" y="7320"/>
                    <a:pt x="5545" y="7380"/>
                  </a:cubicBezTo>
                  <a:cubicBezTo>
                    <a:pt x="5427" y="7405"/>
                    <a:pt x="5309" y="7417"/>
                    <a:pt x="5192" y="7417"/>
                  </a:cubicBezTo>
                  <a:cubicBezTo>
                    <a:pt x="5030" y="7417"/>
                    <a:pt x="4871" y="7395"/>
                    <a:pt x="4719" y="7360"/>
                  </a:cubicBezTo>
                  <a:cubicBezTo>
                    <a:pt x="4235" y="7259"/>
                    <a:pt x="3771" y="7037"/>
                    <a:pt x="3388" y="6735"/>
                  </a:cubicBezTo>
                  <a:cubicBezTo>
                    <a:pt x="3005" y="6453"/>
                    <a:pt x="2702" y="6069"/>
                    <a:pt x="2561" y="5626"/>
                  </a:cubicBezTo>
                  <a:cubicBezTo>
                    <a:pt x="2400" y="5182"/>
                    <a:pt x="2480" y="4698"/>
                    <a:pt x="2702" y="4275"/>
                  </a:cubicBezTo>
                  <a:cubicBezTo>
                    <a:pt x="2944" y="3811"/>
                    <a:pt x="3327" y="3448"/>
                    <a:pt x="3771" y="3166"/>
                  </a:cubicBezTo>
                  <a:cubicBezTo>
                    <a:pt x="4235" y="2864"/>
                    <a:pt x="4739" y="2602"/>
                    <a:pt x="5263" y="2380"/>
                  </a:cubicBezTo>
                  <a:cubicBezTo>
                    <a:pt x="6251" y="1936"/>
                    <a:pt x="7319" y="1634"/>
                    <a:pt x="8388" y="1634"/>
                  </a:cubicBezTo>
                  <a:close/>
                  <a:moveTo>
                    <a:pt x="12300" y="4134"/>
                  </a:moveTo>
                  <a:lnTo>
                    <a:pt x="12300" y="4134"/>
                  </a:lnTo>
                  <a:cubicBezTo>
                    <a:pt x="12098" y="4840"/>
                    <a:pt x="11917" y="5545"/>
                    <a:pt x="11755" y="6271"/>
                  </a:cubicBezTo>
                  <a:cubicBezTo>
                    <a:pt x="11715" y="6473"/>
                    <a:pt x="11675" y="6674"/>
                    <a:pt x="11634" y="6896"/>
                  </a:cubicBezTo>
                  <a:cubicBezTo>
                    <a:pt x="11614" y="6957"/>
                    <a:pt x="11675" y="7017"/>
                    <a:pt x="11715" y="7017"/>
                  </a:cubicBezTo>
                  <a:lnTo>
                    <a:pt x="11775" y="7017"/>
                  </a:lnTo>
                  <a:cubicBezTo>
                    <a:pt x="11794" y="7035"/>
                    <a:pt x="11820" y="7045"/>
                    <a:pt x="11845" y="7045"/>
                  </a:cubicBezTo>
                  <a:cubicBezTo>
                    <a:pt x="11876" y="7045"/>
                    <a:pt x="11905" y="7030"/>
                    <a:pt x="11917" y="6997"/>
                  </a:cubicBezTo>
                  <a:cubicBezTo>
                    <a:pt x="12320" y="6291"/>
                    <a:pt x="12743" y="5626"/>
                    <a:pt x="13207" y="4961"/>
                  </a:cubicBezTo>
                  <a:cubicBezTo>
                    <a:pt x="13227" y="4981"/>
                    <a:pt x="13247" y="5001"/>
                    <a:pt x="13267" y="5001"/>
                  </a:cubicBezTo>
                  <a:cubicBezTo>
                    <a:pt x="13328" y="5384"/>
                    <a:pt x="13368" y="5767"/>
                    <a:pt x="13429" y="6150"/>
                  </a:cubicBezTo>
                  <a:cubicBezTo>
                    <a:pt x="13429" y="6150"/>
                    <a:pt x="13429" y="6170"/>
                    <a:pt x="13409" y="6170"/>
                  </a:cubicBezTo>
                  <a:cubicBezTo>
                    <a:pt x="13187" y="7078"/>
                    <a:pt x="12844" y="7945"/>
                    <a:pt x="12340" y="8731"/>
                  </a:cubicBezTo>
                  <a:cubicBezTo>
                    <a:pt x="11836" y="9537"/>
                    <a:pt x="11191" y="10243"/>
                    <a:pt x="10425" y="10767"/>
                  </a:cubicBezTo>
                  <a:cubicBezTo>
                    <a:pt x="10041" y="11029"/>
                    <a:pt x="9618" y="11251"/>
                    <a:pt x="9195" y="11413"/>
                  </a:cubicBezTo>
                  <a:cubicBezTo>
                    <a:pt x="8751" y="11594"/>
                    <a:pt x="8267" y="11715"/>
                    <a:pt x="7783" y="11735"/>
                  </a:cubicBezTo>
                  <a:cubicBezTo>
                    <a:pt x="7340" y="11735"/>
                    <a:pt x="6936" y="11614"/>
                    <a:pt x="6573" y="11372"/>
                  </a:cubicBezTo>
                  <a:cubicBezTo>
                    <a:pt x="6251" y="11150"/>
                    <a:pt x="5989" y="10828"/>
                    <a:pt x="5807" y="10465"/>
                  </a:cubicBezTo>
                  <a:cubicBezTo>
                    <a:pt x="5404" y="9638"/>
                    <a:pt x="5525" y="8650"/>
                    <a:pt x="5888" y="7824"/>
                  </a:cubicBezTo>
                  <a:cubicBezTo>
                    <a:pt x="5928" y="7723"/>
                    <a:pt x="5989" y="7622"/>
                    <a:pt x="6029" y="7521"/>
                  </a:cubicBezTo>
                  <a:cubicBezTo>
                    <a:pt x="6049" y="7501"/>
                    <a:pt x="6069" y="7461"/>
                    <a:pt x="6049" y="7441"/>
                  </a:cubicBezTo>
                  <a:cubicBezTo>
                    <a:pt x="6291" y="7340"/>
                    <a:pt x="6513" y="7199"/>
                    <a:pt x="6735" y="7057"/>
                  </a:cubicBezTo>
                  <a:cubicBezTo>
                    <a:pt x="6997" y="6896"/>
                    <a:pt x="7259" y="6715"/>
                    <a:pt x="7541" y="6553"/>
                  </a:cubicBezTo>
                  <a:cubicBezTo>
                    <a:pt x="8066" y="6211"/>
                    <a:pt x="8610" y="5868"/>
                    <a:pt x="9154" y="5525"/>
                  </a:cubicBezTo>
                  <a:cubicBezTo>
                    <a:pt x="9275" y="5444"/>
                    <a:pt x="9416" y="5364"/>
                    <a:pt x="9537" y="5263"/>
                  </a:cubicBezTo>
                  <a:cubicBezTo>
                    <a:pt x="9558" y="5263"/>
                    <a:pt x="9558" y="5263"/>
                    <a:pt x="9578" y="5243"/>
                  </a:cubicBezTo>
                  <a:cubicBezTo>
                    <a:pt x="10304" y="4940"/>
                    <a:pt x="11029" y="4658"/>
                    <a:pt x="11755" y="4356"/>
                  </a:cubicBezTo>
                  <a:cubicBezTo>
                    <a:pt x="11937" y="4295"/>
                    <a:pt x="12118" y="4215"/>
                    <a:pt x="12300" y="4134"/>
                  </a:cubicBezTo>
                  <a:close/>
                  <a:moveTo>
                    <a:pt x="9153" y="1"/>
                  </a:moveTo>
                  <a:cubicBezTo>
                    <a:pt x="9059" y="1"/>
                    <a:pt x="8994" y="136"/>
                    <a:pt x="9094" y="202"/>
                  </a:cubicBezTo>
                  <a:cubicBezTo>
                    <a:pt x="9679" y="666"/>
                    <a:pt x="10243" y="1150"/>
                    <a:pt x="10787" y="1654"/>
                  </a:cubicBezTo>
                  <a:cubicBezTo>
                    <a:pt x="10445" y="1634"/>
                    <a:pt x="10082" y="1593"/>
                    <a:pt x="9739" y="1573"/>
                  </a:cubicBezTo>
                  <a:cubicBezTo>
                    <a:pt x="9537" y="1553"/>
                    <a:pt x="9316" y="1533"/>
                    <a:pt x="9114" y="1513"/>
                  </a:cubicBezTo>
                  <a:cubicBezTo>
                    <a:pt x="9114" y="1472"/>
                    <a:pt x="9074" y="1432"/>
                    <a:pt x="9033" y="1432"/>
                  </a:cubicBezTo>
                  <a:cubicBezTo>
                    <a:pt x="8861" y="1418"/>
                    <a:pt x="8689" y="1411"/>
                    <a:pt x="8516" y="1411"/>
                  </a:cubicBezTo>
                  <a:cubicBezTo>
                    <a:pt x="7496" y="1411"/>
                    <a:pt x="6476" y="1655"/>
                    <a:pt x="5545" y="2017"/>
                  </a:cubicBezTo>
                  <a:cubicBezTo>
                    <a:pt x="5202" y="2158"/>
                    <a:pt x="4880" y="2299"/>
                    <a:pt x="4577" y="2460"/>
                  </a:cubicBezTo>
                  <a:cubicBezTo>
                    <a:pt x="4564" y="2460"/>
                    <a:pt x="4551" y="2451"/>
                    <a:pt x="4537" y="2451"/>
                  </a:cubicBezTo>
                  <a:cubicBezTo>
                    <a:pt x="4530" y="2451"/>
                    <a:pt x="4524" y="2454"/>
                    <a:pt x="4517" y="2460"/>
                  </a:cubicBezTo>
                  <a:cubicBezTo>
                    <a:pt x="4053" y="2512"/>
                    <a:pt x="3583" y="2569"/>
                    <a:pt x="3116" y="2569"/>
                  </a:cubicBezTo>
                  <a:cubicBezTo>
                    <a:pt x="2671" y="2569"/>
                    <a:pt x="2228" y="2517"/>
                    <a:pt x="1795" y="2360"/>
                  </a:cubicBezTo>
                  <a:cubicBezTo>
                    <a:pt x="1573" y="2279"/>
                    <a:pt x="1372" y="2178"/>
                    <a:pt x="1190" y="2037"/>
                  </a:cubicBezTo>
                  <a:cubicBezTo>
                    <a:pt x="1169" y="2023"/>
                    <a:pt x="1148" y="2017"/>
                    <a:pt x="1128" y="2017"/>
                  </a:cubicBezTo>
                  <a:cubicBezTo>
                    <a:pt x="1034" y="2017"/>
                    <a:pt x="966" y="2152"/>
                    <a:pt x="1049" y="2218"/>
                  </a:cubicBezTo>
                  <a:cubicBezTo>
                    <a:pt x="1667" y="2657"/>
                    <a:pt x="2429" y="2782"/>
                    <a:pt x="3176" y="2782"/>
                  </a:cubicBezTo>
                  <a:cubicBezTo>
                    <a:pt x="3356" y="2782"/>
                    <a:pt x="3535" y="2775"/>
                    <a:pt x="3710" y="2763"/>
                  </a:cubicBezTo>
                  <a:cubicBezTo>
                    <a:pt x="3831" y="2743"/>
                    <a:pt x="3973" y="2743"/>
                    <a:pt x="4093" y="2722"/>
                  </a:cubicBezTo>
                  <a:lnTo>
                    <a:pt x="4093" y="2722"/>
                  </a:lnTo>
                  <a:cubicBezTo>
                    <a:pt x="4033" y="2743"/>
                    <a:pt x="3993" y="2783"/>
                    <a:pt x="3932" y="2803"/>
                  </a:cubicBezTo>
                  <a:cubicBezTo>
                    <a:pt x="3448" y="3106"/>
                    <a:pt x="3005" y="3428"/>
                    <a:pt x="2682" y="3892"/>
                  </a:cubicBezTo>
                  <a:cubicBezTo>
                    <a:pt x="2380" y="4315"/>
                    <a:pt x="2198" y="4840"/>
                    <a:pt x="2279" y="5344"/>
                  </a:cubicBezTo>
                  <a:cubicBezTo>
                    <a:pt x="2279" y="5444"/>
                    <a:pt x="2299" y="5525"/>
                    <a:pt x="2319" y="5606"/>
                  </a:cubicBezTo>
                  <a:cubicBezTo>
                    <a:pt x="1593" y="5848"/>
                    <a:pt x="847" y="6069"/>
                    <a:pt x="101" y="6291"/>
                  </a:cubicBezTo>
                  <a:cubicBezTo>
                    <a:pt x="41" y="6311"/>
                    <a:pt x="0" y="6352"/>
                    <a:pt x="21" y="6412"/>
                  </a:cubicBezTo>
                  <a:cubicBezTo>
                    <a:pt x="21" y="6473"/>
                    <a:pt x="81" y="6513"/>
                    <a:pt x="142" y="6513"/>
                  </a:cubicBezTo>
                  <a:cubicBezTo>
                    <a:pt x="888" y="6271"/>
                    <a:pt x="1634" y="6049"/>
                    <a:pt x="2380" y="5828"/>
                  </a:cubicBezTo>
                  <a:lnTo>
                    <a:pt x="2400" y="5828"/>
                  </a:lnTo>
                  <a:cubicBezTo>
                    <a:pt x="2521" y="6110"/>
                    <a:pt x="2702" y="6392"/>
                    <a:pt x="2924" y="6634"/>
                  </a:cubicBezTo>
                  <a:cubicBezTo>
                    <a:pt x="3287" y="6997"/>
                    <a:pt x="3731" y="7259"/>
                    <a:pt x="4214" y="7441"/>
                  </a:cubicBezTo>
                  <a:cubicBezTo>
                    <a:pt x="4477" y="7541"/>
                    <a:pt x="4759" y="7602"/>
                    <a:pt x="5041" y="7622"/>
                  </a:cubicBezTo>
                  <a:cubicBezTo>
                    <a:pt x="5095" y="7627"/>
                    <a:pt x="5148" y="7630"/>
                    <a:pt x="5200" y="7630"/>
                  </a:cubicBezTo>
                  <a:cubicBezTo>
                    <a:pt x="5341" y="7630"/>
                    <a:pt x="5478" y="7611"/>
                    <a:pt x="5626" y="7582"/>
                  </a:cubicBezTo>
                  <a:lnTo>
                    <a:pt x="5626" y="7582"/>
                  </a:lnTo>
                  <a:lnTo>
                    <a:pt x="3307" y="9759"/>
                  </a:lnTo>
                  <a:lnTo>
                    <a:pt x="2601" y="10425"/>
                  </a:lnTo>
                  <a:cubicBezTo>
                    <a:pt x="2523" y="10503"/>
                    <a:pt x="2591" y="10618"/>
                    <a:pt x="2672" y="10618"/>
                  </a:cubicBezTo>
                  <a:cubicBezTo>
                    <a:pt x="2696" y="10618"/>
                    <a:pt x="2720" y="10608"/>
                    <a:pt x="2743" y="10586"/>
                  </a:cubicBezTo>
                  <a:cubicBezTo>
                    <a:pt x="3569" y="9800"/>
                    <a:pt x="4416" y="9013"/>
                    <a:pt x="5243" y="8227"/>
                  </a:cubicBezTo>
                  <a:lnTo>
                    <a:pt x="5646" y="7844"/>
                  </a:lnTo>
                  <a:lnTo>
                    <a:pt x="5646" y="7844"/>
                  </a:lnTo>
                  <a:cubicBezTo>
                    <a:pt x="5323" y="8610"/>
                    <a:pt x="5223" y="9457"/>
                    <a:pt x="5485" y="10243"/>
                  </a:cubicBezTo>
                  <a:cubicBezTo>
                    <a:pt x="5767" y="11050"/>
                    <a:pt x="6432" y="11735"/>
                    <a:pt x="7279" y="11917"/>
                  </a:cubicBezTo>
                  <a:cubicBezTo>
                    <a:pt x="7421" y="11945"/>
                    <a:pt x="7566" y="11957"/>
                    <a:pt x="7713" y="11957"/>
                  </a:cubicBezTo>
                  <a:cubicBezTo>
                    <a:pt x="8085" y="11957"/>
                    <a:pt x="8464" y="11877"/>
                    <a:pt x="8812" y="11776"/>
                  </a:cubicBezTo>
                  <a:cubicBezTo>
                    <a:pt x="8953" y="11735"/>
                    <a:pt x="9074" y="11695"/>
                    <a:pt x="9195" y="11634"/>
                  </a:cubicBezTo>
                  <a:lnTo>
                    <a:pt x="9195" y="11634"/>
                  </a:lnTo>
                  <a:cubicBezTo>
                    <a:pt x="9053" y="11856"/>
                    <a:pt x="8953" y="12098"/>
                    <a:pt x="8872" y="12340"/>
                  </a:cubicBezTo>
                  <a:cubicBezTo>
                    <a:pt x="8731" y="12703"/>
                    <a:pt x="8610" y="13066"/>
                    <a:pt x="8529" y="13429"/>
                  </a:cubicBezTo>
                  <a:cubicBezTo>
                    <a:pt x="8348" y="14175"/>
                    <a:pt x="8287" y="14961"/>
                    <a:pt x="8449" y="15707"/>
                  </a:cubicBezTo>
                  <a:cubicBezTo>
                    <a:pt x="8549" y="16131"/>
                    <a:pt x="8711" y="16534"/>
                    <a:pt x="8953" y="16897"/>
                  </a:cubicBezTo>
                  <a:cubicBezTo>
                    <a:pt x="8964" y="16920"/>
                    <a:pt x="8997" y="16930"/>
                    <a:pt x="9030" y="16930"/>
                  </a:cubicBezTo>
                  <a:cubicBezTo>
                    <a:pt x="9053" y="16930"/>
                    <a:pt x="9077" y="16925"/>
                    <a:pt x="9094" y="16917"/>
                  </a:cubicBezTo>
                  <a:cubicBezTo>
                    <a:pt x="9154" y="16877"/>
                    <a:pt x="9154" y="16816"/>
                    <a:pt x="9114" y="16756"/>
                  </a:cubicBezTo>
                  <a:cubicBezTo>
                    <a:pt x="8711" y="16171"/>
                    <a:pt x="8549" y="15425"/>
                    <a:pt x="8570" y="14719"/>
                  </a:cubicBezTo>
                  <a:cubicBezTo>
                    <a:pt x="8570" y="13973"/>
                    <a:pt x="8771" y="13268"/>
                    <a:pt x="9013" y="12562"/>
                  </a:cubicBezTo>
                  <a:cubicBezTo>
                    <a:pt x="9134" y="12219"/>
                    <a:pt x="9255" y="11836"/>
                    <a:pt x="9537" y="11594"/>
                  </a:cubicBezTo>
                  <a:cubicBezTo>
                    <a:pt x="9578" y="11574"/>
                    <a:pt x="9578" y="11534"/>
                    <a:pt x="9558" y="11493"/>
                  </a:cubicBezTo>
                  <a:cubicBezTo>
                    <a:pt x="9779" y="11413"/>
                    <a:pt x="9961" y="11292"/>
                    <a:pt x="10162" y="11191"/>
                  </a:cubicBezTo>
                  <a:cubicBezTo>
                    <a:pt x="11009" y="10687"/>
                    <a:pt x="11735" y="10001"/>
                    <a:pt x="12300" y="9195"/>
                  </a:cubicBezTo>
                  <a:cubicBezTo>
                    <a:pt x="12824" y="8429"/>
                    <a:pt x="13227" y="7562"/>
                    <a:pt x="13509" y="6654"/>
                  </a:cubicBezTo>
                  <a:cubicBezTo>
                    <a:pt x="13530" y="6856"/>
                    <a:pt x="13570" y="7037"/>
                    <a:pt x="13590" y="7239"/>
                  </a:cubicBezTo>
                  <a:cubicBezTo>
                    <a:pt x="13630" y="7441"/>
                    <a:pt x="13671" y="7662"/>
                    <a:pt x="13691" y="7884"/>
                  </a:cubicBezTo>
                  <a:cubicBezTo>
                    <a:pt x="13700" y="7945"/>
                    <a:pt x="13745" y="7972"/>
                    <a:pt x="13793" y="7972"/>
                  </a:cubicBezTo>
                  <a:cubicBezTo>
                    <a:pt x="13857" y="7972"/>
                    <a:pt x="13924" y="7924"/>
                    <a:pt x="13913" y="7844"/>
                  </a:cubicBezTo>
                  <a:cubicBezTo>
                    <a:pt x="13792" y="7078"/>
                    <a:pt x="13671" y="6311"/>
                    <a:pt x="13570" y="5545"/>
                  </a:cubicBezTo>
                  <a:cubicBezTo>
                    <a:pt x="13530" y="5344"/>
                    <a:pt x="13509" y="5122"/>
                    <a:pt x="13469" y="4900"/>
                  </a:cubicBezTo>
                  <a:cubicBezTo>
                    <a:pt x="13469" y="4850"/>
                    <a:pt x="13428" y="4814"/>
                    <a:pt x="13380" y="4814"/>
                  </a:cubicBezTo>
                  <a:cubicBezTo>
                    <a:pt x="13370" y="4814"/>
                    <a:pt x="13359" y="4816"/>
                    <a:pt x="13348" y="4819"/>
                  </a:cubicBezTo>
                  <a:cubicBezTo>
                    <a:pt x="13334" y="4805"/>
                    <a:pt x="13309" y="4791"/>
                    <a:pt x="13282" y="4791"/>
                  </a:cubicBezTo>
                  <a:cubicBezTo>
                    <a:pt x="13271" y="4791"/>
                    <a:pt x="13259" y="4793"/>
                    <a:pt x="13247" y="4799"/>
                  </a:cubicBezTo>
                  <a:cubicBezTo>
                    <a:pt x="13223" y="4763"/>
                    <a:pt x="13184" y="4734"/>
                    <a:pt x="13144" y="4734"/>
                  </a:cubicBezTo>
                  <a:cubicBezTo>
                    <a:pt x="13117" y="4734"/>
                    <a:pt x="13090" y="4747"/>
                    <a:pt x="13066" y="4779"/>
                  </a:cubicBezTo>
                  <a:cubicBezTo>
                    <a:pt x="12642" y="5364"/>
                    <a:pt x="12259" y="5969"/>
                    <a:pt x="11896" y="6594"/>
                  </a:cubicBezTo>
                  <a:cubicBezTo>
                    <a:pt x="12038" y="5969"/>
                    <a:pt x="12179" y="5364"/>
                    <a:pt x="12360" y="4759"/>
                  </a:cubicBezTo>
                  <a:cubicBezTo>
                    <a:pt x="12400" y="4557"/>
                    <a:pt x="12461" y="4356"/>
                    <a:pt x="12521" y="4154"/>
                  </a:cubicBezTo>
                  <a:cubicBezTo>
                    <a:pt x="12542" y="4073"/>
                    <a:pt x="12501" y="4033"/>
                    <a:pt x="12461" y="4013"/>
                  </a:cubicBezTo>
                  <a:cubicBezTo>
                    <a:pt x="12445" y="3950"/>
                    <a:pt x="12405" y="3899"/>
                    <a:pt x="12350" y="3899"/>
                  </a:cubicBezTo>
                  <a:cubicBezTo>
                    <a:pt x="12334" y="3899"/>
                    <a:pt x="12317" y="3903"/>
                    <a:pt x="12300" y="3912"/>
                  </a:cubicBezTo>
                  <a:lnTo>
                    <a:pt x="10041" y="4819"/>
                  </a:lnTo>
                  <a:cubicBezTo>
                    <a:pt x="10001" y="4840"/>
                    <a:pt x="9941" y="4860"/>
                    <a:pt x="9880" y="4900"/>
                  </a:cubicBezTo>
                  <a:cubicBezTo>
                    <a:pt x="10304" y="4436"/>
                    <a:pt x="10707" y="3952"/>
                    <a:pt x="11090" y="3469"/>
                  </a:cubicBezTo>
                  <a:cubicBezTo>
                    <a:pt x="11231" y="3307"/>
                    <a:pt x="11352" y="3146"/>
                    <a:pt x="11473" y="2985"/>
                  </a:cubicBezTo>
                  <a:cubicBezTo>
                    <a:pt x="11554" y="2964"/>
                    <a:pt x="11594" y="2823"/>
                    <a:pt x="11493" y="2783"/>
                  </a:cubicBezTo>
                  <a:cubicBezTo>
                    <a:pt x="10727" y="2440"/>
                    <a:pt x="9961" y="2118"/>
                    <a:pt x="9195" y="1795"/>
                  </a:cubicBezTo>
                  <a:lnTo>
                    <a:pt x="9013" y="1714"/>
                  </a:lnTo>
                  <a:lnTo>
                    <a:pt x="9013" y="1714"/>
                  </a:lnTo>
                  <a:cubicBezTo>
                    <a:pt x="9255" y="1735"/>
                    <a:pt x="9497" y="1755"/>
                    <a:pt x="9739" y="1775"/>
                  </a:cubicBezTo>
                  <a:cubicBezTo>
                    <a:pt x="10142" y="1815"/>
                    <a:pt x="10566" y="1856"/>
                    <a:pt x="10989" y="1896"/>
                  </a:cubicBezTo>
                  <a:cubicBezTo>
                    <a:pt x="11090" y="1896"/>
                    <a:pt x="11130" y="1755"/>
                    <a:pt x="11070" y="1694"/>
                  </a:cubicBezTo>
                  <a:cubicBezTo>
                    <a:pt x="11090" y="1674"/>
                    <a:pt x="11070" y="1614"/>
                    <a:pt x="11050" y="1593"/>
                  </a:cubicBezTo>
                  <a:cubicBezTo>
                    <a:pt x="10465" y="1049"/>
                    <a:pt x="9840" y="525"/>
                    <a:pt x="9215" y="21"/>
                  </a:cubicBezTo>
                  <a:cubicBezTo>
                    <a:pt x="9194" y="7"/>
                    <a:pt x="9172" y="1"/>
                    <a:pt x="9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3502075" y="4672550"/>
              <a:ext cx="45800" cy="65125"/>
            </a:xfrm>
            <a:custGeom>
              <a:avLst/>
              <a:gdLst/>
              <a:ahLst/>
              <a:cxnLst/>
              <a:rect l="l" t="t" r="r" b="b"/>
              <a:pathLst>
                <a:path w="1832" h="2605" extrusionOk="0">
                  <a:moveTo>
                    <a:pt x="1718" y="0"/>
                  </a:moveTo>
                  <a:cubicBezTo>
                    <a:pt x="1685" y="0"/>
                    <a:pt x="1654" y="10"/>
                    <a:pt x="1630" y="34"/>
                  </a:cubicBezTo>
                  <a:cubicBezTo>
                    <a:pt x="1247" y="679"/>
                    <a:pt x="844" y="1304"/>
                    <a:pt x="421" y="1929"/>
                  </a:cubicBezTo>
                  <a:cubicBezTo>
                    <a:pt x="300" y="2090"/>
                    <a:pt x="179" y="2272"/>
                    <a:pt x="58" y="2433"/>
                  </a:cubicBezTo>
                  <a:cubicBezTo>
                    <a:pt x="1" y="2519"/>
                    <a:pt x="65" y="2604"/>
                    <a:pt x="135" y="2604"/>
                  </a:cubicBezTo>
                  <a:cubicBezTo>
                    <a:pt x="165" y="2604"/>
                    <a:pt x="195" y="2590"/>
                    <a:pt x="219" y="2554"/>
                  </a:cubicBezTo>
                  <a:cubicBezTo>
                    <a:pt x="663" y="1949"/>
                    <a:pt x="1086" y="1344"/>
                    <a:pt x="1469" y="699"/>
                  </a:cubicBezTo>
                  <a:cubicBezTo>
                    <a:pt x="1590" y="538"/>
                    <a:pt x="1691" y="356"/>
                    <a:pt x="1812" y="175"/>
                  </a:cubicBezTo>
                  <a:cubicBezTo>
                    <a:pt x="1832" y="114"/>
                    <a:pt x="1832" y="54"/>
                    <a:pt x="1792" y="14"/>
                  </a:cubicBezTo>
                  <a:cubicBezTo>
                    <a:pt x="1767" y="5"/>
                    <a:pt x="1742" y="0"/>
                    <a:pt x="1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9" name="Google Shape;189;p6"/>
          <p:cNvSpPr/>
          <p:nvPr/>
        </p:nvSpPr>
        <p:spPr>
          <a:xfrm>
            <a:off x="7489260" y="309934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" name="Google Shape;190;p6"/>
          <p:cNvSpPr/>
          <p:nvPr/>
        </p:nvSpPr>
        <p:spPr>
          <a:xfrm>
            <a:off x="181999" y="164295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1" name="Google Shape;191;p6"/>
          <p:cNvSpPr/>
          <p:nvPr/>
        </p:nvSpPr>
        <p:spPr>
          <a:xfrm>
            <a:off x="11448973" y="191730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72125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0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"/>
          <p:cNvSpPr/>
          <p:nvPr/>
        </p:nvSpPr>
        <p:spPr>
          <a:xfrm rot="-9536933">
            <a:off x="-1654432" y="4484137"/>
            <a:ext cx="5664236" cy="5614096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8" name="Google Shape;248;p9"/>
          <p:cNvSpPr/>
          <p:nvPr/>
        </p:nvSpPr>
        <p:spPr>
          <a:xfrm rot="-9536933">
            <a:off x="9575284" y="-3601496"/>
            <a:ext cx="5664236" cy="5614096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49" name="Google Shape;249;p9"/>
          <p:cNvGrpSpPr/>
          <p:nvPr/>
        </p:nvGrpSpPr>
        <p:grpSpPr>
          <a:xfrm>
            <a:off x="274836" y="653000"/>
            <a:ext cx="586896" cy="567987"/>
            <a:chOff x="2963650" y="2018625"/>
            <a:chExt cx="305500" cy="294925"/>
          </a:xfrm>
        </p:grpSpPr>
        <p:sp>
          <p:nvSpPr>
            <p:cNvPr id="250" name="Google Shape;250;p9"/>
            <p:cNvSpPr/>
            <p:nvPr/>
          </p:nvSpPr>
          <p:spPr>
            <a:xfrm>
              <a:off x="2963650" y="2018625"/>
              <a:ext cx="305500" cy="294925"/>
            </a:xfrm>
            <a:custGeom>
              <a:avLst/>
              <a:gdLst/>
              <a:ahLst/>
              <a:cxnLst/>
              <a:rect l="l" t="t" r="r" b="b"/>
              <a:pathLst>
                <a:path w="12220" h="11797" extrusionOk="0">
                  <a:moveTo>
                    <a:pt x="4445" y="0"/>
                  </a:moveTo>
                  <a:cubicBezTo>
                    <a:pt x="4211" y="0"/>
                    <a:pt x="3973" y="84"/>
                    <a:pt x="3751" y="277"/>
                  </a:cubicBezTo>
                  <a:cubicBezTo>
                    <a:pt x="3388" y="599"/>
                    <a:pt x="3287" y="1023"/>
                    <a:pt x="3348" y="1426"/>
                  </a:cubicBezTo>
                  <a:cubicBezTo>
                    <a:pt x="3206" y="1305"/>
                    <a:pt x="3045" y="1204"/>
                    <a:pt x="2823" y="1184"/>
                  </a:cubicBezTo>
                  <a:cubicBezTo>
                    <a:pt x="2814" y="1184"/>
                    <a:pt x="2804" y="1184"/>
                    <a:pt x="2795" y="1184"/>
                  </a:cubicBezTo>
                  <a:cubicBezTo>
                    <a:pt x="2088" y="1184"/>
                    <a:pt x="1735" y="1918"/>
                    <a:pt x="1775" y="2555"/>
                  </a:cubicBezTo>
                  <a:cubicBezTo>
                    <a:pt x="1896" y="4027"/>
                    <a:pt x="3227" y="4914"/>
                    <a:pt x="4416" y="5539"/>
                  </a:cubicBezTo>
                  <a:cubicBezTo>
                    <a:pt x="4436" y="5559"/>
                    <a:pt x="4436" y="5579"/>
                    <a:pt x="4436" y="5579"/>
                  </a:cubicBezTo>
                  <a:cubicBezTo>
                    <a:pt x="3811" y="5458"/>
                    <a:pt x="3166" y="5358"/>
                    <a:pt x="2541" y="5317"/>
                  </a:cubicBezTo>
                  <a:cubicBezTo>
                    <a:pt x="2501" y="5316"/>
                    <a:pt x="2460" y="5316"/>
                    <a:pt x="2420" y="5316"/>
                  </a:cubicBezTo>
                  <a:cubicBezTo>
                    <a:pt x="1709" y="5316"/>
                    <a:pt x="958" y="5488"/>
                    <a:pt x="424" y="6003"/>
                  </a:cubicBezTo>
                  <a:cubicBezTo>
                    <a:pt x="202" y="6225"/>
                    <a:pt x="1" y="6487"/>
                    <a:pt x="122" y="6809"/>
                  </a:cubicBezTo>
                  <a:cubicBezTo>
                    <a:pt x="243" y="7112"/>
                    <a:pt x="525" y="7354"/>
                    <a:pt x="787" y="7535"/>
                  </a:cubicBezTo>
                  <a:cubicBezTo>
                    <a:pt x="1194" y="7773"/>
                    <a:pt x="1630" y="7867"/>
                    <a:pt x="2083" y="7867"/>
                  </a:cubicBezTo>
                  <a:cubicBezTo>
                    <a:pt x="2168" y="7867"/>
                    <a:pt x="2253" y="7864"/>
                    <a:pt x="2339" y="7858"/>
                  </a:cubicBezTo>
                  <a:lnTo>
                    <a:pt x="2339" y="7858"/>
                  </a:lnTo>
                  <a:cubicBezTo>
                    <a:pt x="2017" y="8201"/>
                    <a:pt x="1795" y="8624"/>
                    <a:pt x="1856" y="9128"/>
                  </a:cubicBezTo>
                  <a:cubicBezTo>
                    <a:pt x="1939" y="9729"/>
                    <a:pt x="2438" y="10082"/>
                    <a:pt x="2985" y="10082"/>
                  </a:cubicBezTo>
                  <a:cubicBezTo>
                    <a:pt x="3098" y="10082"/>
                    <a:pt x="3213" y="10066"/>
                    <a:pt x="3327" y="10035"/>
                  </a:cubicBezTo>
                  <a:cubicBezTo>
                    <a:pt x="4094" y="9834"/>
                    <a:pt x="4638" y="9068"/>
                    <a:pt x="5041" y="8442"/>
                  </a:cubicBezTo>
                  <a:cubicBezTo>
                    <a:pt x="5041" y="8442"/>
                    <a:pt x="5041" y="8422"/>
                    <a:pt x="5061" y="8422"/>
                  </a:cubicBezTo>
                  <a:cubicBezTo>
                    <a:pt x="5041" y="8442"/>
                    <a:pt x="5041" y="8463"/>
                    <a:pt x="5041" y="8503"/>
                  </a:cubicBezTo>
                  <a:cubicBezTo>
                    <a:pt x="4819" y="9289"/>
                    <a:pt x="4537" y="10156"/>
                    <a:pt x="4840" y="10963"/>
                  </a:cubicBezTo>
                  <a:cubicBezTo>
                    <a:pt x="4990" y="11368"/>
                    <a:pt x="5353" y="11796"/>
                    <a:pt x="5770" y="11796"/>
                  </a:cubicBezTo>
                  <a:cubicBezTo>
                    <a:pt x="5913" y="11796"/>
                    <a:pt x="6062" y="11746"/>
                    <a:pt x="6211" y="11628"/>
                  </a:cubicBezTo>
                  <a:cubicBezTo>
                    <a:pt x="6372" y="11487"/>
                    <a:pt x="6533" y="11265"/>
                    <a:pt x="6634" y="11023"/>
                  </a:cubicBezTo>
                  <a:cubicBezTo>
                    <a:pt x="6856" y="11265"/>
                    <a:pt x="7098" y="11427"/>
                    <a:pt x="7360" y="11487"/>
                  </a:cubicBezTo>
                  <a:cubicBezTo>
                    <a:pt x="7418" y="11500"/>
                    <a:pt x="7473" y="11506"/>
                    <a:pt x="7525" y="11506"/>
                  </a:cubicBezTo>
                  <a:cubicBezTo>
                    <a:pt x="8123" y="11506"/>
                    <a:pt x="8328" y="10699"/>
                    <a:pt x="8328" y="10217"/>
                  </a:cubicBezTo>
                  <a:cubicBezTo>
                    <a:pt x="8328" y="9733"/>
                    <a:pt x="8207" y="9269"/>
                    <a:pt x="8005" y="8846"/>
                  </a:cubicBezTo>
                  <a:lnTo>
                    <a:pt x="8005" y="8846"/>
                  </a:lnTo>
                  <a:cubicBezTo>
                    <a:pt x="8045" y="8866"/>
                    <a:pt x="8106" y="8886"/>
                    <a:pt x="8146" y="8906"/>
                  </a:cubicBezTo>
                  <a:cubicBezTo>
                    <a:pt x="8630" y="9128"/>
                    <a:pt x="9255" y="9370"/>
                    <a:pt x="9800" y="9370"/>
                  </a:cubicBezTo>
                  <a:cubicBezTo>
                    <a:pt x="9813" y="9371"/>
                    <a:pt x="9827" y="9371"/>
                    <a:pt x="9841" y="9371"/>
                  </a:cubicBezTo>
                  <a:cubicBezTo>
                    <a:pt x="10295" y="9371"/>
                    <a:pt x="10807" y="9051"/>
                    <a:pt x="10767" y="8523"/>
                  </a:cubicBezTo>
                  <a:cubicBezTo>
                    <a:pt x="10747" y="8321"/>
                    <a:pt x="10626" y="8140"/>
                    <a:pt x="10465" y="7959"/>
                  </a:cubicBezTo>
                  <a:cubicBezTo>
                    <a:pt x="10868" y="7938"/>
                    <a:pt x="11251" y="7797"/>
                    <a:pt x="11574" y="7535"/>
                  </a:cubicBezTo>
                  <a:cubicBezTo>
                    <a:pt x="12118" y="7071"/>
                    <a:pt x="12219" y="6204"/>
                    <a:pt x="11473" y="5902"/>
                  </a:cubicBezTo>
                  <a:cubicBezTo>
                    <a:pt x="11130" y="5761"/>
                    <a:pt x="10747" y="5761"/>
                    <a:pt x="10384" y="5741"/>
                  </a:cubicBezTo>
                  <a:lnTo>
                    <a:pt x="9558" y="5741"/>
                  </a:lnTo>
                  <a:cubicBezTo>
                    <a:pt x="10021" y="5479"/>
                    <a:pt x="10485" y="5116"/>
                    <a:pt x="10808" y="4712"/>
                  </a:cubicBezTo>
                  <a:cubicBezTo>
                    <a:pt x="11171" y="4228"/>
                    <a:pt x="11292" y="3462"/>
                    <a:pt x="10727" y="3079"/>
                  </a:cubicBezTo>
                  <a:cubicBezTo>
                    <a:pt x="10527" y="2954"/>
                    <a:pt x="10320" y="2899"/>
                    <a:pt x="10109" y="2899"/>
                  </a:cubicBezTo>
                  <a:cubicBezTo>
                    <a:pt x="9980" y="2899"/>
                    <a:pt x="9849" y="2920"/>
                    <a:pt x="9719" y="2958"/>
                  </a:cubicBezTo>
                  <a:cubicBezTo>
                    <a:pt x="9880" y="2615"/>
                    <a:pt x="9961" y="2253"/>
                    <a:pt x="9921" y="1869"/>
                  </a:cubicBezTo>
                  <a:cubicBezTo>
                    <a:pt x="9880" y="1547"/>
                    <a:pt x="9779" y="1144"/>
                    <a:pt x="9538" y="902"/>
                  </a:cubicBezTo>
                  <a:cubicBezTo>
                    <a:pt x="9437" y="794"/>
                    <a:pt x="9323" y="752"/>
                    <a:pt x="9207" y="752"/>
                  </a:cubicBezTo>
                  <a:cubicBezTo>
                    <a:pt x="8997" y="752"/>
                    <a:pt x="8779" y="886"/>
                    <a:pt x="8610" y="1002"/>
                  </a:cubicBezTo>
                  <a:cubicBezTo>
                    <a:pt x="7199" y="1890"/>
                    <a:pt x="6937" y="3583"/>
                    <a:pt x="6634" y="5116"/>
                  </a:cubicBezTo>
                  <a:cubicBezTo>
                    <a:pt x="6553" y="5055"/>
                    <a:pt x="6493" y="4995"/>
                    <a:pt x="6412" y="4954"/>
                  </a:cubicBezTo>
                  <a:cubicBezTo>
                    <a:pt x="6594" y="4370"/>
                    <a:pt x="6574" y="3684"/>
                    <a:pt x="6473" y="3099"/>
                  </a:cubicBezTo>
                  <a:cubicBezTo>
                    <a:pt x="6352" y="2253"/>
                    <a:pt x="6009" y="1325"/>
                    <a:pt x="5505" y="619"/>
                  </a:cubicBezTo>
                  <a:cubicBezTo>
                    <a:pt x="5237" y="249"/>
                    <a:pt x="4848" y="0"/>
                    <a:pt x="44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084125" y="2144725"/>
              <a:ext cx="65050" cy="70775"/>
            </a:xfrm>
            <a:custGeom>
              <a:avLst/>
              <a:gdLst/>
              <a:ahLst/>
              <a:cxnLst/>
              <a:rect l="l" t="t" r="r" b="b"/>
              <a:pathLst>
                <a:path w="2602" h="2831" extrusionOk="0">
                  <a:moveTo>
                    <a:pt x="1289" y="0"/>
                  </a:moveTo>
                  <a:cubicBezTo>
                    <a:pt x="1133" y="0"/>
                    <a:pt x="978" y="35"/>
                    <a:pt x="847" y="112"/>
                  </a:cubicBezTo>
                  <a:cubicBezTo>
                    <a:pt x="746" y="152"/>
                    <a:pt x="666" y="253"/>
                    <a:pt x="585" y="334"/>
                  </a:cubicBezTo>
                  <a:cubicBezTo>
                    <a:pt x="283" y="535"/>
                    <a:pt x="101" y="878"/>
                    <a:pt x="81" y="1241"/>
                  </a:cubicBezTo>
                  <a:cubicBezTo>
                    <a:pt x="81" y="1281"/>
                    <a:pt x="81" y="1322"/>
                    <a:pt x="101" y="1362"/>
                  </a:cubicBezTo>
                  <a:cubicBezTo>
                    <a:pt x="41" y="1382"/>
                    <a:pt x="0" y="1423"/>
                    <a:pt x="0" y="1503"/>
                  </a:cubicBezTo>
                  <a:cubicBezTo>
                    <a:pt x="0" y="1644"/>
                    <a:pt x="41" y="1765"/>
                    <a:pt x="121" y="1886"/>
                  </a:cubicBezTo>
                  <a:cubicBezTo>
                    <a:pt x="283" y="2269"/>
                    <a:pt x="585" y="2612"/>
                    <a:pt x="988" y="2753"/>
                  </a:cubicBezTo>
                  <a:cubicBezTo>
                    <a:pt x="1126" y="2805"/>
                    <a:pt x="1273" y="2830"/>
                    <a:pt x="1419" y="2830"/>
                  </a:cubicBezTo>
                  <a:cubicBezTo>
                    <a:pt x="1790" y="2830"/>
                    <a:pt x="2157" y="2668"/>
                    <a:pt x="2359" y="2350"/>
                  </a:cubicBezTo>
                  <a:cubicBezTo>
                    <a:pt x="2541" y="2088"/>
                    <a:pt x="2601" y="1745"/>
                    <a:pt x="2601" y="1443"/>
                  </a:cubicBezTo>
                  <a:cubicBezTo>
                    <a:pt x="2581" y="1140"/>
                    <a:pt x="2521" y="858"/>
                    <a:pt x="2339" y="596"/>
                  </a:cubicBezTo>
                  <a:cubicBezTo>
                    <a:pt x="2178" y="354"/>
                    <a:pt x="1956" y="172"/>
                    <a:pt x="1674" y="72"/>
                  </a:cubicBezTo>
                  <a:cubicBezTo>
                    <a:pt x="1554" y="25"/>
                    <a:pt x="1421" y="0"/>
                    <a:pt x="1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033225" y="2092525"/>
              <a:ext cx="175425" cy="168925"/>
            </a:xfrm>
            <a:custGeom>
              <a:avLst/>
              <a:gdLst/>
              <a:ahLst/>
              <a:cxnLst/>
              <a:rect l="l" t="t" r="r" b="b"/>
              <a:pathLst>
                <a:path w="7017" h="6757" extrusionOk="0">
                  <a:moveTo>
                    <a:pt x="3413" y="2226"/>
                  </a:moveTo>
                  <a:cubicBezTo>
                    <a:pt x="3508" y="2226"/>
                    <a:pt x="3601" y="2237"/>
                    <a:pt x="3690" y="2260"/>
                  </a:cubicBezTo>
                  <a:cubicBezTo>
                    <a:pt x="4194" y="2381"/>
                    <a:pt x="4516" y="2805"/>
                    <a:pt x="4617" y="3289"/>
                  </a:cubicBezTo>
                  <a:cubicBezTo>
                    <a:pt x="4678" y="3531"/>
                    <a:pt x="4658" y="3793"/>
                    <a:pt x="4577" y="4035"/>
                  </a:cubicBezTo>
                  <a:cubicBezTo>
                    <a:pt x="4476" y="4317"/>
                    <a:pt x="4275" y="4499"/>
                    <a:pt x="4012" y="4619"/>
                  </a:cubicBezTo>
                  <a:cubicBezTo>
                    <a:pt x="3821" y="4708"/>
                    <a:pt x="3596" y="4764"/>
                    <a:pt x="3379" y="4764"/>
                  </a:cubicBezTo>
                  <a:cubicBezTo>
                    <a:pt x="3300" y="4764"/>
                    <a:pt x="3221" y="4757"/>
                    <a:pt x="3145" y="4740"/>
                  </a:cubicBezTo>
                  <a:cubicBezTo>
                    <a:pt x="2863" y="4680"/>
                    <a:pt x="2621" y="4539"/>
                    <a:pt x="2440" y="4337"/>
                  </a:cubicBezTo>
                  <a:cubicBezTo>
                    <a:pt x="2036" y="3873"/>
                    <a:pt x="2077" y="3148"/>
                    <a:pt x="2520" y="2724"/>
                  </a:cubicBezTo>
                  <a:cubicBezTo>
                    <a:pt x="2561" y="2664"/>
                    <a:pt x="2561" y="2623"/>
                    <a:pt x="2561" y="2583"/>
                  </a:cubicBezTo>
                  <a:cubicBezTo>
                    <a:pt x="2777" y="2351"/>
                    <a:pt x="3101" y="2226"/>
                    <a:pt x="3413" y="2226"/>
                  </a:cubicBezTo>
                  <a:close/>
                  <a:moveTo>
                    <a:pt x="1668" y="1"/>
                  </a:moveTo>
                  <a:cubicBezTo>
                    <a:pt x="1572" y="1"/>
                    <a:pt x="1476" y="74"/>
                    <a:pt x="1512" y="184"/>
                  </a:cubicBezTo>
                  <a:cubicBezTo>
                    <a:pt x="1734" y="930"/>
                    <a:pt x="1996" y="1676"/>
                    <a:pt x="2339" y="2361"/>
                  </a:cubicBezTo>
                  <a:cubicBezTo>
                    <a:pt x="2278" y="2422"/>
                    <a:pt x="2238" y="2482"/>
                    <a:pt x="2198" y="2523"/>
                  </a:cubicBezTo>
                  <a:cubicBezTo>
                    <a:pt x="2178" y="2563"/>
                    <a:pt x="2178" y="2603"/>
                    <a:pt x="2178" y="2644"/>
                  </a:cubicBezTo>
                  <a:cubicBezTo>
                    <a:pt x="1855" y="3047"/>
                    <a:pt x="1754" y="3591"/>
                    <a:pt x="1936" y="4075"/>
                  </a:cubicBezTo>
                  <a:cubicBezTo>
                    <a:pt x="1936" y="4075"/>
                    <a:pt x="1916" y="4075"/>
                    <a:pt x="1916" y="4095"/>
                  </a:cubicBezTo>
                  <a:cubicBezTo>
                    <a:pt x="1311" y="4236"/>
                    <a:pt x="726" y="4418"/>
                    <a:pt x="141" y="4619"/>
                  </a:cubicBezTo>
                  <a:cubicBezTo>
                    <a:pt x="61" y="4640"/>
                    <a:pt x="0" y="4720"/>
                    <a:pt x="20" y="4801"/>
                  </a:cubicBezTo>
                  <a:cubicBezTo>
                    <a:pt x="55" y="4871"/>
                    <a:pt x="121" y="4926"/>
                    <a:pt x="190" y="4926"/>
                  </a:cubicBezTo>
                  <a:cubicBezTo>
                    <a:pt x="201" y="4926"/>
                    <a:pt x="211" y="4925"/>
                    <a:pt x="222" y="4922"/>
                  </a:cubicBezTo>
                  <a:cubicBezTo>
                    <a:pt x="807" y="4700"/>
                    <a:pt x="1391" y="4539"/>
                    <a:pt x="1996" y="4378"/>
                  </a:cubicBezTo>
                  <a:cubicBezTo>
                    <a:pt x="2016" y="4378"/>
                    <a:pt x="2057" y="4357"/>
                    <a:pt x="2057" y="4337"/>
                  </a:cubicBezTo>
                  <a:cubicBezTo>
                    <a:pt x="2238" y="4619"/>
                    <a:pt x="2500" y="4841"/>
                    <a:pt x="2803" y="4962"/>
                  </a:cubicBezTo>
                  <a:cubicBezTo>
                    <a:pt x="2970" y="5029"/>
                    <a:pt x="3151" y="5068"/>
                    <a:pt x="3334" y="5068"/>
                  </a:cubicBezTo>
                  <a:cubicBezTo>
                    <a:pt x="3372" y="5068"/>
                    <a:pt x="3410" y="5067"/>
                    <a:pt x="3448" y="5063"/>
                  </a:cubicBezTo>
                  <a:cubicBezTo>
                    <a:pt x="3448" y="5063"/>
                    <a:pt x="3448" y="5083"/>
                    <a:pt x="3448" y="5083"/>
                  </a:cubicBezTo>
                  <a:cubicBezTo>
                    <a:pt x="3488" y="5587"/>
                    <a:pt x="3549" y="6112"/>
                    <a:pt x="3609" y="6616"/>
                  </a:cubicBezTo>
                  <a:cubicBezTo>
                    <a:pt x="3609" y="6696"/>
                    <a:pt x="3670" y="6757"/>
                    <a:pt x="3750" y="6757"/>
                  </a:cubicBezTo>
                  <a:cubicBezTo>
                    <a:pt x="3831" y="6757"/>
                    <a:pt x="3932" y="6696"/>
                    <a:pt x="3912" y="6616"/>
                  </a:cubicBezTo>
                  <a:cubicBezTo>
                    <a:pt x="3851" y="6112"/>
                    <a:pt x="3791" y="5587"/>
                    <a:pt x="3770" y="5083"/>
                  </a:cubicBezTo>
                  <a:cubicBezTo>
                    <a:pt x="3770" y="5063"/>
                    <a:pt x="3750" y="5043"/>
                    <a:pt x="3750" y="5023"/>
                  </a:cubicBezTo>
                  <a:cubicBezTo>
                    <a:pt x="3791" y="5023"/>
                    <a:pt x="3851" y="5003"/>
                    <a:pt x="3891" y="5003"/>
                  </a:cubicBezTo>
                  <a:cubicBezTo>
                    <a:pt x="4214" y="4902"/>
                    <a:pt x="4537" y="4720"/>
                    <a:pt x="4718" y="4438"/>
                  </a:cubicBezTo>
                  <a:cubicBezTo>
                    <a:pt x="4779" y="4337"/>
                    <a:pt x="4819" y="4236"/>
                    <a:pt x="4859" y="4136"/>
                  </a:cubicBezTo>
                  <a:cubicBezTo>
                    <a:pt x="4879" y="4156"/>
                    <a:pt x="4900" y="4156"/>
                    <a:pt x="4940" y="4176"/>
                  </a:cubicBezTo>
                  <a:cubicBezTo>
                    <a:pt x="5565" y="4398"/>
                    <a:pt x="6190" y="4619"/>
                    <a:pt x="6815" y="4882"/>
                  </a:cubicBezTo>
                  <a:cubicBezTo>
                    <a:pt x="6823" y="4884"/>
                    <a:pt x="6832" y="4886"/>
                    <a:pt x="6841" y="4886"/>
                  </a:cubicBezTo>
                  <a:cubicBezTo>
                    <a:pt x="6901" y="4886"/>
                    <a:pt x="6979" y="4833"/>
                    <a:pt x="6996" y="4781"/>
                  </a:cubicBezTo>
                  <a:cubicBezTo>
                    <a:pt x="7017" y="4680"/>
                    <a:pt x="6956" y="4619"/>
                    <a:pt x="6896" y="4579"/>
                  </a:cubicBezTo>
                  <a:cubicBezTo>
                    <a:pt x="6271" y="4337"/>
                    <a:pt x="5646" y="4095"/>
                    <a:pt x="5021" y="3873"/>
                  </a:cubicBezTo>
                  <a:lnTo>
                    <a:pt x="4940" y="3873"/>
                  </a:lnTo>
                  <a:cubicBezTo>
                    <a:pt x="4960" y="3732"/>
                    <a:pt x="4960" y="3611"/>
                    <a:pt x="4960" y="3470"/>
                  </a:cubicBezTo>
                  <a:cubicBezTo>
                    <a:pt x="4940" y="3188"/>
                    <a:pt x="4859" y="2906"/>
                    <a:pt x="4718" y="2664"/>
                  </a:cubicBezTo>
                  <a:cubicBezTo>
                    <a:pt x="5283" y="2099"/>
                    <a:pt x="5908" y="1575"/>
                    <a:pt x="6553" y="1091"/>
                  </a:cubicBezTo>
                  <a:cubicBezTo>
                    <a:pt x="6613" y="1051"/>
                    <a:pt x="6654" y="950"/>
                    <a:pt x="6593" y="889"/>
                  </a:cubicBezTo>
                  <a:cubicBezTo>
                    <a:pt x="6566" y="836"/>
                    <a:pt x="6513" y="800"/>
                    <a:pt x="6462" y="800"/>
                  </a:cubicBezTo>
                  <a:cubicBezTo>
                    <a:pt x="6436" y="800"/>
                    <a:pt x="6412" y="809"/>
                    <a:pt x="6392" y="829"/>
                  </a:cubicBezTo>
                  <a:cubicBezTo>
                    <a:pt x="5726" y="1313"/>
                    <a:pt x="5121" y="1857"/>
                    <a:pt x="4516" y="2422"/>
                  </a:cubicBezTo>
                  <a:cubicBezTo>
                    <a:pt x="4375" y="2240"/>
                    <a:pt x="4194" y="2099"/>
                    <a:pt x="3972" y="2019"/>
                  </a:cubicBezTo>
                  <a:cubicBezTo>
                    <a:pt x="3792" y="1948"/>
                    <a:pt x="3604" y="1914"/>
                    <a:pt x="3416" y="1914"/>
                  </a:cubicBezTo>
                  <a:cubicBezTo>
                    <a:pt x="3120" y="1914"/>
                    <a:pt x="2828" y="1999"/>
                    <a:pt x="2581" y="2160"/>
                  </a:cubicBezTo>
                  <a:cubicBezTo>
                    <a:pt x="2258" y="1494"/>
                    <a:pt x="2016" y="809"/>
                    <a:pt x="1815" y="103"/>
                  </a:cubicBezTo>
                  <a:cubicBezTo>
                    <a:pt x="1791" y="32"/>
                    <a:pt x="1730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53" name="Google Shape;253;p9"/>
          <p:cNvSpPr/>
          <p:nvPr/>
        </p:nvSpPr>
        <p:spPr>
          <a:xfrm>
            <a:off x="1288854" y="154634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54" name="Google Shape;254;p9"/>
          <p:cNvGrpSpPr/>
          <p:nvPr/>
        </p:nvGrpSpPr>
        <p:grpSpPr>
          <a:xfrm>
            <a:off x="10259317" y="5320655"/>
            <a:ext cx="1373709" cy="2161424"/>
            <a:chOff x="3624975" y="3615525"/>
            <a:chExt cx="448650" cy="704200"/>
          </a:xfrm>
        </p:grpSpPr>
        <p:sp>
          <p:nvSpPr>
            <p:cNvPr id="255" name="Google Shape;255;p9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0" name="Google Shape;260;p9"/>
          <p:cNvGrpSpPr/>
          <p:nvPr/>
        </p:nvGrpSpPr>
        <p:grpSpPr>
          <a:xfrm rot="4015939" flipH="1">
            <a:off x="11164596" y="5819031"/>
            <a:ext cx="1499764" cy="887291"/>
            <a:chOff x="5787975" y="2528550"/>
            <a:chExt cx="1124875" cy="667150"/>
          </a:xfrm>
        </p:grpSpPr>
        <p:sp>
          <p:nvSpPr>
            <p:cNvPr id="261" name="Google Shape;261;p9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07820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userDrawn="1">
  <p:cSld name="Section header 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"/>
          <p:cNvSpPr/>
          <p:nvPr/>
        </p:nvSpPr>
        <p:spPr>
          <a:xfrm rot="5789196">
            <a:off x="9934592" y="-676544"/>
            <a:ext cx="5678132" cy="560007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1" name="Google Shape;351;p14"/>
          <p:cNvSpPr/>
          <p:nvPr/>
        </p:nvSpPr>
        <p:spPr>
          <a:xfrm rot="5015009">
            <a:off x="-3915233" y="3070292"/>
            <a:ext cx="5678009" cy="5599993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52" name="Google Shape;352;p14"/>
          <p:cNvGrpSpPr/>
          <p:nvPr/>
        </p:nvGrpSpPr>
        <p:grpSpPr>
          <a:xfrm rot="10800000" flipH="1">
            <a:off x="-6" y="-492479"/>
            <a:ext cx="1373709" cy="2161424"/>
            <a:chOff x="3624975" y="3615525"/>
            <a:chExt cx="448650" cy="704200"/>
          </a:xfrm>
        </p:grpSpPr>
        <p:sp>
          <p:nvSpPr>
            <p:cNvPr id="353" name="Google Shape;353;p14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8" name="Google Shape;358;p14"/>
          <p:cNvGrpSpPr/>
          <p:nvPr/>
        </p:nvGrpSpPr>
        <p:grpSpPr>
          <a:xfrm rot="6784061">
            <a:off x="905273" y="283281"/>
            <a:ext cx="1499764" cy="887291"/>
            <a:chOff x="5787975" y="2528550"/>
            <a:chExt cx="1124875" cy="667150"/>
          </a:xfrm>
        </p:grpSpPr>
        <p:sp>
          <p:nvSpPr>
            <p:cNvPr id="359" name="Google Shape;359;p14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4" name="Google Shape;364;p14"/>
          <p:cNvGrpSpPr/>
          <p:nvPr/>
        </p:nvGrpSpPr>
        <p:grpSpPr>
          <a:xfrm rot="-4015939">
            <a:off x="-203145" y="5856281"/>
            <a:ext cx="1499764" cy="887291"/>
            <a:chOff x="5787975" y="2528550"/>
            <a:chExt cx="1124875" cy="667150"/>
          </a:xfrm>
        </p:grpSpPr>
        <p:sp>
          <p:nvSpPr>
            <p:cNvPr id="365" name="Google Shape;365;p14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0" name="Google Shape;370;p14"/>
          <p:cNvSpPr/>
          <p:nvPr/>
        </p:nvSpPr>
        <p:spPr>
          <a:xfrm>
            <a:off x="5949163" y="37240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2" name="Google Shape;372;p14"/>
          <p:cNvSpPr/>
          <p:nvPr/>
        </p:nvSpPr>
        <p:spPr>
          <a:xfrm>
            <a:off x="4264874" y="6144752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3" name="Google Shape;373;p14"/>
          <p:cNvGrpSpPr/>
          <p:nvPr/>
        </p:nvGrpSpPr>
        <p:grpSpPr>
          <a:xfrm rot="4505709">
            <a:off x="11359759" y="6117315"/>
            <a:ext cx="792823" cy="629104"/>
            <a:chOff x="2814675" y="2284550"/>
            <a:chExt cx="594650" cy="473025"/>
          </a:xfrm>
        </p:grpSpPr>
        <p:sp>
          <p:nvSpPr>
            <p:cNvPr id="374" name="Google Shape;374;p14"/>
            <p:cNvSpPr/>
            <p:nvPr/>
          </p:nvSpPr>
          <p:spPr>
            <a:xfrm>
              <a:off x="2877350" y="2605850"/>
              <a:ext cx="126575" cy="118600"/>
            </a:xfrm>
            <a:custGeom>
              <a:avLst/>
              <a:gdLst/>
              <a:ahLst/>
              <a:cxnLst/>
              <a:rect l="l" t="t" r="r" b="b"/>
              <a:pathLst>
                <a:path w="5063" h="4744" extrusionOk="0">
                  <a:moveTo>
                    <a:pt x="2519" y="0"/>
                  </a:moveTo>
                  <a:cubicBezTo>
                    <a:pt x="1362" y="0"/>
                    <a:pt x="357" y="852"/>
                    <a:pt x="175" y="2033"/>
                  </a:cubicBezTo>
                  <a:cubicBezTo>
                    <a:pt x="0" y="3312"/>
                    <a:pt x="877" y="4540"/>
                    <a:pt x="2181" y="4715"/>
                  </a:cubicBezTo>
                  <a:cubicBezTo>
                    <a:pt x="2303" y="4734"/>
                    <a:pt x="2424" y="4743"/>
                    <a:pt x="2544" y="4743"/>
                  </a:cubicBezTo>
                  <a:cubicBezTo>
                    <a:pt x="3700" y="4743"/>
                    <a:pt x="4703" y="3893"/>
                    <a:pt x="4862" y="2735"/>
                  </a:cubicBezTo>
                  <a:cubicBezTo>
                    <a:pt x="5063" y="1432"/>
                    <a:pt x="4160" y="229"/>
                    <a:pt x="2882" y="28"/>
                  </a:cubicBezTo>
                  <a:cubicBezTo>
                    <a:pt x="2760" y="10"/>
                    <a:pt x="2639" y="0"/>
                    <a:pt x="2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2814675" y="2418650"/>
              <a:ext cx="126600" cy="118925"/>
            </a:xfrm>
            <a:custGeom>
              <a:avLst/>
              <a:gdLst/>
              <a:ahLst/>
              <a:cxnLst/>
              <a:rect l="l" t="t" r="r" b="b"/>
              <a:pathLst>
                <a:path w="5064" h="4757" extrusionOk="0">
                  <a:moveTo>
                    <a:pt x="2551" y="0"/>
                  </a:moveTo>
                  <a:cubicBezTo>
                    <a:pt x="1381" y="0"/>
                    <a:pt x="360" y="836"/>
                    <a:pt x="176" y="2028"/>
                  </a:cubicBezTo>
                  <a:cubicBezTo>
                    <a:pt x="1" y="3331"/>
                    <a:pt x="878" y="4534"/>
                    <a:pt x="2181" y="4734"/>
                  </a:cubicBezTo>
                  <a:cubicBezTo>
                    <a:pt x="2293" y="4749"/>
                    <a:pt x="2403" y="4757"/>
                    <a:pt x="2513" y="4757"/>
                  </a:cubicBezTo>
                  <a:cubicBezTo>
                    <a:pt x="3683" y="4757"/>
                    <a:pt x="4705" y="3921"/>
                    <a:pt x="4888" y="2729"/>
                  </a:cubicBezTo>
                  <a:cubicBezTo>
                    <a:pt x="5063" y="1426"/>
                    <a:pt x="4186" y="223"/>
                    <a:pt x="2883" y="23"/>
                  </a:cubicBezTo>
                  <a:cubicBezTo>
                    <a:pt x="2772" y="8"/>
                    <a:pt x="2661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2995750" y="2386700"/>
              <a:ext cx="127225" cy="118925"/>
            </a:xfrm>
            <a:custGeom>
              <a:avLst/>
              <a:gdLst/>
              <a:ahLst/>
              <a:cxnLst/>
              <a:rect l="l" t="t" r="r" b="b"/>
              <a:pathLst>
                <a:path w="5089" h="4757" extrusionOk="0">
                  <a:moveTo>
                    <a:pt x="2577" y="0"/>
                  </a:moveTo>
                  <a:cubicBezTo>
                    <a:pt x="1407" y="0"/>
                    <a:pt x="385" y="836"/>
                    <a:pt x="201" y="2027"/>
                  </a:cubicBezTo>
                  <a:cubicBezTo>
                    <a:pt x="1" y="3331"/>
                    <a:pt x="903" y="4534"/>
                    <a:pt x="2206" y="4734"/>
                  </a:cubicBezTo>
                  <a:cubicBezTo>
                    <a:pt x="2316" y="4749"/>
                    <a:pt x="2425" y="4756"/>
                    <a:pt x="2533" y="4756"/>
                  </a:cubicBezTo>
                  <a:cubicBezTo>
                    <a:pt x="3687" y="4756"/>
                    <a:pt x="4728" y="3921"/>
                    <a:pt x="4888" y="2729"/>
                  </a:cubicBezTo>
                  <a:cubicBezTo>
                    <a:pt x="5089" y="1426"/>
                    <a:pt x="4186" y="223"/>
                    <a:pt x="2908" y="22"/>
                  </a:cubicBezTo>
                  <a:cubicBezTo>
                    <a:pt x="2797" y="7"/>
                    <a:pt x="2686" y="0"/>
                    <a:pt x="2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3107925" y="2509975"/>
              <a:ext cx="127200" cy="118600"/>
            </a:xfrm>
            <a:custGeom>
              <a:avLst/>
              <a:gdLst/>
              <a:ahLst/>
              <a:cxnLst/>
              <a:rect l="l" t="t" r="r" b="b"/>
              <a:pathLst>
                <a:path w="5088" h="4744" extrusionOk="0">
                  <a:moveTo>
                    <a:pt x="2544" y="1"/>
                  </a:moveTo>
                  <a:cubicBezTo>
                    <a:pt x="1387" y="1"/>
                    <a:pt x="382" y="850"/>
                    <a:pt x="201" y="2009"/>
                  </a:cubicBezTo>
                  <a:cubicBezTo>
                    <a:pt x="0" y="3312"/>
                    <a:pt x="902" y="4515"/>
                    <a:pt x="2206" y="4715"/>
                  </a:cubicBezTo>
                  <a:cubicBezTo>
                    <a:pt x="2325" y="4734"/>
                    <a:pt x="2445" y="4743"/>
                    <a:pt x="2563" y="4743"/>
                  </a:cubicBezTo>
                  <a:cubicBezTo>
                    <a:pt x="3705" y="4743"/>
                    <a:pt x="4728" y="3892"/>
                    <a:pt x="4887" y="2710"/>
                  </a:cubicBezTo>
                  <a:cubicBezTo>
                    <a:pt x="5088" y="1432"/>
                    <a:pt x="4186" y="229"/>
                    <a:pt x="2907" y="29"/>
                  </a:cubicBezTo>
                  <a:cubicBezTo>
                    <a:pt x="2785" y="10"/>
                    <a:pt x="2664" y="1"/>
                    <a:pt x="2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3136750" y="2284550"/>
              <a:ext cx="126575" cy="118950"/>
            </a:xfrm>
            <a:custGeom>
              <a:avLst/>
              <a:gdLst/>
              <a:ahLst/>
              <a:cxnLst/>
              <a:rect l="l" t="t" r="r" b="b"/>
              <a:pathLst>
                <a:path w="5063" h="4758" extrusionOk="0">
                  <a:moveTo>
                    <a:pt x="2551" y="1"/>
                  </a:moveTo>
                  <a:cubicBezTo>
                    <a:pt x="1381" y="1"/>
                    <a:pt x="359" y="836"/>
                    <a:pt x="175" y="2028"/>
                  </a:cubicBezTo>
                  <a:cubicBezTo>
                    <a:pt x="0" y="3331"/>
                    <a:pt x="877" y="4534"/>
                    <a:pt x="2180" y="4735"/>
                  </a:cubicBezTo>
                  <a:cubicBezTo>
                    <a:pt x="2292" y="4750"/>
                    <a:pt x="2403" y="4757"/>
                    <a:pt x="2512" y="4757"/>
                  </a:cubicBezTo>
                  <a:cubicBezTo>
                    <a:pt x="3682" y="4757"/>
                    <a:pt x="4702" y="3922"/>
                    <a:pt x="4862" y="2730"/>
                  </a:cubicBezTo>
                  <a:cubicBezTo>
                    <a:pt x="5063" y="1427"/>
                    <a:pt x="4160" y="224"/>
                    <a:pt x="2882" y="23"/>
                  </a:cubicBezTo>
                  <a:cubicBezTo>
                    <a:pt x="2771" y="8"/>
                    <a:pt x="2660" y="1"/>
                    <a:pt x="2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2914925" y="2517700"/>
              <a:ext cx="494400" cy="239875"/>
            </a:xfrm>
            <a:custGeom>
              <a:avLst/>
              <a:gdLst/>
              <a:ahLst/>
              <a:cxnLst/>
              <a:rect l="l" t="t" r="r" b="b"/>
              <a:pathLst>
                <a:path w="19776" h="9595" extrusionOk="0">
                  <a:moveTo>
                    <a:pt x="254" y="0"/>
                  </a:moveTo>
                  <a:cubicBezTo>
                    <a:pt x="189" y="0"/>
                    <a:pt x="120" y="27"/>
                    <a:pt x="76" y="71"/>
                  </a:cubicBezTo>
                  <a:cubicBezTo>
                    <a:pt x="1" y="171"/>
                    <a:pt x="26" y="271"/>
                    <a:pt x="126" y="371"/>
                  </a:cubicBezTo>
                  <a:cubicBezTo>
                    <a:pt x="1104" y="1399"/>
                    <a:pt x="2181" y="2351"/>
                    <a:pt x="3309" y="3229"/>
                  </a:cubicBezTo>
                  <a:cubicBezTo>
                    <a:pt x="4437" y="4106"/>
                    <a:pt x="5615" y="4908"/>
                    <a:pt x="6868" y="5610"/>
                  </a:cubicBezTo>
                  <a:cubicBezTo>
                    <a:pt x="6968" y="5685"/>
                    <a:pt x="7069" y="5735"/>
                    <a:pt x="7194" y="5785"/>
                  </a:cubicBezTo>
                  <a:cubicBezTo>
                    <a:pt x="6304" y="5833"/>
                    <a:pt x="5424" y="5861"/>
                    <a:pt x="4541" y="5861"/>
                  </a:cubicBezTo>
                  <a:cubicBezTo>
                    <a:pt x="4057" y="5861"/>
                    <a:pt x="3572" y="5853"/>
                    <a:pt x="3084" y="5835"/>
                  </a:cubicBezTo>
                  <a:cubicBezTo>
                    <a:pt x="2983" y="5835"/>
                    <a:pt x="2883" y="5885"/>
                    <a:pt x="2858" y="6011"/>
                  </a:cubicBezTo>
                  <a:cubicBezTo>
                    <a:pt x="2833" y="6111"/>
                    <a:pt x="2908" y="6236"/>
                    <a:pt x="3033" y="6236"/>
                  </a:cubicBezTo>
                  <a:cubicBezTo>
                    <a:pt x="3575" y="6254"/>
                    <a:pt x="4117" y="6262"/>
                    <a:pt x="4658" y="6262"/>
                  </a:cubicBezTo>
                  <a:cubicBezTo>
                    <a:pt x="5645" y="6262"/>
                    <a:pt x="6633" y="6235"/>
                    <a:pt x="7620" y="6186"/>
                  </a:cubicBezTo>
                  <a:cubicBezTo>
                    <a:pt x="7670" y="6161"/>
                    <a:pt x="7720" y="6136"/>
                    <a:pt x="7745" y="6111"/>
                  </a:cubicBezTo>
                  <a:cubicBezTo>
                    <a:pt x="8723" y="6612"/>
                    <a:pt x="9700" y="7088"/>
                    <a:pt x="10703" y="7489"/>
                  </a:cubicBezTo>
                  <a:cubicBezTo>
                    <a:pt x="12031" y="8016"/>
                    <a:pt x="13409" y="8467"/>
                    <a:pt x="14788" y="8792"/>
                  </a:cubicBezTo>
                  <a:cubicBezTo>
                    <a:pt x="16166" y="9143"/>
                    <a:pt x="17570" y="9394"/>
                    <a:pt x="18998" y="9544"/>
                  </a:cubicBezTo>
                  <a:cubicBezTo>
                    <a:pt x="19174" y="9569"/>
                    <a:pt x="19349" y="9569"/>
                    <a:pt x="19525" y="9594"/>
                  </a:cubicBezTo>
                  <a:cubicBezTo>
                    <a:pt x="19650" y="9594"/>
                    <a:pt x="19750" y="9519"/>
                    <a:pt x="19775" y="9419"/>
                  </a:cubicBezTo>
                  <a:cubicBezTo>
                    <a:pt x="19775" y="9319"/>
                    <a:pt x="19700" y="9193"/>
                    <a:pt x="19600" y="9193"/>
                  </a:cubicBezTo>
                  <a:cubicBezTo>
                    <a:pt x="18171" y="9068"/>
                    <a:pt x="16768" y="8868"/>
                    <a:pt x="15389" y="8542"/>
                  </a:cubicBezTo>
                  <a:cubicBezTo>
                    <a:pt x="15189" y="8492"/>
                    <a:pt x="14988" y="8442"/>
                    <a:pt x="14788" y="8391"/>
                  </a:cubicBezTo>
                  <a:cubicBezTo>
                    <a:pt x="14788" y="8366"/>
                    <a:pt x="14788" y="8316"/>
                    <a:pt x="14763" y="8266"/>
                  </a:cubicBezTo>
                  <a:cubicBezTo>
                    <a:pt x="13710" y="6988"/>
                    <a:pt x="12683" y="5710"/>
                    <a:pt x="11655" y="4432"/>
                  </a:cubicBezTo>
                  <a:cubicBezTo>
                    <a:pt x="11614" y="4376"/>
                    <a:pt x="11559" y="4353"/>
                    <a:pt x="11504" y="4353"/>
                  </a:cubicBezTo>
                  <a:cubicBezTo>
                    <a:pt x="11361" y="4353"/>
                    <a:pt x="11220" y="4512"/>
                    <a:pt x="11329" y="4657"/>
                  </a:cubicBezTo>
                  <a:lnTo>
                    <a:pt x="14211" y="8241"/>
                  </a:lnTo>
                  <a:cubicBezTo>
                    <a:pt x="13234" y="7965"/>
                    <a:pt x="12282" y="7665"/>
                    <a:pt x="11354" y="7314"/>
                  </a:cubicBezTo>
                  <a:cubicBezTo>
                    <a:pt x="10026" y="6787"/>
                    <a:pt x="8748" y="6186"/>
                    <a:pt x="7495" y="5509"/>
                  </a:cubicBezTo>
                  <a:cubicBezTo>
                    <a:pt x="6267" y="4833"/>
                    <a:pt x="5063" y="4056"/>
                    <a:pt x="3936" y="3203"/>
                  </a:cubicBezTo>
                  <a:cubicBezTo>
                    <a:pt x="2808" y="2376"/>
                    <a:pt x="1730" y="1424"/>
                    <a:pt x="728" y="422"/>
                  </a:cubicBezTo>
                  <a:cubicBezTo>
                    <a:pt x="602" y="296"/>
                    <a:pt x="477" y="171"/>
                    <a:pt x="377" y="46"/>
                  </a:cubicBezTo>
                  <a:cubicBezTo>
                    <a:pt x="345" y="14"/>
                    <a:pt x="30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3098525" y="2487625"/>
              <a:ext cx="36350" cy="31725"/>
            </a:xfrm>
            <a:custGeom>
              <a:avLst/>
              <a:gdLst/>
              <a:ahLst/>
              <a:cxnLst/>
              <a:rect l="l" t="t" r="r" b="b"/>
              <a:pathLst>
                <a:path w="1454" h="1269" extrusionOk="0">
                  <a:moveTo>
                    <a:pt x="238" y="0"/>
                  </a:moveTo>
                  <a:cubicBezTo>
                    <a:pt x="180" y="0"/>
                    <a:pt x="119" y="27"/>
                    <a:pt x="75" y="71"/>
                  </a:cubicBezTo>
                  <a:cubicBezTo>
                    <a:pt x="0" y="171"/>
                    <a:pt x="25" y="271"/>
                    <a:pt x="100" y="346"/>
                  </a:cubicBezTo>
                  <a:cubicBezTo>
                    <a:pt x="451" y="647"/>
                    <a:pt x="777" y="948"/>
                    <a:pt x="1103" y="1224"/>
                  </a:cubicBezTo>
                  <a:cubicBezTo>
                    <a:pt x="1145" y="1255"/>
                    <a:pt x="1191" y="1269"/>
                    <a:pt x="1237" y="1269"/>
                  </a:cubicBezTo>
                  <a:cubicBezTo>
                    <a:pt x="1299" y="1269"/>
                    <a:pt x="1360" y="1242"/>
                    <a:pt x="1404" y="1198"/>
                  </a:cubicBezTo>
                  <a:cubicBezTo>
                    <a:pt x="1454" y="1098"/>
                    <a:pt x="1454" y="998"/>
                    <a:pt x="1354" y="923"/>
                  </a:cubicBezTo>
                  <a:cubicBezTo>
                    <a:pt x="1028" y="622"/>
                    <a:pt x="702" y="321"/>
                    <a:pt x="351" y="46"/>
                  </a:cubicBezTo>
                  <a:cubicBezTo>
                    <a:pt x="320" y="14"/>
                    <a:pt x="279" y="0"/>
                    <a:pt x="238" y="0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3174250" y="2400100"/>
              <a:ext cx="29000" cy="114350"/>
            </a:xfrm>
            <a:custGeom>
              <a:avLst/>
              <a:gdLst/>
              <a:ahLst/>
              <a:cxnLst/>
              <a:rect l="l" t="t" r="r" b="b"/>
              <a:pathLst>
                <a:path w="1160" h="4574" extrusionOk="0">
                  <a:moveTo>
                    <a:pt x="943" y="1"/>
                  </a:moveTo>
                  <a:cubicBezTo>
                    <a:pt x="855" y="1"/>
                    <a:pt x="764" y="53"/>
                    <a:pt x="731" y="163"/>
                  </a:cubicBezTo>
                  <a:cubicBezTo>
                    <a:pt x="455" y="1542"/>
                    <a:pt x="204" y="2945"/>
                    <a:pt x="29" y="4349"/>
                  </a:cubicBezTo>
                  <a:cubicBezTo>
                    <a:pt x="1" y="4489"/>
                    <a:pt x="114" y="4574"/>
                    <a:pt x="223" y="4574"/>
                  </a:cubicBezTo>
                  <a:cubicBezTo>
                    <a:pt x="309" y="4574"/>
                    <a:pt x="394" y="4520"/>
                    <a:pt x="405" y="4399"/>
                  </a:cubicBezTo>
                  <a:cubicBezTo>
                    <a:pt x="605" y="3020"/>
                    <a:pt x="856" y="1617"/>
                    <a:pt x="1132" y="238"/>
                  </a:cubicBezTo>
                  <a:cubicBezTo>
                    <a:pt x="1160" y="84"/>
                    <a:pt x="1055" y="1"/>
                    <a:pt x="943" y="1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63017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userDrawn="1">
  <p:cSld name="Title and text 4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8"/>
          <p:cNvSpPr/>
          <p:nvPr/>
        </p:nvSpPr>
        <p:spPr>
          <a:xfrm rot="-7338898">
            <a:off x="-1890497" y="3445674"/>
            <a:ext cx="5678223" cy="560001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9" name="Google Shape;459;p18"/>
          <p:cNvSpPr/>
          <p:nvPr/>
        </p:nvSpPr>
        <p:spPr>
          <a:xfrm rot="-1263067" flipH="1">
            <a:off x="10448219" y="-2582629"/>
            <a:ext cx="5664236" cy="5614096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0" name="Google Shape;460;p18"/>
          <p:cNvGrpSpPr/>
          <p:nvPr/>
        </p:nvGrpSpPr>
        <p:grpSpPr>
          <a:xfrm rot="5998766">
            <a:off x="10809752" y="-150871"/>
            <a:ext cx="1551913" cy="1206612"/>
            <a:chOff x="5869825" y="3260950"/>
            <a:chExt cx="1163900" cy="907175"/>
          </a:xfrm>
        </p:grpSpPr>
        <p:sp>
          <p:nvSpPr>
            <p:cNvPr id="461" name="Google Shape;461;p18"/>
            <p:cNvSpPr/>
            <p:nvPr/>
          </p:nvSpPr>
          <p:spPr>
            <a:xfrm>
              <a:off x="5946675" y="3260950"/>
              <a:ext cx="1087050" cy="907175"/>
            </a:xfrm>
            <a:custGeom>
              <a:avLst/>
              <a:gdLst/>
              <a:ahLst/>
              <a:cxnLst/>
              <a:rect l="l" t="t" r="r" b="b"/>
              <a:pathLst>
                <a:path w="43482" h="36287" extrusionOk="0">
                  <a:moveTo>
                    <a:pt x="17185" y="13646"/>
                  </a:moveTo>
                  <a:cubicBezTo>
                    <a:pt x="17223" y="13646"/>
                    <a:pt x="17260" y="13650"/>
                    <a:pt x="17295" y="13661"/>
                  </a:cubicBezTo>
                  <a:cubicBezTo>
                    <a:pt x="18110" y="14150"/>
                    <a:pt x="18563" y="15037"/>
                    <a:pt x="18636" y="15960"/>
                  </a:cubicBezTo>
                  <a:cubicBezTo>
                    <a:pt x="18799" y="16631"/>
                    <a:pt x="18708" y="17391"/>
                    <a:pt x="18418" y="18007"/>
                  </a:cubicBezTo>
                  <a:cubicBezTo>
                    <a:pt x="18272" y="18312"/>
                    <a:pt x="18008" y="18432"/>
                    <a:pt x="17706" y="18432"/>
                  </a:cubicBezTo>
                  <a:cubicBezTo>
                    <a:pt x="17183" y="18432"/>
                    <a:pt x="16548" y="18071"/>
                    <a:pt x="16227" y="17681"/>
                  </a:cubicBezTo>
                  <a:cubicBezTo>
                    <a:pt x="15195" y="16612"/>
                    <a:pt x="15448" y="14548"/>
                    <a:pt x="16879" y="13715"/>
                  </a:cubicBezTo>
                  <a:cubicBezTo>
                    <a:pt x="16983" y="13676"/>
                    <a:pt x="17088" y="13646"/>
                    <a:pt x="17185" y="13646"/>
                  </a:cubicBezTo>
                  <a:close/>
                  <a:moveTo>
                    <a:pt x="10867" y="14786"/>
                  </a:moveTo>
                  <a:cubicBezTo>
                    <a:pt x="11152" y="14786"/>
                    <a:pt x="11431" y="14850"/>
                    <a:pt x="11663" y="14983"/>
                  </a:cubicBezTo>
                  <a:cubicBezTo>
                    <a:pt x="12406" y="15363"/>
                    <a:pt x="12931" y="15997"/>
                    <a:pt x="13275" y="16739"/>
                  </a:cubicBezTo>
                  <a:cubicBezTo>
                    <a:pt x="13275" y="16739"/>
                    <a:pt x="13275" y="16739"/>
                    <a:pt x="13275" y="16739"/>
                  </a:cubicBezTo>
                  <a:lnTo>
                    <a:pt x="13275" y="16739"/>
                  </a:lnTo>
                  <a:cubicBezTo>
                    <a:pt x="13293" y="16794"/>
                    <a:pt x="13293" y="16848"/>
                    <a:pt x="13293" y="16902"/>
                  </a:cubicBezTo>
                  <a:cubicBezTo>
                    <a:pt x="13511" y="17264"/>
                    <a:pt x="13547" y="17699"/>
                    <a:pt x="13601" y="18061"/>
                  </a:cubicBezTo>
                  <a:cubicBezTo>
                    <a:pt x="13818" y="18949"/>
                    <a:pt x="13130" y="19691"/>
                    <a:pt x="12297" y="19691"/>
                  </a:cubicBezTo>
                  <a:cubicBezTo>
                    <a:pt x="12254" y="19693"/>
                    <a:pt x="12211" y="19694"/>
                    <a:pt x="12168" y="19694"/>
                  </a:cubicBezTo>
                  <a:cubicBezTo>
                    <a:pt x="10355" y="19694"/>
                    <a:pt x="9131" y="17840"/>
                    <a:pt x="9237" y="16142"/>
                  </a:cubicBezTo>
                  <a:cubicBezTo>
                    <a:pt x="9223" y="15287"/>
                    <a:pt x="10067" y="14786"/>
                    <a:pt x="10867" y="14786"/>
                  </a:cubicBezTo>
                  <a:close/>
                  <a:moveTo>
                    <a:pt x="17108" y="25315"/>
                  </a:moveTo>
                  <a:cubicBezTo>
                    <a:pt x="17190" y="25315"/>
                    <a:pt x="17268" y="25335"/>
                    <a:pt x="17332" y="25377"/>
                  </a:cubicBezTo>
                  <a:cubicBezTo>
                    <a:pt x="17368" y="25432"/>
                    <a:pt x="17422" y="25468"/>
                    <a:pt x="17477" y="25504"/>
                  </a:cubicBezTo>
                  <a:cubicBezTo>
                    <a:pt x="17766" y="25685"/>
                    <a:pt x="17929" y="26084"/>
                    <a:pt x="17676" y="26319"/>
                  </a:cubicBezTo>
                  <a:cubicBezTo>
                    <a:pt x="17574" y="26415"/>
                    <a:pt x="17439" y="26459"/>
                    <a:pt x="17298" y="26459"/>
                  </a:cubicBezTo>
                  <a:cubicBezTo>
                    <a:pt x="16959" y="26459"/>
                    <a:pt x="16581" y="26208"/>
                    <a:pt x="16517" y="25812"/>
                  </a:cubicBezTo>
                  <a:cubicBezTo>
                    <a:pt x="16531" y="25521"/>
                    <a:pt x="16841" y="25315"/>
                    <a:pt x="17108" y="25315"/>
                  </a:cubicBezTo>
                  <a:close/>
                  <a:moveTo>
                    <a:pt x="11597" y="24322"/>
                  </a:moveTo>
                  <a:cubicBezTo>
                    <a:pt x="12055" y="24322"/>
                    <a:pt x="12422" y="24628"/>
                    <a:pt x="12678" y="25033"/>
                  </a:cubicBezTo>
                  <a:cubicBezTo>
                    <a:pt x="13348" y="25794"/>
                    <a:pt x="13474" y="27025"/>
                    <a:pt x="12732" y="27677"/>
                  </a:cubicBezTo>
                  <a:cubicBezTo>
                    <a:pt x="12597" y="27807"/>
                    <a:pt x="12409" y="27865"/>
                    <a:pt x="12202" y="27865"/>
                  </a:cubicBezTo>
                  <a:cubicBezTo>
                    <a:pt x="11745" y="27865"/>
                    <a:pt x="11195" y="27582"/>
                    <a:pt x="10921" y="27170"/>
                  </a:cubicBezTo>
                  <a:cubicBezTo>
                    <a:pt x="10396" y="26229"/>
                    <a:pt x="10070" y="24744"/>
                    <a:pt x="11301" y="24363"/>
                  </a:cubicBezTo>
                  <a:cubicBezTo>
                    <a:pt x="11403" y="24335"/>
                    <a:pt x="11502" y="24322"/>
                    <a:pt x="11597" y="24322"/>
                  </a:cubicBezTo>
                  <a:close/>
                  <a:moveTo>
                    <a:pt x="16836" y="1"/>
                  </a:moveTo>
                  <a:cubicBezTo>
                    <a:pt x="16794" y="1"/>
                    <a:pt x="16752" y="9"/>
                    <a:pt x="16716" y="24"/>
                  </a:cubicBezTo>
                  <a:cubicBezTo>
                    <a:pt x="13637" y="1582"/>
                    <a:pt x="10486" y="3030"/>
                    <a:pt x="7299" y="4352"/>
                  </a:cubicBezTo>
                  <a:cubicBezTo>
                    <a:pt x="7190" y="4389"/>
                    <a:pt x="7154" y="4570"/>
                    <a:pt x="7208" y="4660"/>
                  </a:cubicBezTo>
                  <a:cubicBezTo>
                    <a:pt x="8476" y="7214"/>
                    <a:pt x="9762" y="9785"/>
                    <a:pt x="11030" y="12339"/>
                  </a:cubicBezTo>
                  <a:cubicBezTo>
                    <a:pt x="9943" y="11343"/>
                    <a:pt x="8875" y="10310"/>
                    <a:pt x="7842" y="9260"/>
                  </a:cubicBezTo>
                  <a:cubicBezTo>
                    <a:pt x="7516" y="8916"/>
                    <a:pt x="7172" y="8590"/>
                    <a:pt x="6864" y="8246"/>
                  </a:cubicBezTo>
                  <a:cubicBezTo>
                    <a:pt x="6701" y="8083"/>
                    <a:pt x="6556" y="7920"/>
                    <a:pt x="6412" y="7775"/>
                  </a:cubicBezTo>
                  <a:cubicBezTo>
                    <a:pt x="6267" y="7594"/>
                    <a:pt x="6086" y="7322"/>
                    <a:pt x="5886" y="7196"/>
                  </a:cubicBezTo>
                  <a:cubicBezTo>
                    <a:pt x="5814" y="7147"/>
                    <a:pt x="5723" y="7129"/>
                    <a:pt x="5626" y="7129"/>
                  </a:cubicBezTo>
                  <a:cubicBezTo>
                    <a:pt x="5432" y="7129"/>
                    <a:pt x="5210" y="7202"/>
                    <a:pt x="5053" y="7250"/>
                  </a:cubicBezTo>
                  <a:cubicBezTo>
                    <a:pt x="4691" y="7340"/>
                    <a:pt x="4347" y="7485"/>
                    <a:pt x="4039" y="7666"/>
                  </a:cubicBezTo>
                  <a:cubicBezTo>
                    <a:pt x="2790" y="8373"/>
                    <a:pt x="1884" y="9658"/>
                    <a:pt x="1558" y="11053"/>
                  </a:cubicBezTo>
                  <a:cubicBezTo>
                    <a:pt x="1232" y="12483"/>
                    <a:pt x="1413" y="13987"/>
                    <a:pt x="1902" y="15327"/>
                  </a:cubicBezTo>
                  <a:cubicBezTo>
                    <a:pt x="2536" y="17065"/>
                    <a:pt x="3623" y="18550"/>
                    <a:pt x="4709" y="19999"/>
                  </a:cubicBezTo>
                  <a:cubicBezTo>
                    <a:pt x="4709" y="20017"/>
                    <a:pt x="4709" y="20035"/>
                    <a:pt x="4709" y="20071"/>
                  </a:cubicBezTo>
                  <a:cubicBezTo>
                    <a:pt x="4800" y="21683"/>
                    <a:pt x="2572" y="22118"/>
                    <a:pt x="1576" y="22915"/>
                  </a:cubicBezTo>
                  <a:cubicBezTo>
                    <a:pt x="508" y="23766"/>
                    <a:pt x="1" y="25178"/>
                    <a:pt x="19" y="26500"/>
                  </a:cubicBezTo>
                  <a:cubicBezTo>
                    <a:pt x="19" y="27949"/>
                    <a:pt x="562" y="29470"/>
                    <a:pt x="1305" y="30683"/>
                  </a:cubicBezTo>
                  <a:cubicBezTo>
                    <a:pt x="1488" y="30995"/>
                    <a:pt x="1726" y="31102"/>
                    <a:pt x="1992" y="31102"/>
                  </a:cubicBezTo>
                  <a:cubicBezTo>
                    <a:pt x="2253" y="31102"/>
                    <a:pt x="2539" y="30999"/>
                    <a:pt x="2826" y="30883"/>
                  </a:cubicBezTo>
                  <a:cubicBezTo>
                    <a:pt x="3405" y="30647"/>
                    <a:pt x="3967" y="30339"/>
                    <a:pt x="4528" y="30032"/>
                  </a:cubicBezTo>
                  <a:cubicBezTo>
                    <a:pt x="5579" y="29434"/>
                    <a:pt x="6683" y="28746"/>
                    <a:pt x="7878" y="28601"/>
                  </a:cubicBezTo>
                  <a:lnTo>
                    <a:pt x="7878" y="28601"/>
                  </a:lnTo>
                  <a:cubicBezTo>
                    <a:pt x="6086" y="29995"/>
                    <a:pt x="4365" y="31480"/>
                    <a:pt x="2735" y="33056"/>
                  </a:cubicBezTo>
                  <a:cubicBezTo>
                    <a:pt x="2645" y="33164"/>
                    <a:pt x="2645" y="33364"/>
                    <a:pt x="2790" y="33418"/>
                  </a:cubicBezTo>
                  <a:cubicBezTo>
                    <a:pt x="5180" y="34541"/>
                    <a:pt x="7770" y="35247"/>
                    <a:pt x="10450" y="35464"/>
                  </a:cubicBezTo>
                  <a:cubicBezTo>
                    <a:pt x="10801" y="35486"/>
                    <a:pt x="11197" y="35541"/>
                    <a:pt x="11585" y="35541"/>
                  </a:cubicBezTo>
                  <a:cubicBezTo>
                    <a:pt x="11838" y="35541"/>
                    <a:pt x="12086" y="35518"/>
                    <a:pt x="12315" y="35446"/>
                  </a:cubicBezTo>
                  <a:cubicBezTo>
                    <a:pt x="12967" y="35247"/>
                    <a:pt x="13203" y="34523"/>
                    <a:pt x="13456" y="33961"/>
                  </a:cubicBezTo>
                  <a:cubicBezTo>
                    <a:pt x="14072" y="32494"/>
                    <a:pt x="14688" y="31028"/>
                    <a:pt x="15303" y="29561"/>
                  </a:cubicBezTo>
                  <a:cubicBezTo>
                    <a:pt x="15448" y="29217"/>
                    <a:pt x="15593" y="28873"/>
                    <a:pt x="15756" y="28528"/>
                  </a:cubicBezTo>
                  <a:cubicBezTo>
                    <a:pt x="15901" y="28202"/>
                    <a:pt x="16082" y="27786"/>
                    <a:pt x="16444" y="27677"/>
                  </a:cubicBezTo>
                  <a:cubicBezTo>
                    <a:pt x="16509" y="27656"/>
                    <a:pt x="16572" y="27646"/>
                    <a:pt x="16632" y="27646"/>
                  </a:cubicBezTo>
                  <a:cubicBezTo>
                    <a:pt x="17138" y="27646"/>
                    <a:pt x="17454" y="28341"/>
                    <a:pt x="17567" y="28746"/>
                  </a:cubicBezTo>
                  <a:cubicBezTo>
                    <a:pt x="17857" y="29760"/>
                    <a:pt x="17676" y="30828"/>
                    <a:pt x="17422" y="31842"/>
                  </a:cubicBezTo>
                  <a:cubicBezTo>
                    <a:pt x="17187" y="32893"/>
                    <a:pt x="16861" y="33943"/>
                    <a:pt x="16806" y="35012"/>
                  </a:cubicBezTo>
                  <a:cubicBezTo>
                    <a:pt x="16770" y="35573"/>
                    <a:pt x="16933" y="36098"/>
                    <a:pt x="17513" y="36243"/>
                  </a:cubicBezTo>
                  <a:cubicBezTo>
                    <a:pt x="17654" y="36274"/>
                    <a:pt x="17803" y="36287"/>
                    <a:pt x="17954" y="36287"/>
                  </a:cubicBezTo>
                  <a:cubicBezTo>
                    <a:pt x="18422" y="36287"/>
                    <a:pt x="18922" y="36167"/>
                    <a:pt x="19360" y="36098"/>
                  </a:cubicBezTo>
                  <a:cubicBezTo>
                    <a:pt x="20736" y="35845"/>
                    <a:pt x="22113" y="35464"/>
                    <a:pt x="23453" y="34975"/>
                  </a:cubicBezTo>
                  <a:cubicBezTo>
                    <a:pt x="24503" y="34577"/>
                    <a:pt x="25626" y="34088"/>
                    <a:pt x="26332" y="33164"/>
                  </a:cubicBezTo>
                  <a:cubicBezTo>
                    <a:pt x="26640" y="32748"/>
                    <a:pt x="26839" y="32241"/>
                    <a:pt x="26821" y="31734"/>
                  </a:cubicBezTo>
                  <a:cubicBezTo>
                    <a:pt x="26803" y="31118"/>
                    <a:pt x="26495" y="30593"/>
                    <a:pt x="26350" y="30013"/>
                  </a:cubicBezTo>
                  <a:cubicBezTo>
                    <a:pt x="26244" y="29587"/>
                    <a:pt x="26311" y="28636"/>
                    <a:pt x="26948" y="28636"/>
                  </a:cubicBezTo>
                  <a:cubicBezTo>
                    <a:pt x="26960" y="28636"/>
                    <a:pt x="26972" y="28636"/>
                    <a:pt x="26984" y="28637"/>
                  </a:cubicBezTo>
                  <a:cubicBezTo>
                    <a:pt x="27328" y="28655"/>
                    <a:pt x="27618" y="28999"/>
                    <a:pt x="27871" y="29198"/>
                  </a:cubicBezTo>
                  <a:cubicBezTo>
                    <a:pt x="28161" y="29434"/>
                    <a:pt x="28451" y="29669"/>
                    <a:pt x="28741" y="29905"/>
                  </a:cubicBezTo>
                  <a:cubicBezTo>
                    <a:pt x="29646" y="30647"/>
                    <a:pt x="30624" y="31679"/>
                    <a:pt x="31892" y="31716"/>
                  </a:cubicBezTo>
                  <a:cubicBezTo>
                    <a:pt x="31915" y="31716"/>
                    <a:pt x="31938" y="31717"/>
                    <a:pt x="31962" y="31717"/>
                  </a:cubicBezTo>
                  <a:cubicBezTo>
                    <a:pt x="32535" y="31717"/>
                    <a:pt x="33089" y="31506"/>
                    <a:pt x="33594" y="31245"/>
                  </a:cubicBezTo>
                  <a:cubicBezTo>
                    <a:pt x="34264" y="30919"/>
                    <a:pt x="34880" y="30539"/>
                    <a:pt x="35514" y="30158"/>
                  </a:cubicBezTo>
                  <a:cubicBezTo>
                    <a:pt x="36799" y="29361"/>
                    <a:pt x="38031" y="28456"/>
                    <a:pt x="39190" y="27496"/>
                  </a:cubicBezTo>
                  <a:cubicBezTo>
                    <a:pt x="40331" y="26536"/>
                    <a:pt x="41472" y="25522"/>
                    <a:pt x="42413" y="24381"/>
                  </a:cubicBezTo>
                  <a:cubicBezTo>
                    <a:pt x="43174" y="23422"/>
                    <a:pt x="43482" y="22353"/>
                    <a:pt x="43138" y="21194"/>
                  </a:cubicBezTo>
                  <a:cubicBezTo>
                    <a:pt x="42776" y="19999"/>
                    <a:pt x="41979" y="18967"/>
                    <a:pt x="41291" y="17953"/>
                  </a:cubicBezTo>
                  <a:cubicBezTo>
                    <a:pt x="39588" y="15472"/>
                    <a:pt x="37814" y="13027"/>
                    <a:pt x="35948" y="10654"/>
                  </a:cubicBezTo>
                  <a:cubicBezTo>
                    <a:pt x="35477" y="10057"/>
                    <a:pt x="35007" y="9459"/>
                    <a:pt x="34518" y="8862"/>
                  </a:cubicBezTo>
                  <a:cubicBezTo>
                    <a:pt x="34479" y="8815"/>
                    <a:pt x="34417" y="8792"/>
                    <a:pt x="34354" y="8792"/>
                  </a:cubicBezTo>
                  <a:cubicBezTo>
                    <a:pt x="34271" y="8792"/>
                    <a:pt x="34186" y="8833"/>
                    <a:pt x="34155" y="8916"/>
                  </a:cubicBezTo>
                  <a:cubicBezTo>
                    <a:pt x="33576" y="10220"/>
                    <a:pt x="32888" y="11487"/>
                    <a:pt x="32109" y="12701"/>
                  </a:cubicBezTo>
                  <a:cubicBezTo>
                    <a:pt x="31711" y="13298"/>
                    <a:pt x="31276" y="13896"/>
                    <a:pt x="30841" y="14476"/>
                  </a:cubicBezTo>
                  <a:cubicBezTo>
                    <a:pt x="30461" y="14964"/>
                    <a:pt x="30045" y="15562"/>
                    <a:pt x="29519" y="15852"/>
                  </a:cubicBezTo>
                  <a:cubicBezTo>
                    <a:pt x="29343" y="15953"/>
                    <a:pt x="29168" y="16000"/>
                    <a:pt x="29003" y="16000"/>
                  </a:cubicBezTo>
                  <a:cubicBezTo>
                    <a:pt x="28610" y="16000"/>
                    <a:pt x="28273" y="15735"/>
                    <a:pt x="28107" y="15327"/>
                  </a:cubicBezTo>
                  <a:cubicBezTo>
                    <a:pt x="27853" y="14729"/>
                    <a:pt x="28016" y="14023"/>
                    <a:pt x="28143" y="13407"/>
                  </a:cubicBezTo>
                  <a:cubicBezTo>
                    <a:pt x="28433" y="12067"/>
                    <a:pt x="28831" y="10745"/>
                    <a:pt x="29302" y="9459"/>
                  </a:cubicBezTo>
                  <a:cubicBezTo>
                    <a:pt x="29845" y="7974"/>
                    <a:pt x="30497" y="6525"/>
                    <a:pt x="31276" y="5149"/>
                  </a:cubicBezTo>
                  <a:cubicBezTo>
                    <a:pt x="31348" y="5022"/>
                    <a:pt x="31294" y="4914"/>
                    <a:pt x="31204" y="4823"/>
                  </a:cubicBezTo>
                  <a:cubicBezTo>
                    <a:pt x="28578" y="2813"/>
                    <a:pt x="25553" y="1346"/>
                    <a:pt x="22330" y="513"/>
                  </a:cubicBezTo>
                  <a:cubicBezTo>
                    <a:pt x="22317" y="511"/>
                    <a:pt x="22304" y="510"/>
                    <a:pt x="22291" y="510"/>
                  </a:cubicBezTo>
                  <a:cubicBezTo>
                    <a:pt x="22178" y="510"/>
                    <a:pt x="22073" y="580"/>
                    <a:pt x="22040" y="694"/>
                  </a:cubicBezTo>
                  <a:cubicBezTo>
                    <a:pt x="20700" y="4244"/>
                    <a:pt x="21261" y="8047"/>
                    <a:pt x="20682" y="11705"/>
                  </a:cubicBezTo>
                  <a:cubicBezTo>
                    <a:pt x="20555" y="12538"/>
                    <a:pt x="20356" y="13371"/>
                    <a:pt x="20048" y="14186"/>
                  </a:cubicBezTo>
                  <a:cubicBezTo>
                    <a:pt x="18563" y="9640"/>
                    <a:pt x="17549" y="4950"/>
                    <a:pt x="17060" y="169"/>
                  </a:cubicBezTo>
                  <a:cubicBezTo>
                    <a:pt x="17047" y="52"/>
                    <a:pt x="16941" y="1"/>
                    <a:pt x="16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6485900" y="3430700"/>
              <a:ext cx="112850" cy="638700"/>
            </a:xfrm>
            <a:custGeom>
              <a:avLst/>
              <a:gdLst/>
              <a:ahLst/>
              <a:cxnLst/>
              <a:rect l="l" t="t" r="r" b="b"/>
              <a:pathLst>
                <a:path w="4514" h="25548" extrusionOk="0">
                  <a:moveTo>
                    <a:pt x="4076" y="1"/>
                  </a:moveTo>
                  <a:cubicBezTo>
                    <a:pt x="3974" y="1"/>
                    <a:pt x="3872" y="50"/>
                    <a:pt x="3803" y="170"/>
                  </a:cubicBezTo>
                  <a:cubicBezTo>
                    <a:pt x="1322" y="4390"/>
                    <a:pt x="0" y="9243"/>
                    <a:pt x="55" y="14060"/>
                  </a:cubicBezTo>
                  <a:cubicBezTo>
                    <a:pt x="55" y="15436"/>
                    <a:pt x="181" y="16813"/>
                    <a:pt x="417" y="18153"/>
                  </a:cubicBezTo>
                  <a:cubicBezTo>
                    <a:pt x="417" y="18189"/>
                    <a:pt x="417" y="18207"/>
                    <a:pt x="435" y="18225"/>
                  </a:cubicBezTo>
                  <a:cubicBezTo>
                    <a:pt x="544" y="20724"/>
                    <a:pt x="1159" y="23151"/>
                    <a:pt x="2228" y="25378"/>
                  </a:cubicBezTo>
                  <a:cubicBezTo>
                    <a:pt x="2285" y="25498"/>
                    <a:pt x="2381" y="25548"/>
                    <a:pt x="2481" y="25548"/>
                  </a:cubicBezTo>
                  <a:cubicBezTo>
                    <a:pt x="2698" y="25548"/>
                    <a:pt x="2931" y="25313"/>
                    <a:pt x="2807" y="25052"/>
                  </a:cubicBezTo>
                  <a:cubicBezTo>
                    <a:pt x="1775" y="22916"/>
                    <a:pt x="1196" y="20579"/>
                    <a:pt x="1087" y="18171"/>
                  </a:cubicBezTo>
                  <a:cubicBezTo>
                    <a:pt x="1087" y="18117"/>
                    <a:pt x="1069" y="18080"/>
                    <a:pt x="1051" y="18044"/>
                  </a:cubicBezTo>
                  <a:cubicBezTo>
                    <a:pt x="1051" y="18026"/>
                    <a:pt x="1051" y="18008"/>
                    <a:pt x="1051" y="17990"/>
                  </a:cubicBezTo>
                  <a:cubicBezTo>
                    <a:pt x="272" y="13390"/>
                    <a:pt x="833" y="8555"/>
                    <a:pt x="2572" y="4136"/>
                  </a:cubicBezTo>
                  <a:cubicBezTo>
                    <a:pt x="3079" y="2868"/>
                    <a:pt x="3677" y="1655"/>
                    <a:pt x="4365" y="496"/>
                  </a:cubicBezTo>
                  <a:cubicBezTo>
                    <a:pt x="4514" y="236"/>
                    <a:pt x="4297" y="1"/>
                    <a:pt x="4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6636200" y="3671750"/>
              <a:ext cx="200225" cy="318925"/>
            </a:xfrm>
            <a:custGeom>
              <a:avLst/>
              <a:gdLst/>
              <a:ahLst/>
              <a:cxnLst/>
              <a:rect l="l" t="t" r="r" b="b"/>
              <a:pathLst>
                <a:path w="8009" h="12757" extrusionOk="0">
                  <a:moveTo>
                    <a:pt x="7517" y="1"/>
                  </a:moveTo>
                  <a:cubicBezTo>
                    <a:pt x="7471" y="1"/>
                    <a:pt x="7422" y="12"/>
                    <a:pt x="7371" y="36"/>
                  </a:cubicBezTo>
                  <a:cubicBezTo>
                    <a:pt x="3840" y="1593"/>
                    <a:pt x="1105" y="4835"/>
                    <a:pt x="146" y="8547"/>
                  </a:cubicBezTo>
                  <a:cubicBezTo>
                    <a:pt x="146" y="8583"/>
                    <a:pt x="146" y="8619"/>
                    <a:pt x="146" y="8656"/>
                  </a:cubicBezTo>
                  <a:cubicBezTo>
                    <a:pt x="55" y="8746"/>
                    <a:pt x="1" y="8873"/>
                    <a:pt x="91" y="9018"/>
                  </a:cubicBezTo>
                  <a:cubicBezTo>
                    <a:pt x="743" y="10177"/>
                    <a:pt x="1793" y="11010"/>
                    <a:pt x="2971" y="11607"/>
                  </a:cubicBezTo>
                  <a:cubicBezTo>
                    <a:pt x="3550" y="11897"/>
                    <a:pt x="4166" y="12151"/>
                    <a:pt x="4800" y="12368"/>
                  </a:cubicBezTo>
                  <a:cubicBezTo>
                    <a:pt x="5322" y="12547"/>
                    <a:pt x="5858" y="12756"/>
                    <a:pt x="6436" y="12756"/>
                  </a:cubicBezTo>
                  <a:cubicBezTo>
                    <a:pt x="6500" y="12756"/>
                    <a:pt x="6564" y="12754"/>
                    <a:pt x="6629" y="12748"/>
                  </a:cubicBezTo>
                  <a:cubicBezTo>
                    <a:pt x="7034" y="12713"/>
                    <a:pt x="7062" y="12095"/>
                    <a:pt x="6680" y="12095"/>
                  </a:cubicBezTo>
                  <a:cubicBezTo>
                    <a:pt x="6669" y="12095"/>
                    <a:pt x="6658" y="12095"/>
                    <a:pt x="6647" y="12096"/>
                  </a:cubicBezTo>
                  <a:cubicBezTo>
                    <a:pt x="6602" y="12099"/>
                    <a:pt x="6557" y="12101"/>
                    <a:pt x="6512" y="12101"/>
                  </a:cubicBezTo>
                  <a:cubicBezTo>
                    <a:pt x="6001" y="12101"/>
                    <a:pt x="5518" y="11919"/>
                    <a:pt x="5035" y="11752"/>
                  </a:cubicBezTo>
                  <a:cubicBezTo>
                    <a:pt x="4456" y="11535"/>
                    <a:pt x="3876" y="11300"/>
                    <a:pt x="3315" y="11028"/>
                  </a:cubicBezTo>
                  <a:cubicBezTo>
                    <a:pt x="2282" y="10503"/>
                    <a:pt x="1341" y="9815"/>
                    <a:pt x="743" y="8819"/>
                  </a:cubicBezTo>
                  <a:cubicBezTo>
                    <a:pt x="761" y="8782"/>
                    <a:pt x="779" y="8746"/>
                    <a:pt x="779" y="8710"/>
                  </a:cubicBezTo>
                  <a:cubicBezTo>
                    <a:pt x="1703" y="5161"/>
                    <a:pt x="4293" y="2100"/>
                    <a:pt x="7679" y="615"/>
                  </a:cubicBezTo>
                  <a:cubicBezTo>
                    <a:pt x="8009" y="458"/>
                    <a:pt x="7821" y="1"/>
                    <a:pt x="7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6216925" y="3414625"/>
              <a:ext cx="123675" cy="661450"/>
            </a:xfrm>
            <a:custGeom>
              <a:avLst/>
              <a:gdLst/>
              <a:ahLst/>
              <a:cxnLst/>
              <a:rect l="l" t="t" r="r" b="b"/>
              <a:pathLst>
                <a:path w="4947" h="26458" extrusionOk="0">
                  <a:moveTo>
                    <a:pt x="1359" y="0"/>
                  </a:moveTo>
                  <a:cubicBezTo>
                    <a:pt x="1152" y="0"/>
                    <a:pt x="947" y="155"/>
                    <a:pt x="1034" y="397"/>
                  </a:cubicBezTo>
                  <a:cubicBezTo>
                    <a:pt x="2519" y="4507"/>
                    <a:pt x="3515" y="8799"/>
                    <a:pt x="4004" y="13164"/>
                  </a:cubicBezTo>
                  <a:cubicBezTo>
                    <a:pt x="4131" y="14413"/>
                    <a:pt x="4240" y="15681"/>
                    <a:pt x="4294" y="16930"/>
                  </a:cubicBezTo>
                  <a:cubicBezTo>
                    <a:pt x="4294" y="16985"/>
                    <a:pt x="4312" y="17039"/>
                    <a:pt x="4330" y="17093"/>
                  </a:cubicBezTo>
                  <a:cubicBezTo>
                    <a:pt x="4294" y="17130"/>
                    <a:pt x="4258" y="17184"/>
                    <a:pt x="4240" y="17256"/>
                  </a:cubicBezTo>
                  <a:cubicBezTo>
                    <a:pt x="3371" y="20353"/>
                    <a:pt x="1994" y="23305"/>
                    <a:pt x="165" y="25985"/>
                  </a:cubicBezTo>
                  <a:cubicBezTo>
                    <a:pt x="1" y="26226"/>
                    <a:pt x="226" y="26458"/>
                    <a:pt x="456" y="26458"/>
                  </a:cubicBezTo>
                  <a:cubicBezTo>
                    <a:pt x="556" y="26458"/>
                    <a:pt x="656" y="26415"/>
                    <a:pt x="727" y="26311"/>
                  </a:cubicBezTo>
                  <a:cubicBezTo>
                    <a:pt x="2592" y="23577"/>
                    <a:pt x="3986" y="20570"/>
                    <a:pt x="4874" y="17419"/>
                  </a:cubicBezTo>
                  <a:cubicBezTo>
                    <a:pt x="4892" y="17329"/>
                    <a:pt x="4874" y="17238"/>
                    <a:pt x="4837" y="17184"/>
                  </a:cubicBezTo>
                  <a:cubicBezTo>
                    <a:pt x="4910" y="17130"/>
                    <a:pt x="4946" y="17039"/>
                    <a:pt x="4946" y="16930"/>
                  </a:cubicBezTo>
                  <a:cubicBezTo>
                    <a:pt x="4747" y="12476"/>
                    <a:pt x="4059" y="8075"/>
                    <a:pt x="2845" y="3819"/>
                  </a:cubicBezTo>
                  <a:cubicBezTo>
                    <a:pt x="2501" y="2606"/>
                    <a:pt x="2103" y="1411"/>
                    <a:pt x="1686" y="215"/>
                  </a:cubicBezTo>
                  <a:cubicBezTo>
                    <a:pt x="1629" y="66"/>
                    <a:pt x="1494" y="0"/>
                    <a:pt x="1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6018975" y="3584525"/>
              <a:ext cx="235600" cy="341000"/>
            </a:xfrm>
            <a:custGeom>
              <a:avLst/>
              <a:gdLst/>
              <a:ahLst/>
              <a:cxnLst/>
              <a:rect l="l" t="t" r="r" b="b"/>
              <a:pathLst>
                <a:path w="9424" h="13640" extrusionOk="0">
                  <a:moveTo>
                    <a:pt x="1974" y="0"/>
                  </a:moveTo>
                  <a:cubicBezTo>
                    <a:pt x="1774" y="0"/>
                    <a:pt x="1571" y="159"/>
                    <a:pt x="1636" y="410"/>
                  </a:cubicBezTo>
                  <a:cubicBezTo>
                    <a:pt x="2759" y="4014"/>
                    <a:pt x="4986" y="7165"/>
                    <a:pt x="7993" y="9392"/>
                  </a:cubicBezTo>
                  <a:cubicBezTo>
                    <a:pt x="5095" y="9627"/>
                    <a:pt x="2288" y="10949"/>
                    <a:pt x="224" y="13068"/>
                  </a:cubicBezTo>
                  <a:cubicBezTo>
                    <a:pt x="0" y="13305"/>
                    <a:pt x="218" y="13639"/>
                    <a:pt x="462" y="13639"/>
                  </a:cubicBezTo>
                  <a:cubicBezTo>
                    <a:pt x="535" y="13639"/>
                    <a:pt x="610" y="13610"/>
                    <a:pt x="676" y="13539"/>
                  </a:cubicBezTo>
                  <a:cubicBezTo>
                    <a:pt x="2835" y="11309"/>
                    <a:pt x="5850" y="10008"/>
                    <a:pt x="8907" y="10008"/>
                  </a:cubicBezTo>
                  <a:cubicBezTo>
                    <a:pt x="8928" y="10008"/>
                    <a:pt x="8949" y="10008"/>
                    <a:pt x="8971" y="10008"/>
                  </a:cubicBezTo>
                  <a:cubicBezTo>
                    <a:pt x="9315" y="10008"/>
                    <a:pt x="9423" y="9573"/>
                    <a:pt x="9152" y="9392"/>
                  </a:cubicBezTo>
                  <a:cubicBezTo>
                    <a:pt x="5892" y="7255"/>
                    <a:pt x="3447" y="3995"/>
                    <a:pt x="2288" y="229"/>
                  </a:cubicBezTo>
                  <a:cubicBezTo>
                    <a:pt x="2238" y="70"/>
                    <a:pt x="2107" y="0"/>
                    <a:pt x="1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5869825" y="3661025"/>
              <a:ext cx="1134850" cy="243250"/>
            </a:xfrm>
            <a:custGeom>
              <a:avLst/>
              <a:gdLst/>
              <a:ahLst/>
              <a:cxnLst/>
              <a:rect l="l" t="t" r="r" b="b"/>
              <a:pathLst>
                <a:path w="45394" h="9730" extrusionOk="0">
                  <a:moveTo>
                    <a:pt x="502" y="0"/>
                  </a:moveTo>
                  <a:cubicBezTo>
                    <a:pt x="210" y="0"/>
                    <a:pt x="0" y="441"/>
                    <a:pt x="322" y="609"/>
                  </a:cubicBezTo>
                  <a:cubicBezTo>
                    <a:pt x="5755" y="3779"/>
                    <a:pt x="11550" y="6386"/>
                    <a:pt x="17689" y="7998"/>
                  </a:cubicBezTo>
                  <a:cubicBezTo>
                    <a:pt x="21935" y="9113"/>
                    <a:pt x="26330" y="9730"/>
                    <a:pt x="30749" y="9730"/>
                  </a:cubicBezTo>
                  <a:cubicBezTo>
                    <a:pt x="32286" y="9730"/>
                    <a:pt x="33827" y="9655"/>
                    <a:pt x="35364" y="9501"/>
                  </a:cubicBezTo>
                  <a:cubicBezTo>
                    <a:pt x="38642" y="9157"/>
                    <a:pt x="41902" y="8469"/>
                    <a:pt x="45035" y="7382"/>
                  </a:cubicBezTo>
                  <a:cubicBezTo>
                    <a:pt x="45394" y="7268"/>
                    <a:pt x="45312" y="6728"/>
                    <a:pt x="45000" y="6728"/>
                  </a:cubicBezTo>
                  <a:cubicBezTo>
                    <a:pt x="44966" y="6728"/>
                    <a:pt x="44929" y="6734"/>
                    <a:pt x="44890" y="6749"/>
                  </a:cubicBezTo>
                  <a:cubicBezTo>
                    <a:pt x="40303" y="8337"/>
                    <a:pt x="35493" y="9070"/>
                    <a:pt x="30706" y="9070"/>
                  </a:cubicBezTo>
                  <a:cubicBezTo>
                    <a:pt x="29710" y="9070"/>
                    <a:pt x="28714" y="9038"/>
                    <a:pt x="27722" y="8976"/>
                  </a:cubicBezTo>
                  <a:cubicBezTo>
                    <a:pt x="21601" y="8578"/>
                    <a:pt x="15625" y="7020"/>
                    <a:pt x="10011" y="4720"/>
                  </a:cubicBezTo>
                  <a:cubicBezTo>
                    <a:pt x="6787" y="3380"/>
                    <a:pt x="3672" y="1805"/>
                    <a:pt x="666" y="48"/>
                  </a:cubicBezTo>
                  <a:cubicBezTo>
                    <a:pt x="611" y="15"/>
                    <a:pt x="555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67" name="Google Shape;467;p18"/>
          <p:cNvGrpSpPr/>
          <p:nvPr/>
        </p:nvGrpSpPr>
        <p:grpSpPr>
          <a:xfrm rot="-4238671" flipH="1">
            <a:off x="10029022" y="-306107"/>
            <a:ext cx="1499705" cy="887257"/>
            <a:chOff x="5787975" y="2528550"/>
            <a:chExt cx="1124875" cy="667150"/>
          </a:xfrm>
        </p:grpSpPr>
        <p:sp>
          <p:nvSpPr>
            <p:cNvPr id="468" name="Google Shape;468;p18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3" name="Google Shape;473;p18"/>
          <p:cNvSpPr/>
          <p:nvPr/>
        </p:nvSpPr>
        <p:spPr>
          <a:xfrm>
            <a:off x="11270316" y="602986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74" name="Google Shape;474;p18"/>
          <p:cNvSpPr/>
          <p:nvPr/>
        </p:nvSpPr>
        <p:spPr>
          <a:xfrm>
            <a:off x="6835415" y="5501734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75" name="Google Shape;475;p18"/>
          <p:cNvSpPr/>
          <p:nvPr/>
        </p:nvSpPr>
        <p:spPr>
          <a:xfrm>
            <a:off x="7005710" y="50350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77" name="Google Shape;477;p18"/>
          <p:cNvSpPr/>
          <p:nvPr/>
        </p:nvSpPr>
        <p:spPr>
          <a:xfrm>
            <a:off x="10112421" y="5933351"/>
            <a:ext cx="432461" cy="528133"/>
          </a:xfrm>
          <a:custGeom>
            <a:avLst/>
            <a:gdLst/>
            <a:ahLst/>
            <a:cxnLst/>
            <a:rect l="l" t="t" r="r" b="b"/>
            <a:pathLst>
              <a:path w="13006" h="15844" extrusionOk="0">
                <a:moveTo>
                  <a:pt x="8247" y="1"/>
                </a:moveTo>
                <a:lnTo>
                  <a:pt x="7521" y="323"/>
                </a:lnTo>
                <a:lnTo>
                  <a:pt x="5001" y="11594"/>
                </a:lnTo>
                <a:cubicBezTo>
                  <a:pt x="4541" y="11341"/>
                  <a:pt x="3969" y="11199"/>
                  <a:pt x="3354" y="11199"/>
                </a:cubicBezTo>
                <a:cubicBezTo>
                  <a:pt x="3187" y="11199"/>
                  <a:pt x="3016" y="11210"/>
                  <a:pt x="2843" y="11231"/>
                </a:cubicBezTo>
                <a:cubicBezTo>
                  <a:pt x="1190" y="11453"/>
                  <a:pt x="0" y="12643"/>
                  <a:pt x="162" y="13913"/>
                </a:cubicBezTo>
                <a:cubicBezTo>
                  <a:pt x="324" y="15047"/>
                  <a:pt x="1514" y="15844"/>
                  <a:pt x="2930" y="15844"/>
                </a:cubicBezTo>
                <a:cubicBezTo>
                  <a:pt x="3100" y="15844"/>
                  <a:pt x="3273" y="15832"/>
                  <a:pt x="3448" y="15808"/>
                </a:cubicBezTo>
                <a:cubicBezTo>
                  <a:pt x="5021" y="15607"/>
                  <a:pt x="6170" y="14498"/>
                  <a:pt x="6130" y="13288"/>
                </a:cubicBezTo>
                <a:lnTo>
                  <a:pt x="8307" y="3227"/>
                </a:lnTo>
                <a:lnTo>
                  <a:pt x="9900" y="4356"/>
                </a:lnTo>
                <a:lnTo>
                  <a:pt x="11251" y="5525"/>
                </a:lnTo>
                <a:lnTo>
                  <a:pt x="12058" y="6130"/>
                </a:lnTo>
                <a:lnTo>
                  <a:pt x="13005" y="2279"/>
                </a:lnTo>
                <a:lnTo>
                  <a:pt x="82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09199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3"/>
          <p:cNvSpPr/>
          <p:nvPr/>
        </p:nvSpPr>
        <p:spPr>
          <a:xfrm rot="-6065224">
            <a:off x="-4781816" y="927761"/>
            <a:ext cx="5678281" cy="5600219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07" name="Google Shape;607;p23"/>
          <p:cNvGrpSpPr/>
          <p:nvPr/>
        </p:nvGrpSpPr>
        <p:grpSpPr>
          <a:xfrm>
            <a:off x="-6" y="5238355"/>
            <a:ext cx="1373709" cy="2161424"/>
            <a:chOff x="3624975" y="3615525"/>
            <a:chExt cx="448650" cy="704200"/>
          </a:xfrm>
        </p:grpSpPr>
        <p:sp>
          <p:nvSpPr>
            <p:cNvPr id="608" name="Google Shape;608;p23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3" name="Google Shape;613;p23"/>
          <p:cNvGrpSpPr/>
          <p:nvPr/>
        </p:nvGrpSpPr>
        <p:grpSpPr>
          <a:xfrm rot="4505709">
            <a:off x="1359062" y="6352981"/>
            <a:ext cx="792823" cy="629104"/>
            <a:chOff x="2814675" y="2284550"/>
            <a:chExt cx="594650" cy="473025"/>
          </a:xfrm>
        </p:grpSpPr>
        <p:sp>
          <p:nvSpPr>
            <p:cNvPr id="614" name="Google Shape;614;p23"/>
            <p:cNvSpPr/>
            <p:nvPr/>
          </p:nvSpPr>
          <p:spPr>
            <a:xfrm>
              <a:off x="2877350" y="2605850"/>
              <a:ext cx="126575" cy="118600"/>
            </a:xfrm>
            <a:custGeom>
              <a:avLst/>
              <a:gdLst/>
              <a:ahLst/>
              <a:cxnLst/>
              <a:rect l="l" t="t" r="r" b="b"/>
              <a:pathLst>
                <a:path w="5063" h="4744" extrusionOk="0">
                  <a:moveTo>
                    <a:pt x="2519" y="0"/>
                  </a:moveTo>
                  <a:cubicBezTo>
                    <a:pt x="1362" y="0"/>
                    <a:pt x="357" y="852"/>
                    <a:pt x="175" y="2033"/>
                  </a:cubicBezTo>
                  <a:cubicBezTo>
                    <a:pt x="0" y="3312"/>
                    <a:pt x="877" y="4540"/>
                    <a:pt x="2181" y="4715"/>
                  </a:cubicBezTo>
                  <a:cubicBezTo>
                    <a:pt x="2303" y="4734"/>
                    <a:pt x="2424" y="4743"/>
                    <a:pt x="2544" y="4743"/>
                  </a:cubicBezTo>
                  <a:cubicBezTo>
                    <a:pt x="3700" y="4743"/>
                    <a:pt x="4703" y="3893"/>
                    <a:pt x="4862" y="2735"/>
                  </a:cubicBezTo>
                  <a:cubicBezTo>
                    <a:pt x="5063" y="1432"/>
                    <a:pt x="4160" y="229"/>
                    <a:pt x="2882" y="28"/>
                  </a:cubicBezTo>
                  <a:cubicBezTo>
                    <a:pt x="2760" y="10"/>
                    <a:pt x="2639" y="0"/>
                    <a:pt x="2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2814675" y="2418650"/>
              <a:ext cx="126600" cy="118925"/>
            </a:xfrm>
            <a:custGeom>
              <a:avLst/>
              <a:gdLst/>
              <a:ahLst/>
              <a:cxnLst/>
              <a:rect l="l" t="t" r="r" b="b"/>
              <a:pathLst>
                <a:path w="5064" h="4757" extrusionOk="0">
                  <a:moveTo>
                    <a:pt x="2551" y="0"/>
                  </a:moveTo>
                  <a:cubicBezTo>
                    <a:pt x="1381" y="0"/>
                    <a:pt x="360" y="836"/>
                    <a:pt x="176" y="2028"/>
                  </a:cubicBezTo>
                  <a:cubicBezTo>
                    <a:pt x="1" y="3331"/>
                    <a:pt x="878" y="4534"/>
                    <a:pt x="2181" y="4734"/>
                  </a:cubicBezTo>
                  <a:cubicBezTo>
                    <a:pt x="2293" y="4749"/>
                    <a:pt x="2403" y="4757"/>
                    <a:pt x="2513" y="4757"/>
                  </a:cubicBezTo>
                  <a:cubicBezTo>
                    <a:pt x="3683" y="4757"/>
                    <a:pt x="4705" y="3921"/>
                    <a:pt x="4888" y="2729"/>
                  </a:cubicBezTo>
                  <a:cubicBezTo>
                    <a:pt x="5063" y="1426"/>
                    <a:pt x="4186" y="223"/>
                    <a:pt x="2883" y="23"/>
                  </a:cubicBezTo>
                  <a:cubicBezTo>
                    <a:pt x="2772" y="8"/>
                    <a:pt x="2661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995750" y="2386700"/>
              <a:ext cx="127225" cy="118925"/>
            </a:xfrm>
            <a:custGeom>
              <a:avLst/>
              <a:gdLst/>
              <a:ahLst/>
              <a:cxnLst/>
              <a:rect l="l" t="t" r="r" b="b"/>
              <a:pathLst>
                <a:path w="5089" h="4757" extrusionOk="0">
                  <a:moveTo>
                    <a:pt x="2577" y="0"/>
                  </a:moveTo>
                  <a:cubicBezTo>
                    <a:pt x="1407" y="0"/>
                    <a:pt x="385" y="836"/>
                    <a:pt x="201" y="2027"/>
                  </a:cubicBezTo>
                  <a:cubicBezTo>
                    <a:pt x="1" y="3331"/>
                    <a:pt x="903" y="4534"/>
                    <a:pt x="2206" y="4734"/>
                  </a:cubicBezTo>
                  <a:cubicBezTo>
                    <a:pt x="2316" y="4749"/>
                    <a:pt x="2425" y="4756"/>
                    <a:pt x="2533" y="4756"/>
                  </a:cubicBezTo>
                  <a:cubicBezTo>
                    <a:pt x="3687" y="4756"/>
                    <a:pt x="4728" y="3921"/>
                    <a:pt x="4888" y="2729"/>
                  </a:cubicBezTo>
                  <a:cubicBezTo>
                    <a:pt x="5089" y="1426"/>
                    <a:pt x="4186" y="223"/>
                    <a:pt x="2908" y="22"/>
                  </a:cubicBezTo>
                  <a:cubicBezTo>
                    <a:pt x="2797" y="7"/>
                    <a:pt x="2686" y="0"/>
                    <a:pt x="2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3107925" y="2509975"/>
              <a:ext cx="127200" cy="118600"/>
            </a:xfrm>
            <a:custGeom>
              <a:avLst/>
              <a:gdLst/>
              <a:ahLst/>
              <a:cxnLst/>
              <a:rect l="l" t="t" r="r" b="b"/>
              <a:pathLst>
                <a:path w="5088" h="4744" extrusionOk="0">
                  <a:moveTo>
                    <a:pt x="2544" y="1"/>
                  </a:moveTo>
                  <a:cubicBezTo>
                    <a:pt x="1387" y="1"/>
                    <a:pt x="382" y="850"/>
                    <a:pt x="201" y="2009"/>
                  </a:cubicBezTo>
                  <a:cubicBezTo>
                    <a:pt x="0" y="3312"/>
                    <a:pt x="902" y="4515"/>
                    <a:pt x="2206" y="4715"/>
                  </a:cubicBezTo>
                  <a:cubicBezTo>
                    <a:pt x="2325" y="4734"/>
                    <a:pt x="2445" y="4743"/>
                    <a:pt x="2563" y="4743"/>
                  </a:cubicBezTo>
                  <a:cubicBezTo>
                    <a:pt x="3705" y="4743"/>
                    <a:pt x="4728" y="3892"/>
                    <a:pt x="4887" y="2710"/>
                  </a:cubicBezTo>
                  <a:cubicBezTo>
                    <a:pt x="5088" y="1432"/>
                    <a:pt x="4186" y="229"/>
                    <a:pt x="2907" y="29"/>
                  </a:cubicBezTo>
                  <a:cubicBezTo>
                    <a:pt x="2785" y="10"/>
                    <a:pt x="2664" y="1"/>
                    <a:pt x="2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136750" y="2284550"/>
              <a:ext cx="126575" cy="118950"/>
            </a:xfrm>
            <a:custGeom>
              <a:avLst/>
              <a:gdLst/>
              <a:ahLst/>
              <a:cxnLst/>
              <a:rect l="l" t="t" r="r" b="b"/>
              <a:pathLst>
                <a:path w="5063" h="4758" extrusionOk="0">
                  <a:moveTo>
                    <a:pt x="2551" y="1"/>
                  </a:moveTo>
                  <a:cubicBezTo>
                    <a:pt x="1381" y="1"/>
                    <a:pt x="359" y="836"/>
                    <a:pt x="175" y="2028"/>
                  </a:cubicBezTo>
                  <a:cubicBezTo>
                    <a:pt x="0" y="3331"/>
                    <a:pt x="877" y="4534"/>
                    <a:pt x="2180" y="4735"/>
                  </a:cubicBezTo>
                  <a:cubicBezTo>
                    <a:pt x="2292" y="4750"/>
                    <a:pt x="2403" y="4757"/>
                    <a:pt x="2512" y="4757"/>
                  </a:cubicBezTo>
                  <a:cubicBezTo>
                    <a:pt x="3682" y="4757"/>
                    <a:pt x="4702" y="3922"/>
                    <a:pt x="4862" y="2730"/>
                  </a:cubicBezTo>
                  <a:cubicBezTo>
                    <a:pt x="5063" y="1427"/>
                    <a:pt x="4160" y="224"/>
                    <a:pt x="2882" y="23"/>
                  </a:cubicBezTo>
                  <a:cubicBezTo>
                    <a:pt x="2771" y="8"/>
                    <a:pt x="2660" y="1"/>
                    <a:pt x="2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2914925" y="2517700"/>
              <a:ext cx="494400" cy="239875"/>
            </a:xfrm>
            <a:custGeom>
              <a:avLst/>
              <a:gdLst/>
              <a:ahLst/>
              <a:cxnLst/>
              <a:rect l="l" t="t" r="r" b="b"/>
              <a:pathLst>
                <a:path w="19776" h="9595" extrusionOk="0">
                  <a:moveTo>
                    <a:pt x="254" y="0"/>
                  </a:moveTo>
                  <a:cubicBezTo>
                    <a:pt x="189" y="0"/>
                    <a:pt x="120" y="27"/>
                    <a:pt x="76" y="71"/>
                  </a:cubicBezTo>
                  <a:cubicBezTo>
                    <a:pt x="1" y="171"/>
                    <a:pt x="26" y="271"/>
                    <a:pt x="126" y="371"/>
                  </a:cubicBezTo>
                  <a:cubicBezTo>
                    <a:pt x="1104" y="1399"/>
                    <a:pt x="2181" y="2351"/>
                    <a:pt x="3309" y="3229"/>
                  </a:cubicBezTo>
                  <a:cubicBezTo>
                    <a:pt x="4437" y="4106"/>
                    <a:pt x="5615" y="4908"/>
                    <a:pt x="6868" y="5610"/>
                  </a:cubicBezTo>
                  <a:cubicBezTo>
                    <a:pt x="6968" y="5685"/>
                    <a:pt x="7069" y="5735"/>
                    <a:pt x="7194" y="5785"/>
                  </a:cubicBezTo>
                  <a:cubicBezTo>
                    <a:pt x="6304" y="5833"/>
                    <a:pt x="5424" y="5861"/>
                    <a:pt x="4541" y="5861"/>
                  </a:cubicBezTo>
                  <a:cubicBezTo>
                    <a:pt x="4057" y="5861"/>
                    <a:pt x="3572" y="5853"/>
                    <a:pt x="3084" y="5835"/>
                  </a:cubicBezTo>
                  <a:cubicBezTo>
                    <a:pt x="2983" y="5835"/>
                    <a:pt x="2883" y="5885"/>
                    <a:pt x="2858" y="6011"/>
                  </a:cubicBezTo>
                  <a:cubicBezTo>
                    <a:pt x="2833" y="6111"/>
                    <a:pt x="2908" y="6236"/>
                    <a:pt x="3033" y="6236"/>
                  </a:cubicBezTo>
                  <a:cubicBezTo>
                    <a:pt x="3575" y="6254"/>
                    <a:pt x="4117" y="6262"/>
                    <a:pt x="4658" y="6262"/>
                  </a:cubicBezTo>
                  <a:cubicBezTo>
                    <a:pt x="5645" y="6262"/>
                    <a:pt x="6633" y="6235"/>
                    <a:pt x="7620" y="6186"/>
                  </a:cubicBezTo>
                  <a:cubicBezTo>
                    <a:pt x="7670" y="6161"/>
                    <a:pt x="7720" y="6136"/>
                    <a:pt x="7745" y="6111"/>
                  </a:cubicBezTo>
                  <a:cubicBezTo>
                    <a:pt x="8723" y="6612"/>
                    <a:pt x="9700" y="7088"/>
                    <a:pt x="10703" y="7489"/>
                  </a:cubicBezTo>
                  <a:cubicBezTo>
                    <a:pt x="12031" y="8016"/>
                    <a:pt x="13409" y="8467"/>
                    <a:pt x="14788" y="8792"/>
                  </a:cubicBezTo>
                  <a:cubicBezTo>
                    <a:pt x="16166" y="9143"/>
                    <a:pt x="17570" y="9394"/>
                    <a:pt x="18998" y="9544"/>
                  </a:cubicBezTo>
                  <a:cubicBezTo>
                    <a:pt x="19174" y="9569"/>
                    <a:pt x="19349" y="9569"/>
                    <a:pt x="19525" y="9594"/>
                  </a:cubicBezTo>
                  <a:cubicBezTo>
                    <a:pt x="19650" y="9594"/>
                    <a:pt x="19750" y="9519"/>
                    <a:pt x="19775" y="9419"/>
                  </a:cubicBezTo>
                  <a:cubicBezTo>
                    <a:pt x="19775" y="9319"/>
                    <a:pt x="19700" y="9193"/>
                    <a:pt x="19600" y="9193"/>
                  </a:cubicBezTo>
                  <a:cubicBezTo>
                    <a:pt x="18171" y="9068"/>
                    <a:pt x="16768" y="8868"/>
                    <a:pt x="15389" y="8542"/>
                  </a:cubicBezTo>
                  <a:cubicBezTo>
                    <a:pt x="15189" y="8492"/>
                    <a:pt x="14988" y="8442"/>
                    <a:pt x="14788" y="8391"/>
                  </a:cubicBezTo>
                  <a:cubicBezTo>
                    <a:pt x="14788" y="8366"/>
                    <a:pt x="14788" y="8316"/>
                    <a:pt x="14763" y="8266"/>
                  </a:cubicBezTo>
                  <a:cubicBezTo>
                    <a:pt x="13710" y="6988"/>
                    <a:pt x="12683" y="5710"/>
                    <a:pt x="11655" y="4432"/>
                  </a:cubicBezTo>
                  <a:cubicBezTo>
                    <a:pt x="11614" y="4376"/>
                    <a:pt x="11559" y="4353"/>
                    <a:pt x="11504" y="4353"/>
                  </a:cubicBezTo>
                  <a:cubicBezTo>
                    <a:pt x="11361" y="4353"/>
                    <a:pt x="11220" y="4512"/>
                    <a:pt x="11329" y="4657"/>
                  </a:cubicBezTo>
                  <a:lnTo>
                    <a:pt x="14211" y="8241"/>
                  </a:lnTo>
                  <a:cubicBezTo>
                    <a:pt x="13234" y="7965"/>
                    <a:pt x="12282" y="7665"/>
                    <a:pt x="11354" y="7314"/>
                  </a:cubicBezTo>
                  <a:cubicBezTo>
                    <a:pt x="10026" y="6787"/>
                    <a:pt x="8748" y="6186"/>
                    <a:pt x="7495" y="5509"/>
                  </a:cubicBezTo>
                  <a:cubicBezTo>
                    <a:pt x="6267" y="4833"/>
                    <a:pt x="5063" y="4056"/>
                    <a:pt x="3936" y="3203"/>
                  </a:cubicBezTo>
                  <a:cubicBezTo>
                    <a:pt x="2808" y="2376"/>
                    <a:pt x="1730" y="1424"/>
                    <a:pt x="728" y="422"/>
                  </a:cubicBezTo>
                  <a:cubicBezTo>
                    <a:pt x="602" y="296"/>
                    <a:pt x="477" y="171"/>
                    <a:pt x="377" y="46"/>
                  </a:cubicBezTo>
                  <a:cubicBezTo>
                    <a:pt x="345" y="14"/>
                    <a:pt x="30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098525" y="2487625"/>
              <a:ext cx="36350" cy="31725"/>
            </a:xfrm>
            <a:custGeom>
              <a:avLst/>
              <a:gdLst/>
              <a:ahLst/>
              <a:cxnLst/>
              <a:rect l="l" t="t" r="r" b="b"/>
              <a:pathLst>
                <a:path w="1454" h="1269" extrusionOk="0">
                  <a:moveTo>
                    <a:pt x="238" y="0"/>
                  </a:moveTo>
                  <a:cubicBezTo>
                    <a:pt x="180" y="0"/>
                    <a:pt x="119" y="27"/>
                    <a:pt x="75" y="71"/>
                  </a:cubicBezTo>
                  <a:cubicBezTo>
                    <a:pt x="0" y="171"/>
                    <a:pt x="25" y="271"/>
                    <a:pt x="100" y="346"/>
                  </a:cubicBezTo>
                  <a:cubicBezTo>
                    <a:pt x="451" y="647"/>
                    <a:pt x="777" y="948"/>
                    <a:pt x="1103" y="1224"/>
                  </a:cubicBezTo>
                  <a:cubicBezTo>
                    <a:pt x="1145" y="1255"/>
                    <a:pt x="1191" y="1269"/>
                    <a:pt x="1237" y="1269"/>
                  </a:cubicBezTo>
                  <a:cubicBezTo>
                    <a:pt x="1299" y="1269"/>
                    <a:pt x="1360" y="1242"/>
                    <a:pt x="1404" y="1198"/>
                  </a:cubicBezTo>
                  <a:cubicBezTo>
                    <a:pt x="1454" y="1098"/>
                    <a:pt x="1454" y="998"/>
                    <a:pt x="1354" y="923"/>
                  </a:cubicBezTo>
                  <a:cubicBezTo>
                    <a:pt x="1028" y="622"/>
                    <a:pt x="702" y="321"/>
                    <a:pt x="351" y="46"/>
                  </a:cubicBezTo>
                  <a:cubicBezTo>
                    <a:pt x="320" y="14"/>
                    <a:pt x="279" y="0"/>
                    <a:pt x="238" y="0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174250" y="2400100"/>
              <a:ext cx="29000" cy="114350"/>
            </a:xfrm>
            <a:custGeom>
              <a:avLst/>
              <a:gdLst/>
              <a:ahLst/>
              <a:cxnLst/>
              <a:rect l="l" t="t" r="r" b="b"/>
              <a:pathLst>
                <a:path w="1160" h="4574" extrusionOk="0">
                  <a:moveTo>
                    <a:pt x="943" y="1"/>
                  </a:moveTo>
                  <a:cubicBezTo>
                    <a:pt x="855" y="1"/>
                    <a:pt x="764" y="53"/>
                    <a:pt x="731" y="163"/>
                  </a:cubicBezTo>
                  <a:cubicBezTo>
                    <a:pt x="455" y="1542"/>
                    <a:pt x="204" y="2945"/>
                    <a:pt x="29" y="4349"/>
                  </a:cubicBezTo>
                  <a:cubicBezTo>
                    <a:pt x="1" y="4489"/>
                    <a:pt x="114" y="4574"/>
                    <a:pt x="223" y="4574"/>
                  </a:cubicBezTo>
                  <a:cubicBezTo>
                    <a:pt x="309" y="4574"/>
                    <a:pt x="394" y="4520"/>
                    <a:pt x="405" y="4399"/>
                  </a:cubicBezTo>
                  <a:cubicBezTo>
                    <a:pt x="605" y="3020"/>
                    <a:pt x="856" y="1617"/>
                    <a:pt x="1132" y="238"/>
                  </a:cubicBezTo>
                  <a:cubicBezTo>
                    <a:pt x="1160" y="84"/>
                    <a:pt x="1055" y="1"/>
                    <a:pt x="943" y="1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22" name="Google Shape;622;p23"/>
          <p:cNvSpPr/>
          <p:nvPr/>
        </p:nvSpPr>
        <p:spPr>
          <a:xfrm>
            <a:off x="571084" y="4054967"/>
            <a:ext cx="548440" cy="628300"/>
          </a:xfrm>
          <a:custGeom>
            <a:avLst/>
            <a:gdLst/>
            <a:ahLst/>
            <a:cxnLst/>
            <a:rect l="l" t="t" r="r" b="b"/>
            <a:pathLst>
              <a:path w="16494" h="18849" extrusionOk="0">
                <a:moveTo>
                  <a:pt x="14114" y="1"/>
                </a:moveTo>
                <a:lnTo>
                  <a:pt x="3610" y="1574"/>
                </a:lnTo>
                <a:lnTo>
                  <a:pt x="5182" y="13389"/>
                </a:lnTo>
                <a:cubicBezTo>
                  <a:pt x="4785" y="13233"/>
                  <a:pt x="4345" y="13148"/>
                  <a:pt x="3888" y="13148"/>
                </a:cubicBezTo>
                <a:cubicBezTo>
                  <a:pt x="3579" y="13148"/>
                  <a:pt x="3262" y="13187"/>
                  <a:pt x="2944" y="13268"/>
                </a:cubicBezTo>
                <a:cubicBezTo>
                  <a:pt x="1150" y="13712"/>
                  <a:pt x="1" y="15304"/>
                  <a:pt x="364" y="16796"/>
                </a:cubicBezTo>
                <a:cubicBezTo>
                  <a:pt x="679" y="18041"/>
                  <a:pt x="1922" y="18848"/>
                  <a:pt x="3352" y="18848"/>
                </a:cubicBezTo>
                <a:cubicBezTo>
                  <a:pt x="3661" y="18848"/>
                  <a:pt x="3977" y="18811"/>
                  <a:pt x="4295" y="18732"/>
                </a:cubicBezTo>
                <a:cubicBezTo>
                  <a:pt x="6090" y="18268"/>
                  <a:pt x="7239" y="16696"/>
                  <a:pt x="6856" y="15183"/>
                </a:cubicBezTo>
                <a:lnTo>
                  <a:pt x="5767" y="4638"/>
                </a:lnTo>
                <a:lnTo>
                  <a:pt x="13086" y="3429"/>
                </a:lnTo>
                <a:lnTo>
                  <a:pt x="14356" y="11050"/>
                </a:lnTo>
                <a:cubicBezTo>
                  <a:pt x="13981" y="10921"/>
                  <a:pt x="13572" y="10847"/>
                  <a:pt x="13144" y="10847"/>
                </a:cubicBezTo>
                <a:cubicBezTo>
                  <a:pt x="12836" y="10847"/>
                  <a:pt x="12519" y="10885"/>
                  <a:pt x="12199" y="10969"/>
                </a:cubicBezTo>
                <a:cubicBezTo>
                  <a:pt x="10425" y="11413"/>
                  <a:pt x="9275" y="12986"/>
                  <a:pt x="9638" y="14498"/>
                </a:cubicBezTo>
                <a:cubicBezTo>
                  <a:pt x="9953" y="15738"/>
                  <a:pt x="11189" y="16531"/>
                  <a:pt x="12614" y="16531"/>
                </a:cubicBezTo>
                <a:cubicBezTo>
                  <a:pt x="12926" y="16531"/>
                  <a:pt x="13248" y="16493"/>
                  <a:pt x="13570" y="16413"/>
                </a:cubicBezTo>
                <a:cubicBezTo>
                  <a:pt x="15344" y="15970"/>
                  <a:pt x="16494" y="14397"/>
                  <a:pt x="16131" y="12885"/>
                </a:cubicBezTo>
                <a:cubicBezTo>
                  <a:pt x="16090" y="12744"/>
                  <a:pt x="16050" y="12603"/>
                  <a:pt x="15989" y="12482"/>
                </a:cubicBezTo>
                <a:lnTo>
                  <a:pt x="1411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3" name="Google Shape;623;p23"/>
          <p:cNvSpPr/>
          <p:nvPr/>
        </p:nvSpPr>
        <p:spPr>
          <a:xfrm>
            <a:off x="5267188" y="6103252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4" name="Google Shape;624;p23"/>
          <p:cNvSpPr/>
          <p:nvPr/>
        </p:nvSpPr>
        <p:spPr>
          <a:xfrm>
            <a:off x="296815" y="149921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5" name="Google Shape;625;p23"/>
          <p:cNvSpPr/>
          <p:nvPr/>
        </p:nvSpPr>
        <p:spPr>
          <a:xfrm>
            <a:off x="11225145" y="458700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6" name="Google Shape;626;p23"/>
          <p:cNvSpPr/>
          <p:nvPr/>
        </p:nvSpPr>
        <p:spPr>
          <a:xfrm rot="5789196">
            <a:off x="9018065" y="-3086111"/>
            <a:ext cx="5678132" cy="560007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7" name="Google Shape;627;p23"/>
          <p:cNvSpPr/>
          <p:nvPr/>
        </p:nvSpPr>
        <p:spPr>
          <a:xfrm>
            <a:off x="11213157" y="1779618"/>
            <a:ext cx="432461" cy="528133"/>
          </a:xfrm>
          <a:custGeom>
            <a:avLst/>
            <a:gdLst/>
            <a:ahLst/>
            <a:cxnLst/>
            <a:rect l="l" t="t" r="r" b="b"/>
            <a:pathLst>
              <a:path w="13006" h="15844" extrusionOk="0">
                <a:moveTo>
                  <a:pt x="8247" y="1"/>
                </a:moveTo>
                <a:lnTo>
                  <a:pt x="7521" y="323"/>
                </a:lnTo>
                <a:lnTo>
                  <a:pt x="5001" y="11594"/>
                </a:lnTo>
                <a:cubicBezTo>
                  <a:pt x="4541" y="11341"/>
                  <a:pt x="3969" y="11199"/>
                  <a:pt x="3354" y="11199"/>
                </a:cubicBezTo>
                <a:cubicBezTo>
                  <a:pt x="3187" y="11199"/>
                  <a:pt x="3016" y="11210"/>
                  <a:pt x="2843" y="11231"/>
                </a:cubicBezTo>
                <a:cubicBezTo>
                  <a:pt x="1190" y="11453"/>
                  <a:pt x="0" y="12643"/>
                  <a:pt x="162" y="13913"/>
                </a:cubicBezTo>
                <a:cubicBezTo>
                  <a:pt x="324" y="15047"/>
                  <a:pt x="1514" y="15844"/>
                  <a:pt x="2930" y="15844"/>
                </a:cubicBezTo>
                <a:cubicBezTo>
                  <a:pt x="3100" y="15844"/>
                  <a:pt x="3273" y="15832"/>
                  <a:pt x="3448" y="15808"/>
                </a:cubicBezTo>
                <a:cubicBezTo>
                  <a:pt x="5021" y="15607"/>
                  <a:pt x="6170" y="14498"/>
                  <a:pt x="6130" y="13288"/>
                </a:cubicBezTo>
                <a:lnTo>
                  <a:pt x="8307" y="3227"/>
                </a:lnTo>
                <a:lnTo>
                  <a:pt x="9900" y="4356"/>
                </a:lnTo>
                <a:lnTo>
                  <a:pt x="11251" y="5525"/>
                </a:lnTo>
                <a:lnTo>
                  <a:pt x="12058" y="6130"/>
                </a:lnTo>
                <a:lnTo>
                  <a:pt x="13005" y="2279"/>
                </a:lnTo>
                <a:lnTo>
                  <a:pt x="82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48150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41"/>
          <p:cNvSpPr/>
          <p:nvPr/>
        </p:nvSpPr>
        <p:spPr>
          <a:xfrm rot="-7267023">
            <a:off x="-493484" y="5115330"/>
            <a:ext cx="5678020" cy="5599811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69" name="Google Shape;1169;p41"/>
          <p:cNvSpPr/>
          <p:nvPr/>
        </p:nvSpPr>
        <p:spPr>
          <a:xfrm rot="-7267023">
            <a:off x="9353195" y="-3126970"/>
            <a:ext cx="5678020" cy="5599811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70" name="Google Shape;1170;p41"/>
          <p:cNvSpPr/>
          <p:nvPr/>
        </p:nvSpPr>
        <p:spPr>
          <a:xfrm>
            <a:off x="725800" y="50351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171" name="Google Shape;1171;p41"/>
          <p:cNvGrpSpPr/>
          <p:nvPr/>
        </p:nvGrpSpPr>
        <p:grpSpPr>
          <a:xfrm rot="5675998" flipH="1">
            <a:off x="-47188" y="5482524"/>
            <a:ext cx="1551900" cy="1206600"/>
            <a:chOff x="5869825" y="3260950"/>
            <a:chExt cx="1163900" cy="907175"/>
          </a:xfrm>
        </p:grpSpPr>
        <p:sp>
          <p:nvSpPr>
            <p:cNvPr id="1172" name="Google Shape;1172;p41"/>
            <p:cNvSpPr/>
            <p:nvPr/>
          </p:nvSpPr>
          <p:spPr>
            <a:xfrm>
              <a:off x="5946675" y="3260950"/>
              <a:ext cx="1087050" cy="907175"/>
            </a:xfrm>
            <a:custGeom>
              <a:avLst/>
              <a:gdLst/>
              <a:ahLst/>
              <a:cxnLst/>
              <a:rect l="l" t="t" r="r" b="b"/>
              <a:pathLst>
                <a:path w="43482" h="36287" extrusionOk="0">
                  <a:moveTo>
                    <a:pt x="17185" y="13646"/>
                  </a:moveTo>
                  <a:cubicBezTo>
                    <a:pt x="17223" y="13646"/>
                    <a:pt x="17260" y="13650"/>
                    <a:pt x="17295" y="13661"/>
                  </a:cubicBezTo>
                  <a:cubicBezTo>
                    <a:pt x="18110" y="14150"/>
                    <a:pt x="18563" y="15037"/>
                    <a:pt x="18636" y="15960"/>
                  </a:cubicBezTo>
                  <a:cubicBezTo>
                    <a:pt x="18799" y="16631"/>
                    <a:pt x="18708" y="17391"/>
                    <a:pt x="18418" y="18007"/>
                  </a:cubicBezTo>
                  <a:cubicBezTo>
                    <a:pt x="18272" y="18312"/>
                    <a:pt x="18008" y="18432"/>
                    <a:pt x="17706" y="18432"/>
                  </a:cubicBezTo>
                  <a:cubicBezTo>
                    <a:pt x="17183" y="18432"/>
                    <a:pt x="16548" y="18071"/>
                    <a:pt x="16227" y="17681"/>
                  </a:cubicBezTo>
                  <a:cubicBezTo>
                    <a:pt x="15195" y="16612"/>
                    <a:pt x="15448" y="14548"/>
                    <a:pt x="16879" y="13715"/>
                  </a:cubicBezTo>
                  <a:cubicBezTo>
                    <a:pt x="16983" y="13676"/>
                    <a:pt x="17088" y="13646"/>
                    <a:pt x="17185" y="13646"/>
                  </a:cubicBezTo>
                  <a:close/>
                  <a:moveTo>
                    <a:pt x="10867" y="14786"/>
                  </a:moveTo>
                  <a:cubicBezTo>
                    <a:pt x="11152" y="14786"/>
                    <a:pt x="11431" y="14850"/>
                    <a:pt x="11663" y="14983"/>
                  </a:cubicBezTo>
                  <a:cubicBezTo>
                    <a:pt x="12406" y="15363"/>
                    <a:pt x="12931" y="15997"/>
                    <a:pt x="13275" y="16739"/>
                  </a:cubicBezTo>
                  <a:cubicBezTo>
                    <a:pt x="13275" y="16739"/>
                    <a:pt x="13275" y="16739"/>
                    <a:pt x="13275" y="16739"/>
                  </a:cubicBezTo>
                  <a:lnTo>
                    <a:pt x="13275" y="16739"/>
                  </a:lnTo>
                  <a:cubicBezTo>
                    <a:pt x="13293" y="16794"/>
                    <a:pt x="13293" y="16848"/>
                    <a:pt x="13293" y="16902"/>
                  </a:cubicBezTo>
                  <a:cubicBezTo>
                    <a:pt x="13511" y="17264"/>
                    <a:pt x="13547" y="17699"/>
                    <a:pt x="13601" y="18061"/>
                  </a:cubicBezTo>
                  <a:cubicBezTo>
                    <a:pt x="13818" y="18949"/>
                    <a:pt x="13130" y="19691"/>
                    <a:pt x="12297" y="19691"/>
                  </a:cubicBezTo>
                  <a:cubicBezTo>
                    <a:pt x="12254" y="19693"/>
                    <a:pt x="12211" y="19694"/>
                    <a:pt x="12168" y="19694"/>
                  </a:cubicBezTo>
                  <a:cubicBezTo>
                    <a:pt x="10355" y="19694"/>
                    <a:pt x="9131" y="17840"/>
                    <a:pt x="9237" y="16142"/>
                  </a:cubicBezTo>
                  <a:cubicBezTo>
                    <a:pt x="9223" y="15287"/>
                    <a:pt x="10067" y="14786"/>
                    <a:pt x="10867" y="14786"/>
                  </a:cubicBezTo>
                  <a:close/>
                  <a:moveTo>
                    <a:pt x="17108" y="25315"/>
                  </a:moveTo>
                  <a:cubicBezTo>
                    <a:pt x="17190" y="25315"/>
                    <a:pt x="17268" y="25335"/>
                    <a:pt x="17332" y="25377"/>
                  </a:cubicBezTo>
                  <a:cubicBezTo>
                    <a:pt x="17368" y="25432"/>
                    <a:pt x="17422" y="25468"/>
                    <a:pt x="17477" y="25504"/>
                  </a:cubicBezTo>
                  <a:cubicBezTo>
                    <a:pt x="17766" y="25685"/>
                    <a:pt x="17929" y="26084"/>
                    <a:pt x="17676" y="26319"/>
                  </a:cubicBezTo>
                  <a:cubicBezTo>
                    <a:pt x="17574" y="26415"/>
                    <a:pt x="17439" y="26459"/>
                    <a:pt x="17298" y="26459"/>
                  </a:cubicBezTo>
                  <a:cubicBezTo>
                    <a:pt x="16959" y="26459"/>
                    <a:pt x="16581" y="26208"/>
                    <a:pt x="16517" y="25812"/>
                  </a:cubicBezTo>
                  <a:cubicBezTo>
                    <a:pt x="16531" y="25521"/>
                    <a:pt x="16841" y="25315"/>
                    <a:pt x="17108" y="25315"/>
                  </a:cubicBezTo>
                  <a:close/>
                  <a:moveTo>
                    <a:pt x="11597" y="24322"/>
                  </a:moveTo>
                  <a:cubicBezTo>
                    <a:pt x="12055" y="24322"/>
                    <a:pt x="12422" y="24628"/>
                    <a:pt x="12678" y="25033"/>
                  </a:cubicBezTo>
                  <a:cubicBezTo>
                    <a:pt x="13348" y="25794"/>
                    <a:pt x="13474" y="27025"/>
                    <a:pt x="12732" y="27677"/>
                  </a:cubicBezTo>
                  <a:cubicBezTo>
                    <a:pt x="12597" y="27807"/>
                    <a:pt x="12409" y="27865"/>
                    <a:pt x="12202" y="27865"/>
                  </a:cubicBezTo>
                  <a:cubicBezTo>
                    <a:pt x="11745" y="27865"/>
                    <a:pt x="11195" y="27582"/>
                    <a:pt x="10921" y="27170"/>
                  </a:cubicBezTo>
                  <a:cubicBezTo>
                    <a:pt x="10396" y="26229"/>
                    <a:pt x="10070" y="24744"/>
                    <a:pt x="11301" y="24363"/>
                  </a:cubicBezTo>
                  <a:cubicBezTo>
                    <a:pt x="11403" y="24335"/>
                    <a:pt x="11502" y="24322"/>
                    <a:pt x="11597" y="24322"/>
                  </a:cubicBezTo>
                  <a:close/>
                  <a:moveTo>
                    <a:pt x="16836" y="1"/>
                  </a:moveTo>
                  <a:cubicBezTo>
                    <a:pt x="16794" y="1"/>
                    <a:pt x="16752" y="9"/>
                    <a:pt x="16716" y="24"/>
                  </a:cubicBezTo>
                  <a:cubicBezTo>
                    <a:pt x="13637" y="1582"/>
                    <a:pt x="10486" y="3030"/>
                    <a:pt x="7299" y="4352"/>
                  </a:cubicBezTo>
                  <a:cubicBezTo>
                    <a:pt x="7190" y="4389"/>
                    <a:pt x="7154" y="4570"/>
                    <a:pt x="7208" y="4660"/>
                  </a:cubicBezTo>
                  <a:cubicBezTo>
                    <a:pt x="8476" y="7214"/>
                    <a:pt x="9762" y="9785"/>
                    <a:pt x="11030" y="12339"/>
                  </a:cubicBezTo>
                  <a:cubicBezTo>
                    <a:pt x="9943" y="11343"/>
                    <a:pt x="8875" y="10310"/>
                    <a:pt x="7842" y="9260"/>
                  </a:cubicBezTo>
                  <a:cubicBezTo>
                    <a:pt x="7516" y="8916"/>
                    <a:pt x="7172" y="8590"/>
                    <a:pt x="6864" y="8246"/>
                  </a:cubicBezTo>
                  <a:cubicBezTo>
                    <a:pt x="6701" y="8083"/>
                    <a:pt x="6556" y="7920"/>
                    <a:pt x="6412" y="7775"/>
                  </a:cubicBezTo>
                  <a:cubicBezTo>
                    <a:pt x="6267" y="7594"/>
                    <a:pt x="6086" y="7322"/>
                    <a:pt x="5886" y="7196"/>
                  </a:cubicBezTo>
                  <a:cubicBezTo>
                    <a:pt x="5814" y="7147"/>
                    <a:pt x="5723" y="7129"/>
                    <a:pt x="5626" y="7129"/>
                  </a:cubicBezTo>
                  <a:cubicBezTo>
                    <a:pt x="5432" y="7129"/>
                    <a:pt x="5210" y="7202"/>
                    <a:pt x="5053" y="7250"/>
                  </a:cubicBezTo>
                  <a:cubicBezTo>
                    <a:pt x="4691" y="7340"/>
                    <a:pt x="4347" y="7485"/>
                    <a:pt x="4039" y="7666"/>
                  </a:cubicBezTo>
                  <a:cubicBezTo>
                    <a:pt x="2790" y="8373"/>
                    <a:pt x="1884" y="9658"/>
                    <a:pt x="1558" y="11053"/>
                  </a:cubicBezTo>
                  <a:cubicBezTo>
                    <a:pt x="1232" y="12483"/>
                    <a:pt x="1413" y="13987"/>
                    <a:pt x="1902" y="15327"/>
                  </a:cubicBezTo>
                  <a:cubicBezTo>
                    <a:pt x="2536" y="17065"/>
                    <a:pt x="3623" y="18550"/>
                    <a:pt x="4709" y="19999"/>
                  </a:cubicBezTo>
                  <a:cubicBezTo>
                    <a:pt x="4709" y="20017"/>
                    <a:pt x="4709" y="20035"/>
                    <a:pt x="4709" y="20071"/>
                  </a:cubicBezTo>
                  <a:cubicBezTo>
                    <a:pt x="4800" y="21683"/>
                    <a:pt x="2572" y="22118"/>
                    <a:pt x="1576" y="22915"/>
                  </a:cubicBezTo>
                  <a:cubicBezTo>
                    <a:pt x="508" y="23766"/>
                    <a:pt x="1" y="25178"/>
                    <a:pt x="19" y="26500"/>
                  </a:cubicBezTo>
                  <a:cubicBezTo>
                    <a:pt x="19" y="27949"/>
                    <a:pt x="562" y="29470"/>
                    <a:pt x="1305" y="30683"/>
                  </a:cubicBezTo>
                  <a:cubicBezTo>
                    <a:pt x="1488" y="30995"/>
                    <a:pt x="1726" y="31102"/>
                    <a:pt x="1992" y="31102"/>
                  </a:cubicBezTo>
                  <a:cubicBezTo>
                    <a:pt x="2253" y="31102"/>
                    <a:pt x="2539" y="30999"/>
                    <a:pt x="2826" y="30883"/>
                  </a:cubicBezTo>
                  <a:cubicBezTo>
                    <a:pt x="3405" y="30647"/>
                    <a:pt x="3967" y="30339"/>
                    <a:pt x="4528" y="30032"/>
                  </a:cubicBezTo>
                  <a:cubicBezTo>
                    <a:pt x="5579" y="29434"/>
                    <a:pt x="6683" y="28746"/>
                    <a:pt x="7878" y="28601"/>
                  </a:cubicBezTo>
                  <a:lnTo>
                    <a:pt x="7878" y="28601"/>
                  </a:lnTo>
                  <a:cubicBezTo>
                    <a:pt x="6086" y="29995"/>
                    <a:pt x="4365" y="31480"/>
                    <a:pt x="2735" y="33056"/>
                  </a:cubicBezTo>
                  <a:cubicBezTo>
                    <a:pt x="2645" y="33164"/>
                    <a:pt x="2645" y="33364"/>
                    <a:pt x="2790" y="33418"/>
                  </a:cubicBezTo>
                  <a:cubicBezTo>
                    <a:pt x="5180" y="34541"/>
                    <a:pt x="7770" y="35247"/>
                    <a:pt x="10450" y="35464"/>
                  </a:cubicBezTo>
                  <a:cubicBezTo>
                    <a:pt x="10801" y="35486"/>
                    <a:pt x="11197" y="35541"/>
                    <a:pt x="11585" y="35541"/>
                  </a:cubicBezTo>
                  <a:cubicBezTo>
                    <a:pt x="11838" y="35541"/>
                    <a:pt x="12086" y="35518"/>
                    <a:pt x="12315" y="35446"/>
                  </a:cubicBezTo>
                  <a:cubicBezTo>
                    <a:pt x="12967" y="35247"/>
                    <a:pt x="13203" y="34523"/>
                    <a:pt x="13456" y="33961"/>
                  </a:cubicBezTo>
                  <a:cubicBezTo>
                    <a:pt x="14072" y="32494"/>
                    <a:pt x="14688" y="31028"/>
                    <a:pt x="15303" y="29561"/>
                  </a:cubicBezTo>
                  <a:cubicBezTo>
                    <a:pt x="15448" y="29217"/>
                    <a:pt x="15593" y="28873"/>
                    <a:pt x="15756" y="28528"/>
                  </a:cubicBezTo>
                  <a:cubicBezTo>
                    <a:pt x="15901" y="28202"/>
                    <a:pt x="16082" y="27786"/>
                    <a:pt x="16444" y="27677"/>
                  </a:cubicBezTo>
                  <a:cubicBezTo>
                    <a:pt x="16509" y="27656"/>
                    <a:pt x="16572" y="27646"/>
                    <a:pt x="16632" y="27646"/>
                  </a:cubicBezTo>
                  <a:cubicBezTo>
                    <a:pt x="17138" y="27646"/>
                    <a:pt x="17454" y="28341"/>
                    <a:pt x="17567" y="28746"/>
                  </a:cubicBezTo>
                  <a:cubicBezTo>
                    <a:pt x="17857" y="29760"/>
                    <a:pt x="17676" y="30828"/>
                    <a:pt x="17422" y="31842"/>
                  </a:cubicBezTo>
                  <a:cubicBezTo>
                    <a:pt x="17187" y="32893"/>
                    <a:pt x="16861" y="33943"/>
                    <a:pt x="16806" y="35012"/>
                  </a:cubicBezTo>
                  <a:cubicBezTo>
                    <a:pt x="16770" y="35573"/>
                    <a:pt x="16933" y="36098"/>
                    <a:pt x="17513" y="36243"/>
                  </a:cubicBezTo>
                  <a:cubicBezTo>
                    <a:pt x="17654" y="36274"/>
                    <a:pt x="17803" y="36287"/>
                    <a:pt x="17954" y="36287"/>
                  </a:cubicBezTo>
                  <a:cubicBezTo>
                    <a:pt x="18422" y="36287"/>
                    <a:pt x="18922" y="36167"/>
                    <a:pt x="19360" y="36098"/>
                  </a:cubicBezTo>
                  <a:cubicBezTo>
                    <a:pt x="20736" y="35845"/>
                    <a:pt x="22113" y="35464"/>
                    <a:pt x="23453" y="34975"/>
                  </a:cubicBezTo>
                  <a:cubicBezTo>
                    <a:pt x="24503" y="34577"/>
                    <a:pt x="25626" y="34088"/>
                    <a:pt x="26332" y="33164"/>
                  </a:cubicBezTo>
                  <a:cubicBezTo>
                    <a:pt x="26640" y="32748"/>
                    <a:pt x="26839" y="32241"/>
                    <a:pt x="26821" y="31734"/>
                  </a:cubicBezTo>
                  <a:cubicBezTo>
                    <a:pt x="26803" y="31118"/>
                    <a:pt x="26495" y="30593"/>
                    <a:pt x="26350" y="30013"/>
                  </a:cubicBezTo>
                  <a:cubicBezTo>
                    <a:pt x="26244" y="29587"/>
                    <a:pt x="26311" y="28636"/>
                    <a:pt x="26948" y="28636"/>
                  </a:cubicBezTo>
                  <a:cubicBezTo>
                    <a:pt x="26960" y="28636"/>
                    <a:pt x="26972" y="28636"/>
                    <a:pt x="26984" y="28637"/>
                  </a:cubicBezTo>
                  <a:cubicBezTo>
                    <a:pt x="27328" y="28655"/>
                    <a:pt x="27618" y="28999"/>
                    <a:pt x="27871" y="29198"/>
                  </a:cubicBezTo>
                  <a:cubicBezTo>
                    <a:pt x="28161" y="29434"/>
                    <a:pt x="28451" y="29669"/>
                    <a:pt x="28741" y="29905"/>
                  </a:cubicBezTo>
                  <a:cubicBezTo>
                    <a:pt x="29646" y="30647"/>
                    <a:pt x="30624" y="31679"/>
                    <a:pt x="31892" y="31716"/>
                  </a:cubicBezTo>
                  <a:cubicBezTo>
                    <a:pt x="31915" y="31716"/>
                    <a:pt x="31938" y="31717"/>
                    <a:pt x="31962" y="31717"/>
                  </a:cubicBezTo>
                  <a:cubicBezTo>
                    <a:pt x="32535" y="31717"/>
                    <a:pt x="33089" y="31506"/>
                    <a:pt x="33594" y="31245"/>
                  </a:cubicBezTo>
                  <a:cubicBezTo>
                    <a:pt x="34264" y="30919"/>
                    <a:pt x="34880" y="30539"/>
                    <a:pt x="35514" y="30158"/>
                  </a:cubicBezTo>
                  <a:cubicBezTo>
                    <a:pt x="36799" y="29361"/>
                    <a:pt x="38031" y="28456"/>
                    <a:pt x="39190" y="27496"/>
                  </a:cubicBezTo>
                  <a:cubicBezTo>
                    <a:pt x="40331" y="26536"/>
                    <a:pt x="41472" y="25522"/>
                    <a:pt x="42413" y="24381"/>
                  </a:cubicBezTo>
                  <a:cubicBezTo>
                    <a:pt x="43174" y="23422"/>
                    <a:pt x="43482" y="22353"/>
                    <a:pt x="43138" y="21194"/>
                  </a:cubicBezTo>
                  <a:cubicBezTo>
                    <a:pt x="42776" y="19999"/>
                    <a:pt x="41979" y="18967"/>
                    <a:pt x="41291" y="17953"/>
                  </a:cubicBezTo>
                  <a:cubicBezTo>
                    <a:pt x="39588" y="15472"/>
                    <a:pt x="37814" y="13027"/>
                    <a:pt x="35948" y="10654"/>
                  </a:cubicBezTo>
                  <a:cubicBezTo>
                    <a:pt x="35477" y="10057"/>
                    <a:pt x="35007" y="9459"/>
                    <a:pt x="34518" y="8862"/>
                  </a:cubicBezTo>
                  <a:cubicBezTo>
                    <a:pt x="34479" y="8815"/>
                    <a:pt x="34417" y="8792"/>
                    <a:pt x="34354" y="8792"/>
                  </a:cubicBezTo>
                  <a:cubicBezTo>
                    <a:pt x="34271" y="8792"/>
                    <a:pt x="34186" y="8833"/>
                    <a:pt x="34155" y="8916"/>
                  </a:cubicBezTo>
                  <a:cubicBezTo>
                    <a:pt x="33576" y="10220"/>
                    <a:pt x="32888" y="11487"/>
                    <a:pt x="32109" y="12701"/>
                  </a:cubicBezTo>
                  <a:cubicBezTo>
                    <a:pt x="31711" y="13298"/>
                    <a:pt x="31276" y="13896"/>
                    <a:pt x="30841" y="14476"/>
                  </a:cubicBezTo>
                  <a:cubicBezTo>
                    <a:pt x="30461" y="14964"/>
                    <a:pt x="30045" y="15562"/>
                    <a:pt x="29519" y="15852"/>
                  </a:cubicBezTo>
                  <a:cubicBezTo>
                    <a:pt x="29343" y="15953"/>
                    <a:pt x="29168" y="16000"/>
                    <a:pt x="29003" y="16000"/>
                  </a:cubicBezTo>
                  <a:cubicBezTo>
                    <a:pt x="28610" y="16000"/>
                    <a:pt x="28273" y="15735"/>
                    <a:pt x="28107" y="15327"/>
                  </a:cubicBezTo>
                  <a:cubicBezTo>
                    <a:pt x="27853" y="14729"/>
                    <a:pt x="28016" y="14023"/>
                    <a:pt x="28143" y="13407"/>
                  </a:cubicBezTo>
                  <a:cubicBezTo>
                    <a:pt x="28433" y="12067"/>
                    <a:pt x="28831" y="10745"/>
                    <a:pt x="29302" y="9459"/>
                  </a:cubicBezTo>
                  <a:cubicBezTo>
                    <a:pt x="29845" y="7974"/>
                    <a:pt x="30497" y="6525"/>
                    <a:pt x="31276" y="5149"/>
                  </a:cubicBezTo>
                  <a:cubicBezTo>
                    <a:pt x="31348" y="5022"/>
                    <a:pt x="31294" y="4914"/>
                    <a:pt x="31204" y="4823"/>
                  </a:cubicBezTo>
                  <a:cubicBezTo>
                    <a:pt x="28578" y="2813"/>
                    <a:pt x="25553" y="1346"/>
                    <a:pt x="22330" y="513"/>
                  </a:cubicBezTo>
                  <a:cubicBezTo>
                    <a:pt x="22317" y="511"/>
                    <a:pt x="22304" y="510"/>
                    <a:pt x="22291" y="510"/>
                  </a:cubicBezTo>
                  <a:cubicBezTo>
                    <a:pt x="22178" y="510"/>
                    <a:pt x="22073" y="580"/>
                    <a:pt x="22040" y="694"/>
                  </a:cubicBezTo>
                  <a:cubicBezTo>
                    <a:pt x="20700" y="4244"/>
                    <a:pt x="21261" y="8047"/>
                    <a:pt x="20682" y="11705"/>
                  </a:cubicBezTo>
                  <a:cubicBezTo>
                    <a:pt x="20555" y="12538"/>
                    <a:pt x="20356" y="13371"/>
                    <a:pt x="20048" y="14186"/>
                  </a:cubicBezTo>
                  <a:cubicBezTo>
                    <a:pt x="18563" y="9640"/>
                    <a:pt x="17549" y="4950"/>
                    <a:pt x="17060" y="169"/>
                  </a:cubicBezTo>
                  <a:cubicBezTo>
                    <a:pt x="17047" y="52"/>
                    <a:pt x="16941" y="1"/>
                    <a:pt x="16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6485900" y="3430700"/>
              <a:ext cx="112850" cy="638700"/>
            </a:xfrm>
            <a:custGeom>
              <a:avLst/>
              <a:gdLst/>
              <a:ahLst/>
              <a:cxnLst/>
              <a:rect l="l" t="t" r="r" b="b"/>
              <a:pathLst>
                <a:path w="4514" h="25548" extrusionOk="0">
                  <a:moveTo>
                    <a:pt x="4076" y="1"/>
                  </a:moveTo>
                  <a:cubicBezTo>
                    <a:pt x="3974" y="1"/>
                    <a:pt x="3872" y="50"/>
                    <a:pt x="3803" y="170"/>
                  </a:cubicBezTo>
                  <a:cubicBezTo>
                    <a:pt x="1322" y="4390"/>
                    <a:pt x="0" y="9243"/>
                    <a:pt x="55" y="14060"/>
                  </a:cubicBezTo>
                  <a:cubicBezTo>
                    <a:pt x="55" y="15436"/>
                    <a:pt x="181" y="16813"/>
                    <a:pt x="417" y="18153"/>
                  </a:cubicBezTo>
                  <a:cubicBezTo>
                    <a:pt x="417" y="18189"/>
                    <a:pt x="417" y="18207"/>
                    <a:pt x="435" y="18225"/>
                  </a:cubicBezTo>
                  <a:cubicBezTo>
                    <a:pt x="544" y="20724"/>
                    <a:pt x="1159" y="23151"/>
                    <a:pt x="2228" y="25378"/>
                  </a:cubicBezTo>
                  <a:cubicBezTo>
                    <a:pt x="2285" y="25498"/>
                    <a:pt x="2381" y="25548"/>
                    <a:pt x="2481" y="25548"/>
                  </a:cubicBezTo>
                  <a:cubicBezTo>
                    <a:pt x="2698" y="25548"/>
                    <a:pt x="2931" y="25313"/>
                    <a:pt x="2807" y="25052"/>
                  </a:cubicBezTo>
                  <a:cubicBezTo>
                    <a:pt x="1775" y="22916"/>
                    <a:pt x="1196" y="20579"/>
                    <a:pt x="1087" y="18171"/>
                  </a:cubicBezTo>
                  <a:cubicBezTo>
                    <a:pt x="1087" y="18117"/>
                    <a:pt x="1069" y="18080"/>
                    <a:pt x="1051" y="18044"/>
                  </a:cubicBezTo>
                  <a:cubicBezTo>
                    <a:pt x="1051" y="18026"/>
                    <a:pt x="1051" y="18008"/>
                    <a:pt x="1051" y="17990"/>
                  </a:cubicBezTo>
                  <a:cubicBezTo>
                    <a:pt x="272" y="13390"/>
                    <a:pt x="833" y="8555"/>
                    <a:pt x="2572" y="4136"/>
                  </a:cubicBezTo>
                  <a:cubicBezTo>
                    <a:pt x="3079" y="2868"/>
                    <a:pt x="3677" y="1655"/>
                    <a:pt x="4365" y="496"/>
                  </a:cubicBezTo>
                  <a:cubicBezTo>
                    <a:pt x="4514" y="236"/>
                    <a:pt x="4297" y="1"/>
                    <a:pt x="4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6636200" y="3671750"/>
              <a:ext cx="200225" cy="318925"/>
            </a:xfrm>
            <a:custGeom>
              <a:avLst/>
              <a:gdLst/>
              <a:ahLst/>
              <a:cxnLst/>
              <a:rect l="l" t="t" r="r" b="b"/>
              <a:pathLst>
                <a:path w="8009" h="12757" extrusionOk="0">
                  <a:moveTo>
                    <a:pt x="7517" y="1"/>
                  </a:moveTo>
                  <a:cubicBezTo>
                    <a:pt x="7471" y="1"/>
                    <a:pt x="7422" y="12"/>
                    <a:pt x="7371" y="36"/>
                  </a:cubicBezTo>
                  <a:cubicBezTo>
                    <a:pt x="3840" y="1593"/>
                    <a:pt x="1105" y="4835"/>
                    <a:pt x="146" y="8547"/>
                  </a:cubicBezTo>
                  <a:cubicBezTo>
                    <a:pt x="146" y="8583"/>
                    <a:pt x="146" y="8619"/>
                    <a:pt x="146" y="8656"/>
                  </a:cubicBezTo>
                  <a:cubicBezTo>
                    <a:pt x="55" y="8746"/>
                    <a:pt x="1" y="8873"/>
                    <a:pt x="91" y="9018"/>
                  </a:cubicBezTo>
                  <a:cubicBezTo>
                    <a:pt x="743" y="10177"/>
                    <a:pt x="1793" y="11010"/>
                    <a:pt x="2971" y="11607"/>
                  </a:cubicBezTo>
                  <a:cubicBezTo>
                    <a:pt x="3550" y="11897"/>
                    <a:pt x="4166" y="12151"/>
                    <a:pt x="4800" y="12368"/>
                  </a:cubicBezTo>
                  <a:cubicBezTo>
                    <a:pt x="5322" y="12547"/>
                    <a:pt x="5858" y="12756"/>
                    <a:pt x="6436" y="12756"/>
                  </a:cubicBezTo>
                  <a:cubicBezTo>
                    <a:pt x="6500" y="12756"/>
                    <a:pt x="6564" y="12754"/>
                    <a:pt x="6629" y="12748"/>
                  </a:cubicBezTo>
                  <a:cubicBezTo>
                    <a:pt x="7034" y="12713"/>
                    <a:pt x="7062" y="12095"/>
                    <a:pt x="6680" y="12095"/>
                  </a:cubicBezTo>
                  <a:cubicBezTo>
                    <a:pt x="6669" y="12095"/>
                    <a:pt x="6658" y="12095"/>
                    <a:pt x="6647" y="12096"/>
                  </a:cubicBezTo>
                  <a:cubicBezTo>
                    <a:pt x="6602" y="12099"/>
                    <a:pt x="6557" y="12101"/>
                    <a:pt x="6512" y="12101"/>
                  </a:cubicBezTo>
                  <a:cubicBezTo>
                    <a:pt x="6001" y="12101"/>
                    <a:pt x="5518" y="11919"/>
                    <a:pt x="5035" y="11752"/>
                  </a:cubicBezTo>
                  <a:cubicBezTo>
                    <a:pt x="4456" y="11535"/>
                    <a:pt x="3876" y="11300"/>
                    <a:pt x="3315" y="11028"/>
                  </a:cubicBezTo>
                  <a:cubicBezTo>
                    <a:pt x="2282" y="10503"/>
                    <a:pt x="1341" y="9815"/>
                    <a:pt x="743" y="8819"/>
                  </a:cubicBezTo>
                  <a:cubicBezTo>
                    <a:pt x="761" y="8782"/>
                    <a:pt x="779" y="8746"/>
                    <a:pt x="779" y="8710"/>
                  </a:cubicBezTo>
                  <a:cubicBezTo>
                    <a:pt x="1703" y="5161"/>
                    <a:pt x="4293" y="2100"/>
                    <a:pt x="7679" y="615"/>
                  </a:cubicBezTo>
                  <a:cubicBezTo>
                    <a:pt x="8009" y="458"/>
                    <a:pt x="7821" y="1"/>
                    <a:pt x="7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6216925" y="3414625"/>
              <a:ext cx="123675" cy="661450"/>
            </a:xfrm>
            <a:custGeom>
              <a:avLst/>
              <a:gdLst/>
              <a:ahLst/>
              <a:cxnLst/>
              <a:rect l="l" t="t" r="r" b="b"/>
              <a:pathLst>
                <a:path w="4947" h="26458" extrusionOk="0">
                  <a:moveTo>
                    <a:pt x="1359" y="0"/>
                  </a:moveTo>
                  <a:cubicBezTo>
                    <a:pt x="1152" y="0"/>
                    <a:pt x="947" y="155"/>
                    <a:pt x="1034" y="397"/>
                  </a:cubicBezTo>
                  <a:cubicBezTo>
                    <a:pt x="2519" y="4507"/>
                    <a:pt x="3515" y="8799"/>
                    <a:pt x="4004" y="13164"/>
                  </a:cubicBezTo>
                  <a:cubicBezTo>
                    <a:pt x="4131" y="14413"/>
                    <a:pt x="4240" y="15681"/>
                    <a:pt x="4294" y="16930"/>
                  </a:cubicBezTo>
                  <a:cubicBezTo>
                    <a:pt x="4294" y="16985"/>
                    <a:pt x="4312" y="17039"/>
                    <a:pt x="4330" y="17093"/>
                  </a:cubicBezTo>
                  <a:cubicBezTo>
                    <a:pt x="4294" y="17130"/>
                    <a:pt x="4258" y="17184"/>
                    <a:pt x="4240" y="17256"/>
                  </a:cubicBezTo>
                  <a:cubicBezTo>
                    <a:pt x="3371" y="20353"/>
                    <a:pt x="1994" y="23305"/>
                    <a:pt x="165" y="25985"/>
                  </a:cubicBezTo>
                  <a:cubicBezTo>
                    <a:pt x="1" y="26226"/>
                    <a:pt x="226" y="26458"/>
                    <a:pt x="456" y="26458"/>
                  </a:cubicBezTo>
                  <a:cubicBezTo>
                    <a:pt x="556" y="26458"/>
                    <a:pt x="656" y="26415"/>
                    <a:pt x="727" y="26311"/>
                  </a:cubicBezTo>
                  <a:cubicBezTo>
                    <a:pt x="2592" y="23577"/>
                    <a:pt x="3986" y="20570"/>
                    <a:pt x="4874" y="17419"/>
                  </a:cubicBezTo>
                  <a:cubicBezTo>
                    <a:pt x="4892" y="17329"/>
                    <a:pt x="4874" y="17238"/>
                    <a:pt x="4837" y="17184"/>
                  </a:cubicBezTo>
                  <a:cubicBezTo>
                    <a:pt x="4910" y="17130"/>
                    <a:pt x="4946" y="17039"/>
                    <a:pt x="4946" y="16930"/>
                  </a:cubicBezTo>
                  <a:cubicBezTo>
                    <a:pt x="4747" y="12476"/>
                    <a:pt x="4059" y="8075"/>
                    <a:pt x="2845" y="3819"/>
                  </a:cubicBezTo>
                  <a:cubicBezTo>
                    <a:pt x="2501" y="2606"/>
                    <a:pt x="2103" y="1411"/>
                    <a:pt x="1686" y="215"/>
                  </a:cubicBezTo>
                  <a:cubicBezTo>
                    <a:pt x="1629" y="66"/>
                    <a:pt x="1494" y="0"/>
                    <a:pt x="1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6018975" y="3584525"/>
              <a:ext cx="235600" cy="341000"/>
            </a:xfrm>
            <a:custGeom>
              <a:avLst/>
              <a:gdLst/>
              <a:ahLst/>
              <a:cxnLst/>
              <a:rect l="l" t="t" r="r" b="b"/>
              <a:pathLst>
                <a:path w="9424" h="13640" extrusionOk="0">
                  <a:moveTo>
                    <a:pt x="1974" y="0"/>
                  </a:moveTo>
                  <a:cubicBezTo>
                    <a:pt x="1774" y="0"/>
                    <a:pt x="1571" y="159"/>
                    <a:pt x="1636" y="410"/>
                  </a:cubicBezTo>
                  <a:cubicBezTo>
                    <a:pt x="2759" y="4014"/>
                    <a:pt x="4986" y="7165"/>
                    <a:pt x="7993" y="9392"/>
                  </a:cubicBezTo>
                  <a:cubicBezTo>
                    <a:pt x="5095" y="9627"/>
                    <a:pt x="2288" y="10949"/>
                    <a:pt x="224" y="13068"/>
                  </a:cubicBezTo>
                  <a:cubicBezTo>
                    <a:pt x="0" y="13305"/>
                    <a:pt x="218" y="13639"/>
                    <a:pt x="462" y="13639"/>
                  </a:cubicBezTo>
                  <a:cubicBezTo>
                    <a:pt x="535" y="13639"/>
                    <a:pt x="610" y="13610"/>
                    <a:pt x="676" y="13539"/>
                  </a:cubicBezTo>
                  <a:cubicBezTo>
                    <a:pt x="2835" y="11309"/>
                    <a:pt x="5850" y="10008"/>
                    <a:pt x="8907" y="10008"/>
                  </a:cubicBezTo>
                  <a:cubicBezTo>
                    <a:pt x="8928" y="10008"/>
                    <a:pt x="8949" y="10008"/>
                    <a:pt x="8971" y="10008"/>
                  </a:cubicBezTo>
                  <a:cubicBezTo>
                    <a:pt x="9315" y="10008"/>
                    <a:pt x="9423" y="9573"/>
                    <a:pt x="9152" y="9392"/>
                  </a:cubicBezTo>
                  <a:cubicBezTo>
                    <a:pt x="5892" y="7255"/>
                    <a:pt x="3447" y="3995"/>
                    <a:pt x="2288" y="229"/>
                  </a:cubicBezTo>
                  <a:cubicBezTo>
                    <a:pt x="2238" y="70"/>
                    <a:pt x="2107" y="0"/>
                    <a:pt x="1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5869825" y="3661025"/>
              <a:ext cx="1134850" cy="243250"/>
            </a:xfrm>
            <a:custGeom>
              <a:avLst/>
              <a:gdLst/>
              <a:ahLst/>
              <a:cxnLst/>
              <a:rect l="l" t="t" r="r" b="b"/>
              <a:pathLst>
                <a:path w="45394" h="9730" extrusionOk="0">
                  <a:moveTo>
                    <a:pt x="502" y="0"/>
                  </a:moveTo>
                  <a:cubicBezTo>
                    <a:pt x="210" y="0"/>
                    <a:pt x="0" y="441"/>
                    <a:pt x="322" y="609"/>
                  </a:cubicBezTo>
                  <a:cubicBezTo>
                    <a:pt x="5755" y="3779"/>
                    <a:pt x="11550" y="6386"/>
                    <a:pt x="17689" y="7998"/>
                  </a:cubicBezTo>
                  <a:cubicBezTo>
                    <a:pt x="21935" y="9113"/>
                    <a:pt x="26330" y="9730"/>
                    <a:pt x="30749" y="9730"/>
                  </a:cubicBezTo>
                  <a:cubicBezTo>
                    <a:pt x="32286" y="9730"/>
                    <a:pt x="33827" y="9655"/>
                    <a:pt x="35364" y="9501"/>
                  </a:cubicBezTo>
                  <a:cubicBezTo>
                    <a:pt x="38642" y="9157"/>
                    <a:pt x="41902" y="8469"/>
                    <a:pt x="45035" y="7382"/>
                  </a:cubicBezTo>
                  <a:cubicBezTo>
                    <a:pt x="45394" y="7268"/>
                    <a:pt x="45312" y="6728"/>
                    <a:pt x="45000" y="6728"/>
                  </a:cubicBezTo>
                  <a:cubicBezTo>
                    <a:pt x="44966" y="6728"/>
                    <a:pt x="44929" y="6734"/>
                    <a:pt x="44890" y="6749"/>
                  </a:cubicBezTo>
                  <a:cubicBezTo>
                    <a:pt x="40303" y="8337"/>
                    <a:pt x="35493" y="9070"/>
                    <a:pt x="30706" y="9070"/>
                  </a:cubicBezTo>
                  <a:cubicBezTo>
                    <a:pt x="29710" y="9070"/>
                    <a:pt x="28714" y="9038"/>
                    <a:pt x="27722" y="8976"/>
                  </a:cubicBezTo>
                  <a:cubicBezTo>
                    <a:pt x="21601" y="8578"/>
                    <a:pt x="15625" y="7020"/>
                    <a:pt x="10011" y="4720"/>
                  </a:cubicBezTo>
                  <a:cubicBezTo>
                    <a:pt x="6787" y="3380"/>
                    <a:pt x="3672" y="1805"/>
                    <a:pt x="666" y="48"/>
                  </a:cubicBezTo>
                  <a:cubicBezTo>
                    <a:pt x="611" y="15"/>
                    <a:pt x="555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78" name="Google Shape;1178;p41"/>
          <p:cNvGrpSpPr/>
          <p:nvPr/>
        </p:nvGrpSpPr>
        <p:grpSpPr>
          <a:xfrm rot="-6721266" flipH="1">
            <a:off x="1107494" y="5947052"/>
            <a:ext cx="998805" cy="894877"/>
            <a:chOff x="3297850" y="4229575"/>
            <a:chExt cx="663850" cy="596250"/>
          </a:xfrm>
        </p:grpSpPr>
        <p:sp>
          <p:nvSpPr>
            <p:cNvPr id="1179" name="Google Shape;1179;p41"/>
            <p:cNvSpPr/>
            <p:nvPr/>
          </p:nvSpPr>
          <p:spPr>
            <a:xfrm>
              <a:off x="3297850" y="4340000"/>
              <a:ext cx="428475" cy="485825"/>
            </a:xfrm>
            <a:custGeom>
              <a:avLst/>
              <a:gdLst/>
              <a:ahLst/>
              <a:cxnLst/>
              <a:rect l="l" t="t" r="r" b="b"/>
              <a:pathLst>
                <a:path w="17139" h="19433" extrusionOk="0">
                  <a:moveTo>
                    <a:pt x="6709" y="0"/>
                  </a:moveTo>
                  <a:cubicBezTo>
                    <a:pt x="6563" y="0"/>
                    <a:pt x="6417" y="3"/>
                    <a:pt x="6271" y="8"/>
                  </a:cubicBezTo>
                  <a:cubicBezTo>
                    <a:pt x="5666" y="8"/>
                    <a:pt x="5041" y="49"/>
                    <a:pt x="4456" y="230"/>
                  </a:cubicBezTo>
                  <a:cubicBezTo>
                    <a:pt x="3609" y="492"/>
                    <a:pt x="2742" y="1158"/>
                    <a:pt x="2601" y="2105"/>
                  </a:cubicBezTo>
                  <a:cubicBezTo>
                    <a:pt x="2521" y="2690"/>
                    <a:pt x="2944" y="3113"/>
                    <a:pt x="3408" y="3416"/>
                  </a:cubicBezTo>
                  <a:cubicBezTo>
                    <a:pt x="3650" y="3557"/>
                    <a:pt x="3912" y="3698"/>
                    <a:pt x="4174" y="3799"/>
                  </a:cubicBezTo>
                  <a:cubicBezTo>
                    <a:pt x="4013" y="3819"/>
                    <a:pt x="3851" y="3839"/>
                    <a:pt x="3690" y="3859"/>
                  </a:cubicBezTo>
                  <a:cubicBezTo>
                    <a:pt x="2884" y="3960"/>
                    <a:pt x="2037" y="4182"/>
                    <a:pt x="1311" y="4565"/>
                  </a:cubicBezTo>
                  <a:cubicBezTo>
                    <a:pt x="726" y="4888"/>
                    <a:pt x="202" y="5392"/>
                    <a:pt x="101" y="6077"/>
                  </a:cubicBezTo>
                  <a:cubicBezTo>
                    <a:pt x="0" y="6743"/>
                    <a:pt x="283" y="7388"/>
                    <a:pt x="908" y="7630"/>
                  </a:cubicBezTo>
                  <a:cubicBezTo>
                    <a:pt x="1351" y="7811"/>
                    <a:pt x="1855" y="7831"/>
                    <a:pt x="2319" y="7852"/>
                  </a:cubicBezTo>
                  <a:cubicBezTo>
                    <a:pt x="2410" y="7862"/>
                    <a:pt x="2506" y="7867"/>
                    <a:pt x="2604" y="7867"/>
                  </a:cubicBezTo>
                  <a:cubicBezTo>
                    <a:pt x="2702" y="7867"/>
                    <a:pt x="2803" y="7862"/>
                    <a:pt x="2904" y="7852"/>
                  </a:cubicBezTo>
                  <a:lnTo>
                    <a:pt x="2904" y="7852"/>
                  </a:lnTo>
                  <a:cubicBezTo>
                    <a:pt x="2359" y="8255"/>
                    <a:pt x="1876" y="8719"/>
                    <a:pt x="1452" y="9243"/>
                  </a:cubicBezTo>
                  <a:cubicBezTo>
                    <a:pt x="1170" y="9586"/>
                    <a:pt x="908" y="9969"/>
                    <a:pt x="827" y="10412"/>
                  </a:cubicBezTo>
                  <a:cubicBezTo>
                    <a:pt x="767" y="10815"/>
                    <a:pt x="888" y="11239"/>
                    <a:pt x="1129" y="11582"/>
                  </a:cubicBezTo>
                  <a:cubicBezTo>
                    <a:pt x="1572" y="12228"/>
                    <a:pt x="2330" y="12473"/>
                    <a:pt x="3089" y="12473"/>
                  </a:cubicBezTo>
                  <a:cubicBezTo>
                    <a:pt x="3230" y="12473"/>
                    <a:pt x="3370" y="12464"/>
                    <a:pt x="3509" y="12449"/>
                  </a:cubicBezTo>
                  <a:cubicBezTo>
                    <a:pt x="4073" y="12388"/>
                    <a:pt x="4618" y="12187"/>
                    <a:pt x="5162" y="11985"/>
                  </a:cubicBezTo>
                  <a:lnTo>
                    <a:pt x="5162" y="11985"/>
                  </a:lnTo>
                  <a:cubicBezTo>
                    <a:pt x="4658" y="12610"/>
                    <a:pt x="4275" y="13275"/>
                    <a:pt x="4073" y="14082"/>
                  </a:cubicBezTo>
                  <a:cubicBezTo>
                    <a:pt x="3892" y="14828"/>
                    <a:pt x="3932" y="15775"/>
                    <a:pt x="4517" y="16360"/>
                  </a:cubicBezTo>
                  <a:cubicBezTo>
                    <a:pt x="4832" y="16676"/>
                    <a:pt x="5243" y="16787"/>
                    <a:pt x="5671" y="16787"/>
                  </a:cubicBezTo>
                  <a:cubicBezTo>
                    <a:pt x="6146" y="16787"/>
                    <a:pt x="6644" y="16650"/>
                    <a:pt x="7057" y="16501"/>
                  </a:cubicBezTo>
                  <a:cubicBezTo>
                    <a:pt x="7602" y="16300"/>
                    <a:pt x="8126" y="16017"/>
                    <a:pt x="8569" y="15655"/>
                  </a:cubicBezTo>
                  <a:lnTo>
                    <a:pt x="8569" y="15655"/>
                  </a:lnTo>
                  <a:cubicBezTo>
                    <a:pt x="8368" y="16058"/>
                    <a:pt x="8207" y="16481"/>
                    <a:pt x="8065" y="16925"/>
                  </a:cubicBezTo>
                  <a:cubicBezTo>
                    <a:pt x="7844" y="17550"/>
                    <a:pt x="7501" y="18437"/>
                    <a:pt x="7985" y="19002"/>
                  </a:cubicBezTo>
                  <a:cubicBezTo>
                    <a:pt x="8261" y="19311"/>
                    <a:pt x="8629" y="19433"/>
                    <a:pt x="9008" y="19433"/>
                  </a:cubicBezTo>
                  <a:cubicBezTo>
                    <a:pt x="9319" y="19433"/>
                    <a:pt x="9638" y="19351"/>
                    <a:pt x="9920" y="19223"/>
                  </a:cubicBezTo>
                  <a:cubicBezTo>
                    <a:pt x="10586" y="18921"/>
                    <a:pt x="11251" y="18437"/>
                    <a:pt x="11554" y="17772"/>
                  </a:cubicBezTo>
                  <a:cubicBezTo>
                    <a:pt x="11554" y="17772"/>
                    <a:pt x="11574" y="17792"/>
                    <a:pt x="11574" y="17792"/>
                  </a:cubicBezTo>
                  <a:cubicBezTo>
                    <a:pt x="11574" y="17832"/>
                    <a:pt x="11614" y="17872"/>
                    <a:pt x="11634" y="17893"/>
                  </a:cubicBezTo>
                  <a:cubicBezTo>
                    <a:pt x="11715" y="18054"/>
                    <a:pt x="11816" y="18195"/>
                    <a:pt x="11977" y="18296"/>
                  </a:cubicBezTo>
                  <a:cubicBezTo>
                    <a:pt x="12261" y="18526"/>
                    <a:pt x="12637" y="18620"/>
                    <a:pt x="13006" y="18620"/>
                  </a:cubicBezTo>
                  <a:cubicBezTo>
                    <a:pt x="13186" y="18620"/>
                    <a:pt x="13364" y="18598"/>
                    <a:pt x="13529" y="18558"/>
                  </a:cubicBezTo>
                  <a:cubicBezTo>
                    <a:pt x="14638" y="18296"/>
                    <a:pt x="15384" y="17388"/>
                    <a:pt x="15868" y="16421"/>
                  </a:cubicBezTo>
                  <a:cubicBezTo>
                    <a:pt x="16393" y="15352"/>
                    <a:pt x="16755" y="14162"/>
                    <a:pt x="16937" y="12973"/>
                  </a:cubicBezTo>
                  <a:cubicBezTo>
                    <a:pt x="17139" y="11642"/>
                    <a:pt x="17058" y="10251"/>
                    <a:pt x="16554" y="9001"/>
                  </a:cubicBezTo>
                  <a:cubicBezTo>
                    <a:pt x="16534" y="8961"/>
                    <a:pt x="16493" y="8940"/>
                    <a:pt x="16453" y="8920"/>
                  </a:cubicBezTo>
                  <a:cubicBezTo>
                    <a:pt x="16413" y="8658"/>
                    <a:pt x="16352" y="8396"/>
                    <a:pt x="16312" y="8134"/>
                  </a:cubicBezTo>
                  <a:cubicBezTo>
                    <a:pt x="16231" y="7569"/>
                    <a:pt x="16171" y="7005"/>
                    <a:pt x="16211" y="6440"/>
                  </a:cubicBezTo>
                  <a:cubicBezTo>
                    <a:pt x="16224" y="6347"/>
                    <a:pt x="16141" y="6271"/>
                    <a:pt x="16060" y="6271"/>
                  </a:cubicBezTo>
                  <a:cubicBezTo>
                    <a:pt x="16018" y="6271"/>
                    <a:pt x="15976" y="6291"/>
                    <a:pt x="15949" y="6339"/>
                  </a:cubicBezTo>
                  <a:cubicBezTo>
                    <a:pt x="15727" y="6702"/>
                    <a:pt x="15425" y="7025"/>
                    <a:pt x="15142" y="7368"/>
                  </a:cubicBezTo>
                  <a:cubicBezTo>
                    <a:pt x="14961" y="7589"/>
                    <a:pt x="14780" y="7811"/>
                    <a:pt x="14598" y="8053"/>
                  </a:cubicBezTo>
                  <a:cubicBezTo>
                    <a:pt x="14638" y="7186"/>
                    <a:pt x="14800" y="6339"/>
                    <a:pt x="15183" y="5573"/>
                  </a:cubicBezTo>
                  <a:cubicBezTo>
                    <a:pt x="15233" y="5472"/>
                    <a:pt x="15143" y="5357"/>
                    <a:pt x="15042" y="5357"/>
                  </a:cubicBezTo>
                  <a:cubicBezTo>
                    <a:pt x="15022" y="5357"/>
                    <a:pt x="15001" y="5362"/>
                    <a:pt x="14981" y="5372"/>
                  </a:cubicBezTo>
                  <a:cubicBezTo>
                    <a:pt x="14195" y="5795"/>
                    <a:pt x="13368" y="6138"/>
                    <a:pt x="12501" y="6440"/>
                  </a:cubicBezTo>
                  <a:cubicBezTo>
                    <a:pt x="12662" y="6218"/>
                    <a:pt x="12804" y="6017"/>
                    <a:pt x="12945" y="5815"/>
                  </a:cubicBezTo>
                  <a:cubicBezTo>
                    <a:pt x="13308" y="5271"/>
                    <a:pt x="13711" y="4747"/>
                    <a:pt x="14275" y="4384"/>
                  </a:cubicBezTo>
                  <a:cubicBezTo>
                    <a:pt x="14396" y="4303"/>
                    <a:pt x="14296" y="4142"/>
                    <a:pt x="14175" y="4121"/>
                  </a:cubicBezTo>
                  <a:cubicBezTo>
                    <a:pt x="13227" y="3920"/>
                    <a:pt x="12199" y="3698"/>
                    <a:pt x="11453" y="3033"/>
                  </a:cubicBezTo>
                  <a:lnTo>
                    <a:pt x="11453" y="3033"/>
                  </a:lnTo>
                  <a:cubicBezTo>
                    <a:pt x="12138" y="3073"/>
                    <a:pt x="12824" y="3134"/>
                    <a:pt x="13509" y="3194"/>
                  </a:cubicBezTo>
                  <a:cubicBezTo>
                    <a:pt x="13650" y="3194"/>
                    <a:pt x="13731" y="2992"/>
                    <a:pt x="13610" y="2912"/>
                  </a:cubicBezTo>
                  <a:cubicBezTo>
                    <a:pt x="12683" y="2267"/>
                    <a:pt x="11937" y="1400"/>
                    <a:pt x="10949" y="855"/>
                  </a:cubicBezTo>
                  <a:cubicBezTo>
                    <a:pt x="10001" y="351"/>
                    <a:pt x="8953" y="149"/>
                    <a:pt x="7904" y="49"/>
                  </a:cubicBezTo>
                  <a:cubicBezTo>
                    <a:pt x="7506" y="19"/>
                    <a:pt x="7107" y="0"/>
                    <a:pt x="6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3596475" y="4683600"/>
              <a:ext cx="8425" cy="7325"/>
            </a:xfrm>
            <a:custGeom>
              <a:avLst/>
              <a:gdLst/>
              <a:ahLst/>
              <a:cxnLst/>
              <a:rect l="l" t="t" r="r" b="b"/>
              <a:pathLst>
                <a:path w="337" h="293" extrusionOk="0">
                  <a:moveTo>
                    <a:pt x="177" y="0"/>
                  </a:moveTo>
                  <a:cubicBezTo>
                    <a:pt x="92" y="0"/>
                    <a:pt x="0" y="63"/>
                    <a:pt x="12" y="177"/>
                  </a:cubicBezTo>
                  <a:cubicBezTo>
                    <a:pt x="29" y="255"/>
                    <a:pt x="96" y="292"/>
                    <a:pt x="163" y="292"/>
                  </a:cubicBezTo>
                  <a:cubicBezTo>
                    <a:pt x="250" y="292"/>
                    <a:pt x="337" y="230"/>
                    <a:pt x="314" y="116"/>
                  </a:cubicBezTo>
                  <a:cubicBezTo>
                    <a:pt x="305" y="37"/>
                    <a:pt x="243" y="0"/>
                    <a:pt x="177" y="0"/>
                  </a:cubicBezTo>
                  <a:close/>
                </a:path>
              </a:pathLst>
            </a:custGeom>
            <a:solidFill>
              <a:srgbClr val="FC4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3588825" y="4375075"/>
              <a:ext cx="133975" cy="198450"/>
            </a:xfrm>
            <a:custGeom>
              <a:avLst/>
              <a:gdLst/>
              <a:ahLst/>
              <a:cxnLst/>
              <a:rect l="l" t="t" r="r" b="b"/>
              <a:pathLst>
                <a:path w="5359" h="7938" extrusionOk="0">
                  <a:moveTo>
                    <a:pt x="395" y="1"/>
                  </a:moveTo>
                  <a:cubicBezTo>
                    <a:pt x="269" y="1"/>
                    <a:pt x="196" y="192"/>
                    <a:pt x="318" y="279"/>
                  </a:cubicBezTo>
                  <a:cubicBezTo>
                    <a:pt x="902" y="682"/>
                    <a:pt x="1427" y="1166"/>
                    <a:pt x="1911" y="1670"/>
                  </a:cubicBezTo>
                  <a:lnTo>
                    <a:pt x="217" y="1610"/>
                  </a:lnTo>
                  <a:cubicBezTo>
                    <a:pt x="210" y="1609"/>
                    <a:pt x="203" y="1608"/>
                    <a:pt x="196" y="1608"/>
                  </a:cubicBezTo>
                  <a:cubicBezTo>
                    <a:pt x="33" y="1608"/>
                    <a:pt x="1" y="1834"/>
                    <a:pt x="136" y="1892"/>
                  </a:cubicBezTo>
                  <a:cubicBezTo>
                    <a:pt x="943" y="2255"/>
                    <a:pt x="1729" y="2598"/>
                    <a:pt x="2515" y="2960"/>
                  </a:cubicBezTo>
                  <a:cubicBezTo>
                    <a:pt x="2455" y="3021"/>
                    <a:pt x="2415" y="3081"/>
                    <a:pt x="2374" y="3142"/>
                  </a:cubicBezTo>
                  <a:cubicBezTo>
                    <a:pt x="2233" y="3323"/>
                    <a:pt x="2112" y="3485"/>
                    <a:pt x="1971" y="3666"/>
                  </a:cubicBezTo>
                  <a:cubicBezTo>
                    <a:pt x="1709" y="3989"/>
                    <a:pt x="1427" y="4311"/>
                    <a:pt x="1084" y="4553"/>
                  </a:cubicBezTo>
                  <a:cubicBezTo>
                    <a:pt x="1023" y="4553"/>
                    <a:pt x="963" y="4594"/>
                    <a:pt x="923" y="4654"/>
                  </a:cubicBezTo>
                  <a:cubicBezTo>
                    <a:pt x="923" y="4674"/>
                    <a:pt x="902" y="4715"/>
                    <a:pt x="882" y="4735"/>
                  </a:cubicBezTo>
                  <a:cubicBezTo>
                    <a:pt x="835" y="4845"/>
                    <a:pt x="947" y="4942"/>
                    <a:pt x="1046" y="4942"/>
                  </a:cubicBezTo>
                  <a:cubicBezTo>
                    <a:pt x="1074" y="4942"/>
                    <a:pt x="1102" y="4934"/>
                    <a:pt x="1124" y="4916"/>
                  </a:cubicBezTo>
                  <a:cubicBezTo>
                    <a:pt x="1487" y="4614"/>
                    <a:pt x="1951" y="4513"/>
                    <a:pt x="2395" y="4392"/>
                  </a:cubicBezTo>
                  <a:cubicBezTo>
                    <a:pt x="2616" y="4332"/>
                    <a:pt x="2818" y="4291"/>
                    <a:pt x="2999" y="4211"/>
                  </a:cubicBezTo>
                  <a:cubicBezTo>
                    <a:pt x="3060" y="4190"/>
                    <a:pt x="3282" y="4110"/>
                    <a:pt x="3423" y="4029"/>
                  </a:cubicBezTo>
                  <a:cubicBezTo>
                    <a:pt x="3423" y="4049"/>
                    <a:pt x="3423" y="4049"/>
                    <a:pt x="3423" y="4049"/>
                  </a:cubicBezTo>
                  <a:cubicBezTo>
                    <a:pt x="3382" y="4291"/>
                    <a:pt x="3362" y="4533"/>
                    <a:pt x="3322" y="4775"/>
                  </a:cubicBezTo>
                  <a:cubicBezTo>
                    <a:pt x="3261" y="5219"/>
                    <a:pt x="3161" y="5682"/>
                    <a:pt x="3040" y="6126"/>
                  </a:cubicBezTo>
                  <a:cubicBezTo>
                    <a:pt x="2939" y="6207"/>
                    <a:pt x="2919" y="6328"/>
                    <a:pt x="2959" y="6449"/>
                  </a:cubicBezTo>
                  <a:cubicBezTo>
                    <a:pt x="2986" y="6511"/>
                    <a:pt x="3037" y="6538"/>
                    <a:pt x="3088" y="6538"/>
                  </a:cubicBezTo>
                  <a:cubicBezTo>
                    <a:pt x="3153" y="6538"/>
                    <a:pt x="3219" y="6496"/>
                    <a:pt x="3241" y="6428"/>
                  </a:cubicBezTo>
                  <a:cubicBezTo>
                    <a:pt x="3261" y="6428"/>
                    <a:pt x="3261" y="6408"/>
                    <a:pt x="3261" y="6388"/>
                  </a:cubicBezTo>
                  <a:cubicBezTo>
                    <a:pt x="3282" y="6368"/>
                    <a:pt x="3302" y="6348"/>
                    <a:pt x="3302" y="6328"/>
                  </a:cubicBezTo>
                  <a:cubicBezTo>
                    <a:pt x="3302" y="6307"/>
                    <a:pt x="3322" y="6287"/>
                    <a:pt x="3322" y="6287"/>
                  </a:cubicBezTo>
                  <a:cubicBezTo>
                    <a:pt x="3483" y="5945"/>
                    <a:pt x="3624" y="5622"/>
                    <a:pt x="3786" y="5299"/>
                  </a:cubicBezTo>
                  <a:cubicBezTo>
                    <a:pt x="3826" y="5279"/>
                    <a:pt x="3866" y="5239"/>
                    <a:pt x="3887" y="5178"/>
                  </a:cubicBezTo>
                  <a:cubicBezTo>
                    <a:pt x="3907" y="5017"/>
                    <a:pt x="4068" y="4896"/>
                    <a:pt x="4189" y="4795"/>
                  </a:cubicBezTo>
                  <a:cubicBezTo>
                    <a:pt x="4229" y="4755"/>
                    <a:pt x="4290" y="4715"/>
                    <a:pt x="4330" y="4654"/>
                  </a:cubicBezTo>
                  <a:cubicBezTo>
                    <a:pt x="4612" y="5662"/>
                    <a:pt x="4774" y="6711"/>
                    <a:pt x="4794" y="7779"/>
                  </a:cubicBezTo>
                  <a:cubicBezTo>
                    <a:pt x="4794" y="7866"/>
                    <a:pt x="4885" y="7938"/>
                    <a:pt x="4970" y="7938"/>
                  </a:cubicBezTo>
                  <a:cubicBezTo>
                    <a:pt x="5023" y="7938"/>
                    <a:pt x="5073" y="7910"/>
                    <a:pt x="5096" y="7840"/>
                  </a:cubicBezTo>
                  <a:cubicBezTo>
                    <a:pt x="5358" y="6912"/>
                    <a:pt x="5338" y="5965"/>
                    <a:pt x="5177" y="5037"/>
                  </a:cubicBezTo>
                  <a:cubicBezTo>
                    <a:pt x="5116" y="4553"/>
                    <a:pt x="4995" y="4090"/>
                    <a:pt x="4895" y="3626"/>
                  </a:cubicBezTo>
                  <a:cubicBezTo>
                    <a:pt x="4794" y="3202"/>
                    <a:pt x="4713" y="2739"/>
                    <a:pt x="4391" y="2436"/>
                  </a:cubicBezTo>
                  <a:cubicBezTo>
                    <a:pt x="4330" y="2214"/>
                    <a:pt x="4028" y="2013"/>
                    <a:pt x="3887" y="1892"/>
                  </a:cubicBezTo>
                  <a:cubicBezTo>
                    <a:pt x="3544" y="1650"/>
                    <a:pt x="3181" y="1408"/>
                    <a:pt x="2798" y="1206"/>
                  </a:cubicBezTo>
                  <a:cubicBezTo>
                    <a:pt x="2052" y="743"/>
                    <a:pt x="1265" y="359"/>
                    <a:pt x="459" y="17"/>
                  </a:cubicBezTo>
                  <a:cubicBezTo>
                    <a:pt x="437" y="6"/>
                    <a:pt x="415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3521150" y="4268300"/>
              <a:ext cx="272725" cy="94650"/>
            </a:xfrm>
            <a:custGeom>
              <a:avLst/>
              <a:gdLst/>
              <a:ahLst/>
              <a:cxnLst/>
              <a:rect l="l" t="t" r="r" b="b"/>
              <a:pathLst>
                <a:path w="10909" h="3786" extrusionOk="0">
                  <a:moveTo>
                    <a:pt x="4749" y="0"/>
                  </a:moveTo>
                  <a:cubicBezTo>
                    <a:pt x="4036" y="0"/>
                    <a:pt x="3322" y="100"/>
                    <a:pt x="2622" y="275"/>
                  </a:cubicBezTo>
                  <a:cubicBezTo>
                    <a:pt x="1775" y="477"/>
                    <a:pt x="948" y="779"/>
                    <a:pt x="121" y="1082"/>
                  </a:cubicBezTo>
                  <a:cubicBezTo>
                    <a:pt x="21" y="1122"/>
                    <a:pt x="0" y="1283"/>
                    <a:pt x="101" y="1344"/>
                  </a:cubicBezTo>
                  <a:cubicBezTo>
                    <a:pt x="827" y="1767"/>
                    <a:pt x="1573" y="2191"/>
                    <a:pt x="2319" y="2594"/>
                  </a:cubicBezTo>
                  <a:cubicBezTo>
                    <a:pt x="2984" y="2977"/>
                    <a:pt x="3670" y="3320"/>
                    <a:pt x="4416" y="3522"/>
                  </a:cubicBezTo>
                  <a:cubicBezTo>
                    <a:pt x="5060" y="3699"/>
                    <a:pt x="5720" y="3785"/>
                    <a:pt x="6380" y="3785"/>
                  </a:cubicBezTo>
                  <a:cubicBezTo>
                    <a:pt x="7147" y="3785"/>
                    <a:pt x="7913" y="3668"/>
                    <a:pt x="8650" y="3441"/>
                  </a:cubicBezTo>
                  <a:cubicBezTo>
                    <a:pt x="9356" y="3219"/>
                    <a:pt x="10041" y="2896"/>
                    <a:pt x="10646" y="2473"/>
                  </a:cubicBezTo>
                  <a:lnTo>
                    <a:pt x="10707" y="2473"/>
                  </a:lnTo>
                  <a:cubicBezTo>
                    <a:pt x="10868" y="2473"/>
                    <a:pt x="10908" y="2251"/>
                    <a:pt x="10787" y="2191"/>
                  </a:cubicBezTo>
                  <a:cubicBezTo>
                    <a:pt x="10761" y="2152"/>
                    <a:pt x="10710" y="2129"/>
                    <a:pt x="10661" y="2129"/>
                  </a:cubicBezTo>
                  <a:cubicBezTo>
                    <a:pt x="10634" y="2129"/>
                    <a:pt x="10607" y="2136"/>
                    <a:pt x="10586" y="2150"/>
                  </a:cubicBezTo>
                  <a:cubicBezTo>
                    <a:pt x="9941" y="2070"/>
                    <a:pt x="9416" y="1667"/>
                    <a:pt x="8892" y="1324"/>
                  </a:cubicBezTo>
                  <a:cubicBezTo>
                    <a:pt x="8307" y="941"/>
                    <a:pt x="7682" y="618"/>
                    <a:pt x="7017" y="376"/>
                  </a:cubicBezTo>
                  <a:cubicBezTo>
                    <a:pt x="6276" y="115"/>
                    <a:pt x="5514" y="0"/>
                    <a:pt x="4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3781250" y="4365750"/>
              <a:ext cx="105875" cy="265775"/>
            </a:xfrm>
            <a:custGeom>
              <a:avLst/>
              <a:gdLst/>
              <a:ahLst/>
              <a:cxnLst/>
              <a:rect l="l" t="t" r="r" b="b"/>
              <a:pathLst>
                <a:path w="4235" h="10631" extrusionOk="0">
                  <a:moveTo>
                    <a:pt x="3005" y="1"/>
                  </a:moveTo>
                  <a:cubicBezTo>
                    <a:pt x="2992" y="1"/>
                    <a:pt x="2978" y="3"/>
                    <a:pt x="2964" y="7"/>
                  </a:cubicBezTo>
                  <a:cubicBezTo>
                    <a:pt x="2954" y="3"/>
                    <a:pt x="2943" y="1"/>
                    <a:pt x="2932" y="1"/>
                  </a:cubicBezTo>
                  <a:cubicBezTo>
                    <a:pt x="2878" y="1"/>
                    <a:pt x="2823" y="41"/>
                    <a:pt x="2823" y="107"/>
                  </a:cubicBezTo>
                  <a:cubicBezTo>
                    <a:pt x="1714" y="974"/>
                    <a:pt x="766" y="1962"/>
                    <a:pt x="383" y="3354"/>
                  </a:cubicBezTo>
                  <a:cubicBezTo>
                    <a:pt x="0" y="4785"/>
                    <a:pt x="141" y="6257"/>
                    <a:pt x="242" y="7709"/>
                  </a:cubicBezTo>
                  <a:cubicBezTo>
                    <a:pt x="303" y="8636"/>
                    <a:pt x="323" y="9544"/>
                    <a:pt x="162" y="10471"/>
                  </a:cubicBezTo>
                  <a:cubicBezTo>
                    <a:pt x="146" y="10551"/>
                    <a:pt x="230" y="10630"/>
                    <a:pt x="307" y="10630"/>
                  </a:cubicBezTo>
                  <a:cubicBezTo>
                    <a:pt x="327" y="10630"/>
                    <a:pt x="346" y="10625"/>
                    <a:pt x="363" y="10612"/>
                  </a:cubicBezTo>
                  <a:cubicBezTo>
                    <a:pt x="988" y="10249"/>
                    <a:pt x="1371" y="9604"/>
                    <a:pt x="1734" y="9019"/>
                  </a:cubicBezTo>
                  <a:cubicBezTo>
                    <a:pt x="2178" y="8334"/>
                    <a:pt x="2621" y="7648"/>
                    <a:pt x="3004" y="6943"/>
                  </a:cubicBezTo>
                  <a:cubicBezTo>
                    <a:pt x="3690" y="5672"/>
                    <a:pt x="4234" y="4241"/>
                    <a:pt x="3851" y="2809"/>
                  </a:cubicBezTo>
                  <a:cubicBezTo>
                    <a:pt x="3629" y="1942"/>
                    <a:pt x="3186" y="1156"/>
                    <a:pt x="3125" y="269"/>
                  </a:cubicBezTo>
                  <a:cubicBezTo>
                    <a:pt x="3253" y="159"/>
                    <a:pt x="3134" y="1"/>
                    <a:pt x="3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3572050" y="4229575"/>
              <a:ext cx="389650" cy="350675"/>
            </a:xfrm>
            <a:custGeom>
              <a:avLst/>
              <a:gdLst/>
              <a:ahLst/>
              <a:cxnLst/>
              <a:rect l="l" t="t" r="r" b="b"/>
              <a:pathLst>
                <a:path w="15586" h="14027" extrusionOk="0">
                  <a:moveTo>
                    <a:pt x="15430" y="0"/>
                  </a:moveTo>
                  <a:cubicBezTo>
                    <a:pt x="15408" y="0"/>
                    <a:pt x="15386" y="9"/>
                    <a:pt x="15365" y="30"/>
                  </a:cubicBezTo>
                  <a:lnTo>
                    <a:pt x="13308" y="1623"/>
                  </a:lnTo>
                  <a:cubicBezTo>
                    <a:pt x="12643" y="2167"/>
                    <a:pt x="11957" y="2691"/>
                    <a:pt x="11272" y="3216"/>
                  </a:cubicBezTo>
                  <a:lnTo>
                    <a:pt x="10989" y="3437"/>
                  </a:lnTo>
                  <a:cubicBezTo>
                    <a:pt x="10969" y="3417"/>
                    <a:pt x="10929" y="3397"/>
                    <a:pt x="10889" y="3397"/>
                  </a:cubicBezTo>
                  <a:cubicBezTo>
                    <a:pt x="10203" y="3578"/>
                    <a:pt x="9497" y="3679"/>
                    <a:pt x="8771" y="3760"/>
                  </a:cubicBezTo>
                  <a:cubicBezTo>
                    <a:pt x="8337" y="3798"/>
                    <a:pt x="7886" y="3812"/>
                    <a:pt x="7434" y="3812"/>
                  </a:cubicBezTo>
                  <a:cubicBezTo>
                    <a:pt x="7174" y="3812"/>
                    <a:pt x="6913" y="3808"/>
                    <a:pt x="6654" y="3800"/>
                  </a:cubicBezTo>
                  <a:cubicBezTo>
                    <a:pt x="5949" y="3780"/>
                    <a:pt x="5243" y="3699"/>
                    <a:pt x="4537" y="3619"/>
                  </a:cubicBezTo>
                  <a:cubicBezTo>
                    <a:pt x="3852" y="3518"/>
                    <a:pt x="3146" y="3397"/>
                    <a:pt x="2461" y="3236"/>
                  </a:cubicBezTo>
                  <a:cubicBezTo>
                    <a:pt x="1775" y="3095"/>
                    <a:pt x="1090" y="2933"/>
                    <a:pt x="424" y="2772"/>
                  </a:cubicBezTo>
                  <a:cubicBezTo>
                    <a:pt x="344" y="2752"/>
                    <a:pt x="243" y="2712"/>
                    <a:pt x="162" y="2691"/>
                  </a:cubicBezTo>
                  <a:cubicBezTo>
                    <a:pt x="102" y="2691"/>
                    <a:pt x="41" y="2712"/>
                    <a:pt x="21" y="2752"/>
                  </a:cubicBezTo>
                  <a:cubicBezTo>
                    <a:pt x="1" y="2812"/>
                    <a:pt x="21" y="2893"/>
                    <a:pt x="81" y="2893"/>
                  </a:cubicBezTo>
                  <a:cubicBezTo>
                    <a:pt x="767" y="3074"/>
                    <a:pt x="1473" y="3256"/>
                    <a:pt x="2158" y="3397"/>
                  </a:cubicBezTo>
                  <a:cubicBezTo>
                    <a:pt x="2844" y="3558"/>
                    <a:pt x="3549" y="3679"/>
                    <a:pt x="4255" y="3780"/>
                  </a:cubicBezTo>
                  <a:cubicBezTo>
                    <a:pt x="4961" y="3881"/>
                    <a:pt x="5666" y="3962"/>
                    <a:pt x="6372" y="4002"/>
                  </a:cubicBezTo>
                  <a:cubicBezTo>
                    <a:pt x="6698" y="4020"/>
                    <a:pt x="7025" y="4030"/>
                    <a:pt x="7349" y="4030"/>
                  </a:cubicBezTo>
                  <a:cubicBezTo>
                    <a:pt x="7746" y="4030"/>
                    <a:pt x="8141" y="4015"/>
                    <a:pt x="8530" y="3982"/>
                  </a:cubicBezTo>
                  <a:cubicBezTo>
                    <a:pt x="9255" y="3941"/>
                    <a:pt x="9961" y="3841"/>
                    <a:pt x="10667" y="3679"/>
                  </a:cubicBezTo>
                  <a:cubicBezTo>
                    <a:pt x="10687" y="3659"/>
                    <a:pt x="10707" y="3659"/>
                    <a:pt x="10727" y="3659"/>
                  </a:cubicBezTo>
                  <a:cubicBezTo>
                    <a:pt x="10223" y="4042"/>
                    <a:pt x="9719" y="4445"/>
                    <a:pt x="9235" y="4829"/>
                  </a:cubicBezTo>
                  <a:lnTo>
                    <a:pt x="5142" y="8034"/>
                  </a:lnTo>
                  <a:cubicBezTo>
                    <a:pt x="5062" y="8095"/>
                    <a:pt x="4961" y="8155"/>
                    <a:pt x="4880" y="8236"/>
                  </a:cubicBezTo>
                  <a:cubicBezTo>
                    <a:pt x="4799" y="8301"/>
                    <a:pt x="4875" y="8419"/>
                    <a:pt x="4961" y="8419"/>
                  </a:cubicBezTo>
                  <a:cubicBezTo>
                    <a:pt x="4981" y="8419"/>
                    <a:pt x="5002" y="8413"/>
                    <a:pt x="5021" y="8397"/>
                  </a:cubicBezTo>
                  <a:cubicBezTo>
                    <a:pt x="5707" y="7853"/>
                    <a:pt x="6392" y="7329"/>
                    <a:pt x="7058" y="6805"/>
                  </a:cubicBezTo>
                  <a:cubicBezTo>
                    <a:pt x="7743" y="6260"/>
                    <a:pt x="8429" y="5736"/>
                    <a:pt x="9114" y="5192"/>
                  </a:cubicBezTo>
                  <a:lnTo>
                    <a:pt x="11897" y="3014"/>
                  </a:lnTo>
                  <a:lnTo>
                    <a:pt x="11897" y="3014"/>
                  </a:lnTo>
                  <a:cubicBezTo>
                    <a:pt x="11695" y="3639"/>
                    <a:pt x="11514" y="4284"/>
                    <a:pt x="11332" y="4909"/>
                  </a:cubicBezTo>
                  <a:cubicBezTo>
                    <a:pt x="11131" y="5635"/>
                    <a:pt x="10949" y="6341"/>
                    <a:pt x="10768" y="7067"/>
                  </a:cubicBezTo>
                  <a:cubicBezTo>
                    <a:pt x="10566" y="7792"/>
                    <a:pt x="10405" y="8518"/>
                    <a:pt x="10223" y="9264"/>
                  </a:cubicBezTo>
                  <a:cubicBezTo>
                    <a:pt x="10062" y="9990"/>
                    <a:pt x="9901" y="10716"/>
                    <a:pt x="9759" y="11442"/>
                  </a:cubicBezTo>
                  <a:cubicBezTo>
                    <a:pt x="9618" y="12168"/>
                    <a:pt x="9477" y="12894"/>
                    <a:pt x="9336" y="13640"/>
                  </a:cubicBezTo>
                  <a:cubicBezTo>
                    <a:pt x="9316" y="13720"/>
                    <a:pt x="9316" y="13821"/>
                    <a:pt x="9296" y="13902"/>
                  </a:cubicBezTo>
                  <a:cubicBezTo>
                    <a:pt x="9276" y="13962"/>
                    <a:pt x="9336" y="14023"/>
                    <a:pt x="9397" y="14023"/>
                  </a:cubicBezTo>
                  <a:cubicBezTo>
                    <a:pt x="9405" y="14025"/>
                    <a:pt x="9412" y="14027"/>
                    <a:pt x="9420" y="14027"/>
                  </a:cubicBezTo>
                  <a:cubicBezTo>
                    <a:pt x="9467" y="14027"/>
                    <a:pt x="9500" y="13974"/>
                    <a:pt x="9518" y="13922"/>
                  </a:cubicBezTo>
                  <a:cubicBezTo>
                    <a:pt x="9638" y="13196"/>
                    <a:pt x="9780" y="12470"/>
                    <a:pt x="9921" y="11744"/>
                  </a:cubicBezTo>
                  <a:cubicBezTo>
                    <a:pt x="10062" y="11018"/>
                    <a:pt x="10223" y="10293"/>
                    <a:pt x="10384" y="9567"/>
                  </a:cubicBezTo>
                  <a:cubicBezTo>
                    <a:pt x="10546" y="8841"/>
                    <a:pt x="10707" y="8115"/>
                    <a:pt x="10889" y="7409"/>
                  </a:cubicBezTo>
                  <a:cubicBezTo>
                    <a:pt x="11070" y="6684"/>
                    <a:pt x="11272" y="5958"/>
                    <a:pt x="11473" y="5252"/>
                  </a:cubicBezTo>
                  <a:cubicBezTo>
                    <a:pt x="11655" y="4526"/>
                    <a:pt x="11877" y="3820"/>
                    <a:pt x="12078" y="3115"/>
                  </a:cubicBezTo>
                  <a:cubicBezTo>
                    <a:pt x="12118" y="3014"/>
                    <a:pt x="12139" y="2933"/>
                    <a:pt x="12159" y="2832"/>
                  </a:cubicBezTo>
                  <a:cubicBezTo>
                    <a:pt x="12179" y="2832"/>
                    <a:pt x="12179" y="2812"/>
                    <a:pt x="12179" y="2792"/>
                  </a:cubicBezTo>
                  <a:lnTo>
                    <a:pt x="13207" y="1986"/>
                  </a:lnTo>
                  <a:cubicBezTo>
                    <a:pt x="13873" y="1461"/>
                    <a:pt x="14558" y="917"/>
                    <a:pt x="15244" y="393"/>
                  </a:cubicBezTo>
                  <a:cubicBezTo>
                    <a:pt x="15324" y="332"/>
                    <a:pt x="15405" y="252"/>
                    <a:pt x="15506" y="191"/>
                  </a:cubicBezTo>
                  <a:cubicBezTo>
                    <a:pt x="15586" y="127"/>
                    <a:pt x="15514" y="0"/>
                    <a:pt x="1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3366400" y="4374975"/>
              <a:ext cx="348125" cy="423275"/>
            </a:xfrm>
            <a:custGeom>
              <a:avLst/>
              <a:gdLst/>
              <a:ahLst/>
              <a:cxnLst/>
              <a:rect l="l" t="t" r="r" b="b"/>
              <a:pathLst>
                <a:path w="13925" h="16931" extrusionOk="0">
                  <a:moveTo>
                    <a:pt x="8388" y="1634"/>
                  </a:moveTo>
                  <a:cubicBezTo>
                    <a:pt x="8408" y="1674"/>
                    <a:pt x="8428" y="1694"/>
                    <a:pt x="8469" y="1714"/>
                  </a:cubicBezTo>
                  <a:cubicBezTo>
                    <a:pt x="9215" y="2037"/>
                    <a:pt x="9981" y="2380"/>
                    <a:pt x="10747" y="2702"/>
                  </a:cubicBezTo>
                  <a:lnTo>
                    <a:pt x="11251" y="2904"/>
                  </a:lnTo>
                  <a:cubicBezTo>
                    <a:pt x="10808" y="3489"/>
                    <a:pt x="10344" y="4073"/>
                    <a:pt x="9840" y="4618"/>
                  </a:cubicBezTo>
                  <a:cubicBezTo>
                    <a:pt x="9699" y="4779"/>
                    <a:pt x="9537" y="4940"/>
                    <a:pt x="9396" y="5102"/>
                  </a:cubicBezTo>
                  <a:cubicBezTo>
                    <a:pt x="9376" y="5102"/>
                    <a:pt x="9376" y="5122"/>
                    <a:pt x="9356" y="5142"/>
                  </a:cubicBezTo>
                  <a:cubicBezTo>
                    <a:pt x="8872" y="5444"/>
                    <a:pt x="8368" y="5767"/>
                    <a:pt x="7884" y="6090"/>
                  </a:cubicBezTo>
                  <a:cubicBezTo>
                    <a:pt x="7622" y="6251"/>
                    <a:pt x="7360" y="6412"/>
                    <a:pt x="7098" y="6574"/>
                  </a:cubicBezTo>
                  <a:cubicBezTo>
                    <a:pt x="6836" y="6735"/>
                    <a:pt x="6594" y="6916"/>
                    <a:pt x="6332" y="7057"/>
                  </a:cubicBezTo>
                  <a:cubicBezTo>
                    <a:pt x="6069" y="7199"/>
                    <a:pt x="5827" y="7320"/>
                    <a:pt x="5545" y="7380"/>
                  </a:cubicBezTo>
                  <a:cubicBezTo>
                    <a:pt x="5427" y="7405"/>
                    <a:pt x="5309" y="7417"/>
                    <a:pt x="5192" y="7417"/>
                  </a:cubicBezTo>
                  <a:cubicBezTo>
                    <a:pt x="5030" y="7417"/>
                    <a:pt x="4871" y="7395"/>
                    <a:pt x="4719" y="7360"/>
                  </a:cubicBezTo>
                  <a:cubicBezTo>
                    <a:pt x="4235" y="7259"/>
                    <a:pt x="3771" y="7037"/>
                    <a:pt x="3388" y="6735"/>
                  </a:cubicBezTo>
                  <a:cubicBezTo>
                    <a:pt x="3005" y="6453"/>
                    <a:pt x="2702" y="6069"/>
                    <a:pt x="2561" y="5626"/>
                  </a:cubicBezTo>
                  <a:cubicBezTo>
                    <a:pt x="2400" y="5182"/>
                    <a:pt x="2480" y="4698"/>
                    <a:pt x="2702" y="4275"/>
                  </a:cubicBezTo>
                  <a:cubicBezTo>
                    <a:pt x="2944" y="3811"/>
                    <a:pt x="3327" y="3448"/>
                    <a:pt x="3771" y="3166"/>
                  </a:cubicBezTo>
                  <a:cubicBezTo>
                    <a:pt x="4235" y="2864"/>
                    <a:pt x="4739" y="2602"/>
                    <a:pt x="5263" y="2380"/>
                  </a:cubicBezTo>
                  <a:cubicBezTo>
                    <a:pt x="6251" y="1936"/>
                    <a:pt x="7319" y="1634"/>
                    <a:pt x="8388" y="1634"/>
                  </a:cubicBezTo>
                  <a:close/>
                  <a:moveTo>
                    <a:pt x="12300" y="4134"/>
                  </a:moveTo>
                  <a:lnTo>
                    <a:pt x="12300" y="4134"/>
                  </a:lnTo>
                  <a:cubicBezTo>
                    <a:pt x="12098" y="4840"/>
                    <a:pt x="11917" y="5545"/>
                    <a:pt x="11755" y="6271"/>
                  </a:cubicBezTo>
                  <a:cubicBezTo>
                    <a:pt x="11715" y="6473"/>
                    <a:pt x="11675" y="6674"/>
                    <a:pt x="11634" y="6896"/>
                  </a:cubicBezTo>
                  <a:cubicBezTo>
                    <a:pt x="11614" y="6957"/>
                    <a:pt x="11675" y="7017"/>
                    <a:pt x="11715" y="7017"/>
                  </a:cubicBezTo>
                  <a:lnTo>
                    <a:pt x="11775" y="7017"/>
                  </a:lnTo>
                  <a:cubicBezTo>
                    <a:pt x="11794" y="7035"/>
                    <a:pt x="11820" y="7045"/>
                    <a:pt x="11845" y="7045"/>
                  </a:cubicBezTo>
                  <a:cubicBezTo>
                    <a:pt x="11876" y="7045"/>
                    <a:pt x="11905" y="7030"/>
                    <a:pt x="11917" y="6997"/>
                  </a:cubicBezTo>
                  <a:cubicBezTo>
                    <a:pt x="12320" y="6291"/>
                    <a:pt x="12743" y="5626"/>
                    <a:pt x="13207" y="4961"/>
                  </a:cubicBezTo>
                  <a:cubicBezTo>
                    <a:pt x="13227" y="4981"/>
                    <a:pt x="13247" y="5001"/>
                    <a:pt x="13267" y="5001"/>
                  </a:cubicBezTo>
                  <a:cubicBezTo>
                    <a:pt x="13328" y="5384"/>
                    <a:pt x="13368" y="5767"/>
                    <a:pt x="13429" y="6150"/>
                  </a:cubicBezTo>
                  <a:cubicBezTo>
                    <a:pt x="13429" y="6150"/>
                    <a:pt x="13429" y="6170"/>
                    <a:pt x="13409" y="6170"/>
                  </a:cubicBezTo>
                  <a:cubicBezTo>
                    <a:pt x="13187" y="7078"/>
                    <a:pt x="12844" y="7945"/>
                    <a:pt x="12340" y="8731"/>
                  </a:cubicBezTo>
                  <a:cubicBezTo>
                    <a:pt x="11836" y="9537"/>
                    <a:pt x="11191" y="10243"/>
                    <a:pt x="10425" y="10767"/>
                  </a:cubicBezTo>
                  <a:cubicBezTo>
                    <a:pt x="10041" y="11029"/>
                    <a:pt x="9618" y="11251"/>
                    <a:pt x="9195" y="11413"/>
                  </a:cubicBezTo>
                  <a:cubicBezTo>
                    <a:pt x="8751" y="11594"/>
                    <a:pt x="8267" y="11715"/>
                    <a:pt x="7783" y="11735"/>
                  </a:cubicBezTo>
                  <a:cubicBezTo>
                    <a:pt x="7340" y="11735"/>
                    <a:pt x="6936" y="11614"/>
                    <a:pt x="6573" y="11372"/>
                  </a:cubicBezTo>
                  <a:cubicBezTo>
                    <a:pt x="6251" y="11150"/>
                    <a:pt x="5989" y="10828"/>
                    <a:pt x="5807" y="10465"/>
                  </a:cubicBezTo>
                  <a:cubicBezTo>
                    <a:pt x="5404" y="9638"/>
                    <a:pt x="5525" y="8650"/>
                    <a:pt x="5888" y="7824"/>
                  </a:cubicBezTo>
                  <a:cubicBezTo>
                    <a:pt x="5928" y="7723"/>
                    <a:pt x="5989" y="7622"/>
                    <a:pt x="6029" y="7521"/>
                  </a:cubicBezTo>
                  <a:cubicBezTo>
                    <a:pt x="6049" y="7501"/>
                    <a:pt x="6069" y="7461"/>
                    <a:pt x="6049" y="7441"/>
                  </a:cubicBezTo>
                  <a:cubicBezTo>
                    <a:pt x="6291" y="7340"/>
                    <a:pt x="6513" y="7199"/>
                    <a:pt x="6735" y="7057"/>
                  </a:cubicBezTo>
                  <a:cubicBezTo>
                    <a:pt x="6997" y="6896"/>
                    <a:pt x="7259" y="6715"/>
                    <a:pt x="7541" y="6553"/>
                  </a:cubicBezTo>
                  <a:cubicBezTo>
                    <a:pt x="8066" y="6211"/>
                    <a:pt x="8610" y="5868"/>
                    <a:pt x="9154" y="5525"/>
                  </a:cubicBezTo>
                  <a:cubicBezTo>
                    <a:pt x="9275" y="5444"/>
                    <a:pt x="9416" y="5364"/>
                    <a:pt x="9537" y="5263"/>
                  </a:cubicBezTo>
                  <a:cubicBezTo>
                    <a:pt x="9558" y="5263"/>
                    <a:pt x="9558" y="5263"/>
                    <a:pt x="9578" y="5243"/>
                  </a:cubicBezTo>
                  <a:cubicBezTo>
                    <a:pt x="10304" y="4940"/>
                    <a:pt x="11029" y="4658"/>
                    <a:pt x="11755" y="4356"/>
                  </a:cubicBezTo>
                  <a:cubicBezTo>
                    <a:pt x="11937" y="4295"/>
                    <a:pt x="12118" y="4215"/>
                    <a:pt x="12300" y="4134"/>
                  </a:cubicBezTo>
                  <a:close/>
                  <a:moveTo>
                    <a:pt x="9153" y="1"/>
                  </a:moveTo>
                  <a:cubicBezTo>
                    <a:pt x="9059" y="1"/>
                    <a:pt x="8994" y="136"/>
                    <a:pt x="9094" y="202"/>
                  </a:cubicBezTo>
                  <a:cubicBezTo>
                    <a:pt x="9679" y="666"/>
                    <a:pt x="10243" y="1150"/>
                    <a:pt x="10787" y="1654"/>
                  </a:cubicBezTo>
                  <a:cubicBezTo>
                    <a:pt x="10445" y="1634"/>
                    <a:pt x="10082" y="1593"/>
                    <a:pt x="9739" y="1573"/>
                  </a:cubicBezTo>
                  <a:cubicBezTo>
                    <a:pt x="9537" y="1553"/>
                    <a:pt x="9316" y="1533"/>
                    <a:pt x="9114" y="1513"/>
                  </a:cubicBezTo>
                  <a:cubicBezTo>
                    <a:pt x="9114" y="1472"/>
                    <a:pt x="9074" y="1432"/>
                    <a:pt x="9033" y="1432"/>
                  </a:cubicBezTo>
                  <a:cubicBezTo>
                    <a:pt x="8861" y="1418"/>
                    <a:pt x="8689" y="1411"/>
                    <a:pt x="8516" y="1411"/>
                  </a:cubicBezTo>
                  <a:cubicBezTo>
                    <a:pt x="7496" y="1411"/>
                    <a:pt x="6476" y="1655"/>
                    <a:pt x="5545" y="2017"/>
                  </a:cubicBezTo>
                  <a:cubicBezTo>
                    <a:pt x="5202" y="2158"/>
                    <a:pt x="4880" y="2299"/>
                    <a:pt x="4577" y="2460"/>
                  </a:cubicBezTo>
                  <a:cubicBezTo>
                    <a:pt x="4564" y="2460"/>
                    <a:pt x="4551" y="2451"/>
                    <a:pt x="4537" y="2451"/>
                  </a:cubicBezTo>
                  <a:cubicBezTo>
                    <a:pt x="4530" y="2451"/>
                    <a:pt x="4524" y="2454"/>
                    <a:pt x="4517" y="2460"/>
                  </a:cubicBezTo>
                  <a:cubicBezTo>
                    <a:pt x="4053" y="2512"/>
                    <a:pt x="3583" y="2569"/>
                    <a:pt x="3116" y="2569"/>
                  </a:cubicBezTo>
                  <a:cubicBezTo>
                    <a:pt x="2671" y="2569"/>
                    <a:pt x="2228" y="2517"/>
                    <a:pt x="1795" y="2360"/>
                  </a:cubicBezTo>
                  <a:cubicBezTo>
                    <a:pt x="1573" y="2279"/>
                    <a:pt x="1372" y="2178"/>
                    <a:pt x="1190" y="2037"/>
                  </a:cubicBezTo>
                  <a:cubicBezTo>
                    <a:pt x="1169" y="2023"/>
                    <a:pt x="1148" y="2017"/>
                    <a:pt x="1128" y="2017"/>
                  </a:cubicBezTo>
                  <a:cubicBezTo>
                    <a:pt x="1034" y="2017"/>
                    <a:pt x="966" y="2152"/>
                    <a:pt x="1049" y="2218"/>
                  </a:cubicBezTo>
                  <a:cubicBezTo>
                    <a:pt x="1667" y="2657"/>
                    <a:pt x="2429" y="2782"/>
                    <a:pt x="3176" y="2782"/>
                  </a:cubicBezTo>
                  <a:cubicBezTo>
                    <a:pt x="3356" y="2782"/>
                    <a:pt x="3535" y="2775"/>
                    <a:pt x="3710" y="2763"/>
                  </a:cubicBezTo>
                  <a:cubicBezTo>
                    <a:pt x="3831" y="2743"/>
                    <a:pt x="3973" y="2743"/>
                    <a:pt x="4093" y="2722"/>
                  </a:cubicBezTo>
                  <a:lnTo>
                    <a:pt x="4093" y="2722"/>
                  </a:lnTo>
                  <a:cubicBezTo>
                    <a:pt x="4033" y="2743"/>
                    <a:pt x="3993" y="2783"/>
                    <a:pt x="3932" y="2803"/>
                  </a:cubicBezTo>
                  <a:cubicBezTo>
                    <a:pt x="3448" y="3106"/>
                    <a:pt x="3005" y="3428"/>
                    <a:pt x="2682" y="3892"/>
                  </a:cubicBezTo>
                  <a:cubicBezTo>
                    <a:pt x="2380" y="4315"/>
                    <a:pt x="2198" y="4840"/>
                    <a:pt x="2279" y="5344"/>
                  </a:cubicBezTo>
                  <a:cubicBezTo>
                    <a:pt x="2279" y="5444"/>
                    <a:pt x="2299" y="5525"/>
                    <a:pt x="2319" y="5606"/>
                  </a:cubicBezTo>
                  <a:cubicBezTo>
                    <a:pt x="1593" y="5848"/>
                    <a:pt x="847" y="6069"/>
                    <a:pt x="101" y="6291"/>
                  </a:cubicBezTo>
                  <a:cubicBezTo>
                    <a:pt x="41" y="6311"/>
                    <a:pt x="0" y="6352"/>
                    <a:pt x="21" y="6412"/>
                  </a:cubicBezTo>
                  <a:cubicBezTo>
                    <a:pt x="21" y="6473"/>
                    <a:pt x="81" y="6513"/>
                    <a:pt x="142" y="6513"/>
                  </a:cubicBezTo>
                  <a:cubicBezTo>
                    <a:pt x="888" y="6271"/>
                    <a:pt x="1634" y="6049"/>
                    <a:pt x="2380" y="5828"/>
                  </a:cubicBezTo>
                  <a:lnTo>
                    <a:pt x="2400" y="5828"/>
                  </a:lnTo>
                  <a:cubicBezTo>
                    <a:pt x="2521" y="6110"/>
                    <a:pt x="2702" y="6392"/>
                    <a:pt x="2924" y="6634"/>
                  </a:cubicBezTo>
                  <a:cubicBezTo>
                    <a:pt x="3287" y="6997"/>
                    <a:pt x="3731" y="7259"/>
                    <a:pt x="4214" y="7441"/>
                  </a:cubicBezTo>
                  <a:cubicBezTo>
                    <a:pt x="4477" y="7541"/>
                    <a:pt x="4759" y="7602"/>
                    <a:pt x="5041" y="7622"/>
                  </a:cubicBezTo>
                  <a:cubicBezTo>
                    <a:pt x="5095" y="7627"/>
                    <a:pt x="5148" y="7630"/>
                    <a:pt x="5200" y="7630"/>
                  </a:cubicBezTo>
                  <a:cubicBezTo>
                    <a:pt x="5341" y="7630"/>
                    <a:pt x="5478" y="7611"/>
                    <a:pt x="5626" y="7582"/>
                  </a:cubicBezTo>
                  <a:lnTo>
                    <a:pt x="5626" y="7582"/>
                  </a:lnTo>
                  <a:lnTo>
                    <a:pt x="3307" y="9759"/>
                  </a:lnTo>
                  <a:lnTo>
                    <a:pt x="2601" y="10425"/>
                  </a:lnTo>
                  <a:cubicBezTo>
                    <a:pt x="2523" y="10503"/>
                    <a:pt x="2591" y="10618"/>
                    <a:pt x="2672" y="10618"/>
                  </a:cubicBezTo>
                  <a:cubicBezTo>
                    <a:pt x="2696" y="10618"/>
                    <a:pt x="2720" y="10608"/>
                    <a:pt x="2743" y="10586"/>
                  </a:cubicBezTo>
                  <a:cubicBezTo>
                    <a:pt x="3569" y="9800"/>
                    <a:pt x="4416" y="9013"/>
                    <a:pt x="5243" y="8227"/>
                  </a:cubicBezTo>
                  <a:lnTo>
                    <a:pt x="5646" y="7844"/>
                  </a:lnTo>
                  <a:lnTo>
                    <a:pt x="5646" y="7844"/>
                  </a:lnTo>
                  <a:cubicBezTo>
                    <a:pt x="5323" y="8610"/>
                    <a:pt x="5223" y="9457"/>
                    <a:pt x="5485" y="10243"/>
                  </a:cubicBezTo>
                  <a:cubicBezTo>
                    <a:pt x="5767" y="11050"/>
                    <a:pt x="6432" y="11735"/>
                    <a:pt x="7279" y="11917"/>
                  </a:cubicBezTo>
                  <a:cubicBezTo>
                    <a:pt x="7421" y="11945"/>
                    <a:pt x="7566" y="11957"/>
                    <a:pt x="7713" y="11957"/>
                  </a:cubicBezTo>
                  <a:cubicBezTo>
                    <a:pt x="8085" y="11957"/>
                    <a:pt x="8464" y="11877"/>
                    <a:pt x="8812" y="11776"/>
                  </a:cubicBezTo>
                  <a:cubicBezTo>
                    <a:pt x="8953" y="11735"/>
                    <a:pt x="9074" y="11695"/>
                    <a:pt x="9195" y="11634"/>
                  </a:cubicBezTo>
                  <a:lnTo>
                    <a:pt x="9195" y="11634"/>
                  </a:lnTo>
                  <a:cubicBezTo>
                    <a:pt x="9053" y="11856"/>
                    <a:pt x="8953" y="12098"/>
                    <a:pt x="8872" y="12340"/>
                  </a:cubicBezTo>
                  <a:cubicBezTo>
                    <a:pt x="8731" y="12703"/>
                    <a:pt x="8610" y="13066"/>
                    <a:pt x="8529" y="13429"/>
                  </a:cubicBezTo>
                  <a:cubicBezTo>
                    <a:pt x="8348" y="14175"/>
                    <a:pt x="8287" y="14961"/>
                    <a:pt x="8449" y="15707"/>
                  </a:cubicBezTo>
                  <a:cubicBezTo>
                    <a:pt x="8549" y="16131"/>
                    <a:pt x="8711" y="16534"/>
                    <a:pt x="8953" y="16897"/>
                  </a:cubicBezTo>
                  <a:cubicBezTo>
                    <a:pt x="8964" y="16920"/>
                    <a:pt x="8997" y="16930"/>
                    <a:pt x="9030" y="16930"/>
                  </a:cubicBezTo>
                  <a:cubicBezTo>
                    <a:pt x="9053" y="16930"/>
                    <a:pt x="9077" y="16925"/>
                    <a:pt x="9094" y="16917"/>
                  </a:cubicBezTo>
                  <a:cubicBezTo>
                    <a:pt x="9154" y="16877"/>
                    <a:pt x="9154" y="16816"/>
                    <a:pt x="9114" y="16756"/>
                  </a:cubicBezTo>
                  <a:cubicBezTo>
                    <a:pt x="8711" y="16171"/>
                    <a:pt x="8549" y="15425"/>
                    <a:pt x="8570" y="14719"/>
                  </a:cubicBezTo>
                  <a:cubicBezTo>
                    <a:pt x="8570" y="13973"/>
                    <a:pt x="8771" y="13268"/>
                    <a:pt x="9013" y="12562"/>
                  </a:cubicBezTo>
                  <a:cubicBezTo>
                    <a:pt x="9134" y="12219"/>
                    <a:pt x="9255" y="11836"/>
                    <a:pt x="9537" y="11594"/>
                  </a:cubicBezTo>
                  <a:cubicBezTo>
                    <a:pt x="9578" y="11574"/>
                    <a:pt x="9578" y="11534"/>
                    <a:pt x="9558" y="11493"/>
                  </a:cubicBezTo>
                  <a:cubicBezTo>
                    <a:pt x="9779" y="11413"/>
                    <a:pt x="9961" y="11292"/>
                    <a:pt x="10162" y="11191"/>
                  </a:cubicBezTo>
                  <a:cubicBezTo>
                    <a:pt x="11009" y="10687"/>
                    <a:pt x="11735" y="10001"/>
                    <a:pt x="12300" y="9195"/>
                  </a:cubicBezTo>
                  <a:cubicBezTo>
                    <a:pt x="12824" y="8429"/>
                    <a:pt x="13227" y="7562"/>
                    <a:pt x="13509" y="6654"/>
                  </a:cubicBezTo>
                  <a:cubicBezTo>
                    <a:pt x="13530" y="6856"/>
                    <a:pt x="13570" y="7037"/>
                    <a:pt x="13590" y="7239"/>
                  </a:cubicBezTo>
                  <a:cubicBezTo>
                    <a:pt x="13630" y="7441"/>
                    <a:pt x="13671" y="7662"/>
                    <a:pt x="13691" y="7884"/>
                  </a:cubicBezTo>
                  <a:cubicBezTo>
                    <a:pt x="13700" y="7945"/>
                    <a:pt x="13745" y="7972"/>
                    <a:pt x="13793" y="7972"/>
                  </a:cubicBezTo>
                  <a:cubicBezTo>
                    <a:pt x="13857" y="7972"/>
                    <a:pt x="13924" y="7924"/>
                    <a:pt x="13913" y="7844"/>
                  </a:cubicBezTo>
                  <a:cubicBezTo>
                    <a:pt x="13792" y="7078"/>
                    <a:pt x="13671" y="6311"/>
                    <a:pt x="13570" y="5545"/>
                  </a:cubicBezTo>
                  <a:cubicBezTo>
                    <a:pt x="13530" y="5344"/>
                    <a:pt x="13509" y="5122"/>
                    <a:pt x="13469" y="4900"/>
                  </a:cubicBezTo>
                  <a:cubicBezTo>
                    <a:pt x="13469" y="4850"/>
                    <a:pt x="13428" y="4814"/>
                    <a:pt x="13380" y="4814"/>
                  </a:cubicBezTo>
                  <a:cubicBezTo>
                    <a:pt x="13370" y="4814"/>
                    <a:pt x="13359" y="4816"/>
                    <a:pt x="13348" y="4819"/>
                  </a:cubicBezTo>
                  <a:cubicBezTo>
                    <a:pt x="13334" y="4805"/>
                    <a:pt x="13309" y="4791"/>
                    <a:pt x="13282" y="4791"/>
                  </a:cubicBezTo>
                  <a:cubicBezTo>
                    <a:pt x="13271" y="4791"/>
                    <a:pt x="13259" y="4793"/>
                    <a:pt x="13247" y="4799"/>
                  </a:cubicBezTo>
                  <a:cubicBezTo>
                    <a:pt x="13223" y="4763"/>
                    <a:pt x="13184" y="4734"/>
                    <a:pt x="13144" y="4734"/>
                  </a:cubicBezTo>
                  <a:cubicBezTo>
                    <a:pt x="13117" y="4734"/>
                    <a:pt x="13090" y="4747"/>
                    <a:pt x="13066" y="4779"/>
                  </a:cubicBezTo>
                  <a:cubicBezTo>
                    <a:pt x="12642" y="5364"/>
                    <a:pt x="12259" y="5969"/>
                    <a:pt x="11896" y="6594"/>
                  </a:cubicBezTo>
                  <a:cubicBezTo>
                    <a:pt x="12038" y="5969"/>
                    <a:pt x="12179" y="5364"/>
                    <a:pt x="12360" y="4759"/>
                  </a:cubicBezTo>
                  <a:cubicBezTo>
                    <a:pt x="12400" y="4557"/>
                    <a:pt x="12461" y="4356"/>
                    <a:pt x="12521" y="4154"/>
                  </a:cubicBezTo>
                  <a:cubicBezTo>
                    <a:pt x="12542" y="4073"/>
                    <a:pt x="12501" y="4033"/>
                    <a:pt x="12461" y="4013"/>
                  </a:cubicBezTo>
                  <a:cubicBezTo>
                    <a:pt x="12445" y="3950"/>
                    <a:pt x="12405" y="3899"/>
                    <a:pt x="12350" y="3899"/>
                  </a:cubicBezTo>
                  <a:cubicBezTo>
                    <a:pt x="12334" y="3899"/>
                    <a:pt x="12317" y="3903"/>
                    <a:pt x="12300" y="3912"/>
                  </a:cubicBezTo>
                  <a:lnTo>
                    <a:pt x="10041" y="4819"/>
                  </a:lnTo>
                  <a:cubicBezTo>
                    <a:pt x="10001" y="4840"/>
                    <a:pt x="9941" y="4860"/>
                    <a:pt x="9880" y="4900"/>
                  </a:cubicBezTo>
                  <a:cubicBezTo>
                    <a:pt x="10304" y="4436"/>
                    <a:pt x="10707" y="3952"/>
                    <a:pt x="11090" y="3469"/>
                  </a:cubicBezTo>
                  <a:cubicBezTo>
                    <a:pt x="11231" y="3307"/>
                    <a:pt x="11352" y="3146"/>
                    <a:pt x="11473" y="2985"/>
                  </a:cubicBezTo>
                  <a:cubicBezTo>
                    <a:pt x="11554" y="2964"/>
                    <a:pt x="11594" y="2823"/>
                    <a:pt x="11493" y="2783"/>
                  </a:cubicBezTo>
                  <a:cubicBezTo>
                    <a:pt x="10727" y="2440"/>
                    <a:pt x="9961" y="2118"/>
                    <a:pt x="9195" y="1795"/>
                  </a:cubicBezTo>
                  <a:lnTo>
                    <a:pt x="9013" y="1714"/>
                  </a:lnTo>
                  <a:lnTo>
                    <a:pt x="9013" y="1714"/>
                  </a:lnTo>
                  <a:cubicBezTo>
                    <a:pt x="9255" y="1735"/>
                    <a:pt x="9497" y="1755"/>
                    <a:pt x="9739" y="1775"/>
                  </a:cubicBezTo>
                  <a:cubicBezTo>
                    <a:pt x="10142" y="1815"/>
                    <a:pt x="10566" y="1856"/>
                    <a:pt x="10989" y="1896"/>
                  </a:cubicBezTo>
                  <a:cubicBezTo>
                    <a:pt x="11090" y="1896"/>
                    <a:pt x="11130" y="1755"/>
                    <a:pt x="11070" y="1694"/>
                  </a:cubicBezTo>
                  <a:cubicBezTo>
                    <a:pt x="11090" y="1674"/>
                    <a:pt x="11070" y="1614"/>
                    <a:pt x="11050" y="1593"/>
                  </a:cubicBezTo>
                  <a:cubicBezTo>
                    <a:pt x="10465" y="1049"/>
                    <a:pt x="9840" y="525"/>
                    <a:pt x="9215" y="21"/>
                  </a:cubicBezTo>
                  <a:cubicBezTo>
                    <a:pt x="9194" y="7"/>
                    <a:pt x="9172" y="1"/>
                    <a:pt x="9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3502075" y="4672550"/>
              <a:ext cx="45800" cy="65125"/>
            </a:xfrm>
            <a:custGeom>
              <a:avLst/>
              <a:gdLst/>
              <a:ahLst/>
              <a:cxnLst/>
              <a:rect l="l" t="t" r="r" b="b"/>
              <a:pathLst>
                <a:path w="1832" h="2605" extrusionOk="0">
                  <a:moveTo>
                    <a:pt x="1718" y="0"/>
                  </a:moveTo>
                  <a:cubicBezTo>
                    <a:pt x="1685" y="0"/>
                    <a:pt x="1654" y="10"/>
                    <a:pt x="1630" y="34"/>
                  </a:cubicBezTo>
                  <a:cubicBezTo>
                    <a:pt x="1247" y="679"/>
                    <a:pt x="844" y="1304"/>
                    <a:pt x="421" y="1929"/>
                  </a:cubicBezTo>
                  <a:cubicBezTo>
                    <a:pt x="300" y="2090"/>
                    <a:pt x="179" y="2272"/>
                    <a:pt x="58" y="2433"/>
                  </a:cubicBezTo>
                  <a:cubicBezTo>
                    <a:pt x="1" y="2519"/>
                    <a:pt x="65" y="2604"/>
                    <a:pt x="135" y="2604"/>
                  </a:cubicBezTo>
                  <a:cubicBezTo>
                    <a:pt x="165" y="2604"/>
                    <a:pt x="195" y="2590"/>
                    <a:pt x="219" y="2554"/>
                  </a:cubicBezTo>
                  <a:cubicBezTo>
                    <a:pt x="663" y="1949"/>
                    <a:pt x="1086" y="1344"/>
                    <a:pt x="1469" y="699"/>
                  </a:cubicBezTo>
                  <a:cubicBezTo>
                    <a:pt x="1590" y="538"/>
                    <a:pt x="1691" y="356"/>
                    <a:pt x="1812" y="175"/>
                  </a:cubicBezTo>
                  <a:cubicBezTo>
                    <a:pt x="1832" y="114"/>
                    <a:pt x="1832" y="54"/>
                    <a:pt x="1792" y="14"/>
                  </a:cubicBezTo>
                  <a:cubicBezTo>
                    <a:pt x="1767" y="5"/>
                    <a:pt x="1742" y="0"/>
                    <a:pt x="1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87" name="Google Shape;1187;p41"/>
          <p:cNvGrpSpPr/>
          <p:nvPr/>
        </p:nvGrpSpPr>
        <p:grpSpPr>
          <a:xfrm rot="-5225802" flipH="1">
            <a:off x="10591769" y="-335630"/>
            <a:ext cx="1377089" cy="2156036"/>
            <a:chOff x="3624975" y="3615525"/>
            <a:chExt cx="448650" cy="704200"/>
          </a:xfrm>
        </p:grpSpPr>
        <p:sp>
          <p:nvSpPr>
            <p:cNvPr id="1188" name="Google Shape;1188;p41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93" name="Google Shape;1193;p41"/>
          <p:cNvGrpSpPr/>
          <p:nvPr/>
        </p:nvGrpSpPr>
        <p:grpSpPr>
          <a:xfrm rot="-9731521" flipH="1">
            <a:off x="11178151" y="1514807"/>
            <a:ext cx="790833" cy="630643"/>
            <a:chOff x="2814675" y="2284550"/>
            <a:chExt cx="594650" cy="473025"/>
          </a:xfrm>
        </p:grpSpPr>
        <p:sp>
          <p:nvSpPr>
            <p:cNvPr id="1194" name="Google Shape;1194;p41"/>
            <p:cNvSpPr/>
            <p:nvPr/>
          </p:nvSpPr>
          <p:spPr>
            <a:xfrm>
              <a:off x="2877350" y="2605850"/>
              <a:ext cx="126575" cy="118600"/>
            </a:xfrm>
            <a:custGeom>
              <a:avLst/>
              <a:gdLst/>
              <a:ahLst/>
              <a:cxnLst/>
              <a:rect l="l" t="t" r="r" b="b"/>
              <a:pathLst>
                <a:path w="5063" h="4744" extrusionOk="0">
                  <a:moveTo>
                    <a:pt x="2519" y="0"/>
                  </a:moveTo>
                  <a:cubicBezTo>
                    <a:pt x="1362" y="0"/>
                    <a:pt x="357" y="852"/>
                    <a:pt x="175" y="2033"/>
                  </a:cubicBezTo>
                  <a:cubicBezTo>
                    <a:pt x="0" y="3312"/>
                    <a:pt x="877" y="4540"/>
                    <a:pt x="2181" y="4715"/>
                  </a:cubicBezTo>
                  <a:cubicBezTo>
                    <a:pt x="2303" y="4734"/>
                    <a:pt x="2424" y="4743"/>
                    <a:pt x="2544" y="4743"/>
                  </a:cubicBezTo>
                  <a:cubicBezTo>
                    <a:pt x="3700" y="4743"/>
                    <a:pt x="4703" y="3893"/>
                    <a:pt x="4862" y="2735"/>
                  </a:cubicBezTo>
                  <a:cubicBezTo>
                    <a:pt x="5063" y="1432"/>
                    <a:pt x="4160" y="229"/>
                    <a:pt x="2882" y="28"/>
                  </a:cubicBezTo>
                  <a:cubicBezTo>
                    <a:pt x="2760" y="10"/>
                    <a:pt x="2639" y="0"/>
                    <a:pt x="2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2814675" y="2418650"/>
              <a:ext cx="126600" cy="118925"/>
            </a:xfrm>
            <a:custGeom>
              <a:avLst/>
              <a:gdLst/>
              <a:ahLst/>
              <a:cxnLst/>
              <a:rect l="l" t="t" r="r" b="b"/>
              <a:pathLst>
                <a:path w="5064" h="4757" extrusionOk="0">
                  <a:moveTo>
                    <a:pt x="2551" y="0"/>
                  </a:moveTo>
                  <a:cubicBezTo>
                    <a:pt x="1381" y="0"/>
                    <a:pt x="360" y="836"/>
                    <a:pt x="176" y="2028"/>
                  </a:cubicBezTo>
                  <a:cubicBezTo>
                    <a:pt x="1" y="3331"/>
                    <a:pt x="878" y="4534"/>
                    <a:pt x="2181" y="4734"/>
                  </a:cubicBezTo>
                  <a:cubicBezTo>
                    <a:pt x="2293" y="4749"/>
                    <a:pt x="2403" y="4757"/>
                    <a:pt x="2513" y="4757"/>
                  </a:cubicBezTo>
                  <a:cubicBezTo>
                    <a:pt x="3683" y="4757"/>
                    <a:pt x="4705" y="3921"/>
                    <a:pt x="4888" y="2729"/>
                  </a:cubicBezTo>
                  <a:cubicBezTo>
                    <a:pt x="5063" y="1426"/>
                    <a:pt x="4186" y="223"/>
                    <a:pt x="2883" y="23"/>
                  </a:cubicBezTo>
                  <a:cubicBezTo>
                    <a:pt x="2772" y="8"/>
                    <a:pt x="2661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2995750" y="2386700"/>
              <a:ext cx="127225" cy="118925"/>
            </a:xfrm>
            <a:custGeom>
              <a:avLst/>
              <a:gdLst/>
              <a:ahLst/>
              <a:cxnLst/>
              <a:rect l="l" t="t" r="r" b="b"/>
              <a:pathLst>
                <a:path w="5089" h="4757" extrusionOk="0">
                  <a:moveTo>
                    <a:pt x="2577" y="0"/>
                  </a:moveTo>
                  <a:cubicBezTo>
                    <a:pt x="1407" y="0"/>
                    <a:pt x="385" y="836"/>
                    <a:pt x="201" y="2027"/>
                  </a:cubicBezTo>
                  <a:cubicBezTo>
                    <a:pt x="1" y="3331"/>
                    <a:pt x="903" y="4534"/>
                    <a:pt x="2206" y="4734"/>
                  </a:cubicBezTo>
                  <a:cubicBezTo>
                    <a:pt x="2316" y="4749"/>
                    <a:pt x="2425" y="4756"/>
                    <a:pt x="2533" y="4756"/>
                  </a:cubicBezTo>
                  <a:cubicBezTo>
                    <a:pt x="3687" y="4756"/>
                    <a:pt x="4728" y="3921"/>
                    <a:pt x="4888" y="2729"/>
                  </a:cubicBezTo>
                  <a:cubicBezTo>
                    <a:pt x="5089" y="1426"/>
                    <a:pt x="4186" y="223"/>
                    <a:pt x="2908" y="22"/>
                  </a:cubicBezTo>
                  <a:cubicBezTo>
                    <a:pt x="2797" y="7"/>
                    <a:pt x="2686" y="0"/>
                    <a:pt x="2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3107925" y="2509975"/>
              <a:ext cx="127200" cy="118600"/>
            </a:xfrm>
            <a:custGeom>
              <a:avLst/>
              <a:gdLst/>
              <a:ahLst/>
              <a:cxnLst/>
              <a:rect l="l" t="t" r="r" b="b"/>
              <a:pathLst>
                <a:path w="5088" h="4744" extrusionOk="0">
                  <a:moveTo>
                    <a:pt x="2544" y="1"/>
                  </a:moveTo>
                  <a:cubicBezTo>
                    <a:pt x="1387" y="1"/>
                    <a:pt x="382" y="850"/>
                    <a:pt x="201" y="2009"/>
                  </a:cubicBezTo>
                  <a:cubicBezTo>
                    <a:pt x="0" y="3312"/>
                    <a:pt x="902" y="4515"/>
                    <a:pt x="2206" y="4715"/>
                  </a:cubicBezTo>
                  <a:cubicBezTo>
                    <a:pt x="2325" y="4734"/>
                    <a:pt x="2445" y="4743"/>
                    <a:pt x="2563" y="4743"/>
                  </a:cubicBezTo>
                  <a:cubicBezTo>
                    <a:pt x="3705" y="4743"/>
                    <a:pt x="4728" y="3892"/>
                    <a:pt x="4887" y="2710"/>
                  </a:cubicBezTo>
                  <a:cubicBezTo>
                    <a:pt x="5088" y="1432"/>
                    <a:pt x="4186" y="229"/>
                    <a:pt x="2907" y="29"/>
                  </a:cubicBezTo>
                  <a:cubicBezTo>
                    <a:pt x="2785" y="10"/>
                    <a:pt x="2664" y="1"/>
                    <a:pt x="2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3136750" y="2284550"/>
              <a:ext cx="126575" cy="118950"/>
            </a:xfrm>
            <a:custGeom>
              <a:avLst/>
              <a:gdLst/>
              <a:ahLst/>
              <a:cxnLst/>
              <a:rect l="l" t="t" r="r" b="b"/>
              <a:pathLst>
                <a:path w="5063" h="4758" extrusionOk="0">
                  <a:moveTo>
                    <a:pt x="2551" y="1"/>
                  </a:moveTo>
                  <a:cubicBezTo>
                    <a:pt x="1381" y="1"/>
                    <a:pt x="359" y="836"/>
                    <a:pt x="175" y="2028"/>
                  </a:cubicBezTo>
                  <a:cubicBezTo>
                    <a:pt x="0" y="3331"/>
                    <a:pt x="877" y="4534"/>
                    <a:pt x="2180" y="4735"/>
                  </a:cubicBezTo>
                  <a:cubicBezTo>
                    <a:pt x="2292" y="4750"/>
                    <a:pt x="2403" y="4757"/>
                    <a:pt x="2512" y="4757"/>
                  </a:cubicBezTo>
                  <a:cubicBezTo>
                    <a:pt x="3682" y="4757"/>
                    <a:pt x="4702" y="3922"/>
                    <a:pt x="4862" y="2730"/>
                  </a:cubicBezTo>
                  <a:cubicBezTo>
                    <a:pt x="5063" y="1427"/>
                    <a:pt x="4160" y="224"/>
                    <a:pt x="2882" y="23"/>
                  </a:cubicBezTo>
                  <a:cubicBezTo>
                    <a:pt x="2771" y="8"/>
                    <a:pt x="2660" y="1"/>
                    <a:pt x="2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2914925" y="2517700"/>
              <a:ext cx="494400" cy="239875"/>
            </a:xfrm>
            <a:custGeom>
              <a:avLst/>
              <a:gdLst/>
              <a:ahLst/>
              <a:cxnLst/>
              <a:rect l="l" t="t" r="r" b="b"/>
              <a:pathLst>
                <a:path w="19776" h="9595" extrusionOk="0">
                  <a:moveTo>
                    <a:pt x="254" y="0"/>
                  </a:moveTo>
                  <a:cubicBezTo>
                    <a:pt x="189" y="0"/>
                    <a:pt x="120" y="27"/>
                    <a:pt x="76" y="71"/>
                  </a:cubicBezTo>
                  <a:cubicBezTo>
                    <a:pt x="1" y="171"/>
                    <a:pt x="26" y="271"/>
                    <a:pt x="126" y="371"/>
                  </a:cubicBezTo>
                  <a:cubicBezTo>
                    <a:pt x="1104" y="1399"/>
                    <a:pt x="2181" y="2351"/>
                    <a:pt x="3309" y="3229"/>
                  </a:cubicBezTo>
                  <a:cubicBezTo>
                    <a:pt x="4437" y="4106"/>
                    <a:pt x="5615" y="4908"/>
                    <a:pt x="6868" y="5610"/>
                  </a:cubicBezTo>
                  <a:cubicBezTo>
                    <a:pt x="6968" y="5685"/>
                    <a:pt x="7069" y="5735"/>
                    <a:pt x="7194" y="5785"/>
                  </a:cubicBezTo>
                  <a:cubicBezTo>
                    <a:pt x="6304" y="5833"/>
                    <a:pt x="5424" y="5861"/>
                    <a:pt x="4541" y="5861"/>
                  </a:cubicBezTo>
                  <a:cubicBezTo>
                    <a:pt x="4057" y="5861"/>
                    <a:pt x="3572" y="5853"/>
                    <a:pt x="3084" y="5835"/>
                  </a:cubicBezTo>
                  <a:cubicBezTo>
                    <a:pt x="2983" y="5835"/>
                    <a:pt x="2883" y="5885"/>
                    <a:pt x="2858" y="6011"/>
                  </a:cubicBezTo>
                  <a:cubicBezTo>
                    <a:pt x="2833" y="6111"/>
                    <a:pt x="2908" y="6236"/>
                    <a:pt x="3033" y="6236"/>
                  </a:cubicBezTo>
                  <a:cubicBezTo>
                    <a:pt x="3575" y="6254"/>
                    <a:pt x="4117" y="6262"/>
                    <a:pt x="4658" y="6262"/>
                  </a:cubicBezTo>
                  <a:cubicBezTo>
                    <a:pt x="5645" y="6262"/>
                    <a:pt x="6633" y="6235"/>
                    <a:pt x="7620" y="6186"/>
                  </a:cubicBezTo>
                  <a:cubicBezTo>
                    <a:pt x="7670" y="6161"/>
                    <a:pt x="7720" y="6136"/>
                    <a:pt x="7745" y="6111"/>
                  </a:cubicBezTo>
                  <a:cubicBezTo>
                    <a:pt x="8723" y="6612"/>
                    <a:pt x="9700" y="7088"/>
                    <a:pt x="10703" y="7489"/>
                  </a:cubicBezTo>
                  <a:cubicBezTo>
                    <a:pt x="12031" y="8016"/>
                    <a:pt x="13409" y="8467"/>
                    <a:pt x="14788" y="8792"/>
                  </a:cubicBezTo>
                  <a:cubicBezTo>
                    <a:pt x="16166" y="9143"/>
                    <a:pt x="17570" y="9394"/>
                    <a:pt x="18998" y="9544"/>
                  </a:cubicBezTo>
                  <a:cubicBezTo>
                    <a:pt x="19174" y="9569"/>
                    <a:pt x="19349" y="9569"/>
                    <a:pt x="19525" y="9594"/>
                  </a:cubicBezTo>
                  <a:cubicBezTo>
                    <a:pt x="19650" y="9594"/>
                    <a:pt x="19750" y="9519"/>
                    <a:pt x="19775" y="9419"/>
                  </a:cubicBezTo>
                  <a:cubicBezTo>
                    <a:pt x="19775" y="9319"/>
                    <a:pt x="19700" y="9193"/>
                    <a:pt x="19600" y="9193"/>
                  </a:cubicBezTo>
                  <a:cubicBezTo>
                    <a:pt x="18171" y="9068"/>
                    <a:pt x="16768" y="8868"/>
                    <a:pt x="15389" y="8542"/>
                  </a:cubicBezTo>
                  <a:cubicBezTo>
                    <a:pt x="15189" y="8492"/>
                    <a:pt x="14988" y="8442"/>
                    <a:pt x="14788" y="8391"/>
                  </a:cubicBezTo>
                  <a:cubicBezTo>
                    <a:pt x="14788" y="8366"/>
                    <a:pt x="14788" y="8316"/>
                    <a:pt x="14763" y="8266"/>
                  </a:cubicBezTo>
                  <a:cubicBezTo>
                    <a:pt x="13710" y="6988"/>
                    <a:pt x="12683" y="5710"/>
                    <a:pt x="11655" y="4432"/>
                  </a:cubicBezTo>
                  <a:cubicBezTo>
                    <a:pt x="11614" y="4376"/>
                    <a:pt x="11559" y="4353"/>
                    <a:pt x="11504" y="4353"/>
                  </a:cubicBezTo>
                  <a:cubicBezTo>
                    <a:pt x="11361" y="4353"/>
                    <a:pt x="11220" y="4512"/>
                    <a:pt x="11329" y="4657"/>
                  </a:cubicBezTo>
                  <a:lnTo>
                    <a:pt x="14211" y="8241"/>
                  </a:lnTo>
                  <a:cubicBezTo>
                    <a:pt x="13234" y="7965"/>
                    <a:pt x="12282" y="7665"/>
                    <a:pt x="11354" y="7314"/>
                  </a:cubicBezTo>
                  <a:cubicBezTo>
                    <a:pt x="10026" y="6787"/>
                    <a:pt x="8748" y="6186"/>
                    <a:pt x="7495" y="5509"/>
                  </a:cubicBezTo>
                  <a:cubicBezTo>
                    <a:pt x="6267" y="4833"/>
                    <a:pt x="5063" y="4056"/>
                    <a:pt x="3936" y="3203"/>
                  </a:cubicBezTo>
                  <a:cubicBezTo>
                    <a:pt x="2808" y="2376"/>
                    <a:pt x="1730" y="1424"/>
                    <a:pt x="728" y="422"/>
                  </a:cubicBezTo>
                  <a:cubicBezTo>
                    <a:pt x="602" y="296"/>
                    <a:pt x="477" y="171"/>
                    <a:pt x="377" y="46"/>
                  </a:cubicBezTo>
                  <a:cubicBezTo>
                    <a:pt x="345" y="14"/>
                    <a:pt x="30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3098525" y="2487625"/>
              <a:ext cx="36350" cy="31725"/>
            </a:xfrm>
            <a:custGeom>
              <a:avLst/>
              <a:gdLst/>
              <a:ahLst/>
              <a:cxnLst/>
              <a:rect l="l" t="t" r="r" b="b"/>
              <a:pathLst>
                <a:path w="1454" h="1269" extrusionOk="0">
                  <a:moveTo>
                    <a:pt x="238" y="0"/>
                  </a:moveTo>
                  <a:cubicBezTo>
                    <a:pt x="180" y="0"/>
                    <a:pt x="119" y="27"/>
                    <a:pt x="75" y="71"/>
                  </a:cubicBezTo>
                  <a:cubicBezTo>
                    <a:pt x="0" y="171"/>
                    <a:pt x="25" y="271"/>
                    <a:pt x="100" y="346"/>
                  </a:cubicBezTo>
                  <a:cubicBezTo>
                    <a:pt x="451" y="647"/>
                    <a:pt x="777" y="948"/>
                    <a:pt x="1103" y="1224"/>
                  </a:cubicBezTo>
                  <a:cubicBezTo>
                    <a:pt x="1145" y="1255"/>
                    <a:pt x="1191" y="1269"/>
                    <a:pt x="1237" y="1269"/>
                  </a:cubicBezTo>
                  <a:cubicBezTo>
                    <a:pt x="1299" y="1269"/>
                    <a:pt x="1360" y="1242"/>
                    <a:pt x="1404" y="1198"/>
                  </a:cubicBezTo>
                  <a:cubicBezTo>
                    <a:pt x="1454" y="1098"/>
                    <a:pt x="1454" y="998"/>
                    <a:pt x="1354" y="923"/>
                  </a:cubicBezTo>
                  <a:cubicBezTo>
                    <a:pt x="1028" y="622"/>
                    <a:pt x="702" y="321"/>
                    <a:pt x="351" y="46"/>
                  </a:cubicBezTo>
                  <a:cubicBezTo>
                    <a:pt x="320" y="14"/>
                    <a:pt x="279" y="0"/>
                    <a:pt x="238" y="0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3174250" y="2400100"/>
              <a:ext cx="29000" cy="114350"/>
            </a:xfrm>
            <a:custGeom>
              <a:avLst/>
              <a:gdLst/>
              <a:ahLst/>
              <a:cxnLst/>
              <a:rect l="l" t="t" r="r" b="b"/>
              <a:pathLst>
                <a:path w="1160" h="4574" extrusionOk="0">
                  <a:moveTo>
                    <a:pt x="943" y="1"/>
                  </a:moveTo>
                  <a:cubicBezTo>
                    <a:pt x="855" y="1"/>
                    <a:pt x="764" y="53"/>
                    <a:pt x="731" y="163"/>
                  </a:cubicBezTo>
                  <a:cubicBezTo>
                    <a:pt x="455" y="1542"/>
                    <a:pt x="204" y="2945"/>
                    <a:pt x="29" y="4349"/>
                  </a:cubicBezTo>
                  <a:cubicBezTo>
                    <a:pt x="1" y="4489"/>
                    <a:pt x="114" y="4574"/>
                    <a:pt x="223" y="4574"/>
                  </a:cubicBezTo>
                  <a:cubicBezTo>
                    <a:pt x="309" y="4574"/>
                    <a:pt x="394" y="4520"/>
                    <a:pt x="405" y="4399"/>
                  </a:cubicBezTo>
                  <a:cubicBezTo>
                    <a:pt x="605" y="3020"/>
                    <a:pt x="856" y="1617"/>
                    <a:pt x="1132" y="238"/>
                  </a:cubicBezTo>
                  <a:cubicBezTo>
                    <a:pt x="1160" y="84"/>
                    <a:pt x="1055" y="1"/>
                    <a:pt x="943" y="1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02" name="Google Shape;1202;p41"/>
          <p:cNvGrpSpPr/>
          <p:nvPr/>
        </p:nvGrpSpPr>
        <p:grpSpPr>
          <a:xfrm rot="-5400000" flipH="1">
            <a:off x="9396920" y="5861482"/>
            <a:ext cx="588352" cy="566582"/>
            <a:chOff x="2963650" y="2018625"/>
            <a:chExt cx="305500" cy="294925"/>
          </a:xfrm>
        </p:grpSpPr>
        <p:sp>
          <p:nvSpPr>
            <p:cNvPr id="1203" name="Google Shape;1203;p41"/>
            <p:cNvSpPr/>
            <p:nvPr/>
          </p:nvSpPr>
          <p:spPr>
            <a:xfrm>
              <a:off x="2963650" y="2018625"/>
              <a:ext cx="305500" cy="294925"/>
            </a:xfrm>
            <a:custGeom>
              <a:avLst/>
              <a:gdLst/>
              <a:ahLst/>
              <a:cxnLst/>
              <a:rect l="l" t="t" r="r" b="b"/>
              <a:pathLst>
                <a:path w="12220" h="11797" extrusionOk="0">
                  <a:moveTo>
                    <a:pt x="4445" y="0"/>
                  </a:moveTo>
                  <a:cubicBezTo>
                    <a:pt x="4211" y="0"/>
                    <a:pt x="3973" y="84"/>
                    <a:pt x="3751" y="277"/>
                  </a:cubicBezTo>
                  <a:cubicBezTo>
                    <a:pt x="3388" y="599"/>
                    <a:pt x="3287" y="1023"/>
                    <a:pt x="3348" y="1426"/>
                  </a:cubicBezTo>
                  <a:cubicBezTo>
                    <a:pt x="3206" y="1305"/>
                    <a:pt x="3045" y="1204"/>
                    <a:pt x="2823" y="1184"/>
                  </a:cubicBezTo>
                  <a:cubicBezTo>
                    <a:pt x="2814" y="1184"/>
                    <a:pt x="2804" y="1184"/>
                    <a:pt x="2795" y="1184"/>
                  </a:cubicBezTo>
                  <a:cubicBezTo>
                    <a:pt x="2088" y="1184"/>
                    <a:pt x="1735" y="1918"/>
                    <a:pt x="1775" y="2555"/>
                  </a:cubicBezTo>
                  <a:cubicBezTo>
                    <a:pt x="1896" y="4027"/>
                    <a:pt x="3227" y="4914"/>
                    <a:pt x="4416" y="5539"/>
                  </a:cubicBezTo>
                  <a:cubicBezTo>
                    <a:pt x="4436" y="5559"/>
                    <a:pt x="4436" y="5579"/>
                    <a:pt x="4436" y="5579"/>
                  </a:cubicBezTo>
                  <a:cubicBezTo>
                    <a:pt x="3811" y="5458"/>
                    <a:pt x="3166" y="5358"/>
                    <a:pt x="2541" y="5317"/>
                  </a:cubicBezTo>
                  <a:cubicBezTo>
                    <a:pt x="2501" y="5316"/>
                    <a:pt x="2460" y="5316"/>
                    <a:pt x="2420" y="5316"/>
                  </a:cubicBezTo>
                  <a:cubicBezTo>
                    <a:pt x="1709" y="5316"/>
                    <a:pt x="958" y="5488"/>
                    <a:pt x="424" y="6003"/>
                  </a:cubicBezTo>
                  <a:cubicBezTo>
                    <a:pt x="202" y="6225"/>
                    <a:pt x="1" y="6487"/>
                    <a:pt x="122" y="6809"/>
                  </a:cubicBezTo>
                  <a:cubicBezTo>
                    <a:pt x="243" y="7112"/>
                    <a:pt x="525" y="7354"/>
                    <a:pt x="787" y="7535"/>
                  </a:cubicBezTo>
                  <a:cubicBezTo>
                    <a:pt x="1194" y="7773"/>
                    <a:pt x="1630" y="7867"/>
                    <a:pt x="2083" y="7867"/>
                  </a:cubicBezTo>
                  <a:cubicBezTo>
                    <a:pt x="2168" y="7867"/>
                    <a:pt x="2253" y="7864"/>
                    <a:pt x="2339" y="7858"/>
                  </a:cubicBezTo>
                  <a:lnTo>
                    <a:pt x="2339" y="7858"/>
                  </a:lnTo>
                  <a:cubicBezTo>
                    <a:pt x="2017" y="8201"/>
                    <a:pt x="1795" y="8624"/>
                    <a:pt x="1856" y="9128"/>
                  </a:cubicBezTo>
                  <a:cubicBezTo>
                    <a:pt x="1939" y="9729"/>
                    <a:pt x="2438" y="10082"/>
                    <a:pt x="2985" y="10082"/>
                  </a:cubicBezTo>
                  <a:cubicBezTo>
                    <a:pt x="3098" y="10082"/>
                    <a:pt x="3213" y="10066"/>
                    <a:pt x="3327" y="10035"/>
                  </a:cubicBezTo>
                  <a:cubicBezTo>
                    <a:pt x="4094" y="9834"/>
                    <a:pt x="4638" y="9068"/>
                    <a:pt x="5041" y="8442"/>
                  </a:cubicBezTo>
                  <a:cubicBezTo>
                    <a:pt x="5041" y="8442"/>
                    <a:pt x="5041" y="8422"/>
                    <a:pt x="5061" y="8422"/>
                  </a:cubicBezTo>
                  <a:cubicBezTo>
                    <a:pt x="5041" y="8442"/>
                    <a:pt x="5041" y="8463"/>
                    <a:pt x="5041" y="8503"/>
                  </a:cubicBezTo>
                  <a:cubicBezTo>
                    <a:pt x="4819" y="9289"/>
                    <a:pt x="4537" y="10156"/>
                    <a:pt x="4840" y="10963"/>
                  </a:cubicBezTo>
                  <a:cubicBezTo>
                    <a:pt x="4990" y="11368"/>
                    <a:pt x="5353" y="11796"/>
                    <a:pt x="5770" y="11796"/>
                  </a:cubicBezTo>
                  <a:cubicBezTo>
                    <a:pt x="5913" y="11796"/>
                    <a:pt x="6062" y="11746"/>
                    <a:pt x="6211" y="11628"/>
                  </a:cubicBezTo>
                  <a:cubicBezTo>
                    <a:pt x="6372" y="11487"/>
                    <a:pt x="6533" y="11265"/>
                    <a:pt x="6634" y="11023"/>
                  </a:cubicBezTo>
                  <a:cubicBezTo>
                    <a:pt x="6856" y="11265"/>
                    <a:pt x="7098" y="11427"/>
                    <a:pt x="7360" y="11487"/>
                  </a:cubicBezTo>
                  <a:cubicBezTo>
                    <a:pt x="7418" y="11500"/>
                    <a:pt x="7473" y="11506"/>
                    <a:pt x="7525" y="11506"/>
                  </a:cubicBezTo>
                  <a:cubicBezTo>
                    <a:pt x="8123" y="11506"/>
                    <a:pt x="8328" y="10699"/>
                    <a:pt x="8328" y="10217"/>
                  </a:cubicBezTo>
                  <a:cubicBezTo>
                    <a:pt x="8328" y="9733"/>
                    <a:pt x="8207" y="9269"/>
                    <a:pt x="8005" y="8846"/>
                  </a:cubicBezTo>
                  <a:lnTo>
                    <a:pt x="8005" y="8846"/>
                  </a:lnTo>
                  <a:cubicBezTo>
                    <a:pt x="8045" y="8866"/>
                    <a:pt x="8106" y="8886"/>
                    <a:pt x="8146" y="8906"/>
                  </a:cubicBezTo>
                  <a:cubicBezTo>
                    <a:pt x="8630" y="9128"/>
                    <a:pt x="9255" y="9370"/>
                    <a:pt x="9800" y="9370"/>
                  </a:cubicBezTo>
                  <a:cubicBezTo>
                    <a:pt x="9813" y="9371"/>
                    <a:pt x="9827" y="9371"/>
                    <a:pt x="9841" y="9371"/>
                  </a:cubicBezTo>
                  <a:cubicBezTo>
                    <a:pt x="10295" y="9371"/>
                    <a:pt x="10807" y="9051"/>
                    <a:pt x="10767" y="8523"/>
                  </a:cubicBezTo>
                  <a:cubicBezTo>
                    <a:pt x="10747" y="8321"/>
                    <a:pt x="10626" y="8140"/>
                    <a:pt x="10465" y="7959"/>
                  </a:cubicBezTo>
                  <a:cubicBezTo>
                    <a:pt x="10868" y="7938"/>
                    <a:pt x="11251" y="7797"/>
                    <a:pt x="11574" y="7535"/>
                  </a:cubicBezTo>
                  <a:cubicBezTo>
                    <a:pt x="12118" y="7071"/>
                    <a:pt x="12219" y="6204"/>
                    <a:pt x="11473" y="5902"/>
                  </a:cubicBezTo>
                  <a:cubicBezTo>
                    <a:pt x="11130" y="5761"/>
                    <a:pt x="10747" y="5761"/>
                    <a:pt x="10384" y="5741"/>
                  </a:cubicBezTo>
                  <a:lnTo>
                    <a:pt x="9558" y="5741"/>
                  </a:lnTo>
                  <a:cubicBezTo>
                    <a:pt x="10021" y="5479"/>
                    <a:pt x="10485" y="5116"/>
                    <a:pt x="10808" y="4712"/>
                  </a:cubicBezTo>
                  <a:cubicBezTo>
                    <a:pt x="11171" y="4228"/>
                    <a:pt x="11292" y="3462"/>
                    <a:pt x="10727" y="3079"/>
                  </a:cubicBezTo>
                  <a:cubicBezTo>
                    <a:pt x="10527" y="2954"/>
                    <a:pt x="10320" y="2899"/>
                    <a:pt x="10109" y="2899"/>
                  </a:cubicBezTo>
                  <a:cubicBezTo>
                    <a:pt x="9980" y="2899"/>
                    <a:pt x="9849" y="2920"/>
                    <a:pt x="9719" y="2958"/>
                  </a:cubicBezTo>
                  <a:cubicBezTo>
                    <a:pt x="9880" y="2615"/>
                    <a:pt x="9961" y="2253"/>
                    <a:pt x="9921" y="1869"/>
                  </a:cubicBezTo>
                  <a:cubicBezTo>
                    <a:pt x="9880" y="1547"/>
                    <a:pt x="9779" y="1144"/>
                    <a:pt x="9538" y="902"/>
                  </a:cubicBezTo>
                  <a:cubicBezTo>
                    <a:pt x="9437" y="794"/>
                    <a:pt x="9323" y="752"/>
                    <a:pt x="9207" y="752"/>
                  </a:cubicBezTo>
                  <a:cubicBezTo>
                    <a:pt x="8997" y="752"/>
                    <a:pt x="8779" y="886"/>
                    <a:pt x="8610" y="1002"/>
                  </a:cubicBezTo>
                  <a:cubicBezTo>
                    <a:pt x="7199" y="1890"/>
                    <a:pt x="6937" y="3583"/>
                    <a:pt x="6634" y="5116"/>
                  </a:cubicBezTo>
                  <a:cubicBezTo>
                    <a:pt x="6553" y="5055"/>
                    <a:pt x="6493" y="4995"/>
                    <a:pt x="6412" y="4954"/>
                  </a:cubicBezTo>
                  <a:cubicBezTo>
                    <a:pt x="6594" y="4370"/>
                    <a:pt x="6574" y="3684"/>
                    <a:pt x="6473" y="3099"/>
                  </a:cubicBezTo>
                  <a:cubicBezTo>
                    <a:pt x="6352" y="2253"/>
                    <a:pt x="6009" y="1325"/>
                    <a:pt x="5505" y="619"/>
                  </a:cubicBezTo>
                  <a:cubicBezTo>
                    <a:pt x="5237" y="249"/>
                    <a:pt x="4848" y="0"/>
                    <a:pt x="44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3084125" y="2144725"/>
              <a:ext cx="65050" cy="70775"/>
            </a:xfrm>
            <a:custGeom>
              <a:avLst/>
              <a:gdLst/>
              <a:ahLst/>
              <a:cxnLst/>
              <a:rect l="l" t="t" r="r" b="b"/>
              <a:pathLst>
                <a:path w="2602" h="2831" extrusionOk="0">
                  <a:moveTo>
                    <a:pt x="1289" y="0"/>
                  </a:moveTo>
                  <a:cubicBezTo>
                    <a:pt x="1133" y="0"/>
                    <a:pt x="978" y="35"/>
                    <a:pt x="847" y="112"/>
                  </a:cubicBezTo>
                  <a:cubicBezTo>
                    <a:pt x="746" y="152"/>
                    <a:pt x="666" y="253"/>
                    <a:pt x="585" y="334"/>
                  </a:cubicBezTo>
                  <a:cubicBezTo>
                    <a:pt x="283" y="535"/>
                    <a:pt x="101" y="878"/>
                    <a:pt x="81" y="1241"/>
                  </a:cubicBezTo>
                  <a:cubicBezTo>
                    <a:pt x="81" y="1281"/>
                    <a:pt x="81" y="1322"/>
                    <a:pt x="101" y="1362"/>
                  </a:cubicBezTo>
                  <a:cubicBezTo>
                    <a:pt x="41" y="1382"/>
                    <a:pt x="0" y="1423"/>
                    <a:pt x="0" y="1503"/>
                  </a:cubicBezTo>
                  <a:cubicBezTo>
                    <a:pt x="0" y="1644"/>
                    <a:pt x="41" y="1765"/>
                    <a:pt x="121" y="1886"/>
                  </a:cubicBezTo>
                  <a:cubicBezTo>
                    <a:pt x="283" y="2269"/>
                    <a:pt x="585" y="2612"/>
                    <a:pt x="988" y="2753"/>
                  </a:cubicBezTo>
                  <a:cubicBezTo>
                    <a:pt x="1126" y="2805"/>
                    <a:pt x="1273" y="2830"/>
                    <a:pt x="1419" y="2830"/>
                  </a:cubicBezTo>
                  <a:cubicBezTo>
                    <a:pt x="1790" y="2830"/>
                    <a:pt x="2157" y="2668"/>
                    <a:pt x="2359" y="2350"/>
                  </a:cubicBezTo>
                  <a:cubicBezTo>
                    <a:pt x="2541" y="2088"/>
                    <a:pt x="2601" y="1745"/>
                    <a:pt x="2601" y="1443"/>
                  </a:cubicBezTo>
                  <a:cubicBezTo>
                    <a:pt x="2581" y="1140"/>
                    <a:pt x="2521" y="858"/>
                    <a:pt x="2339" y="596"/>
                  </a:cubicBezTo>
                  <a:cubicBezTo>
                    <a:pt x="2178" y="354"/>
                    <a:pt x="1956" y="172"/>
                    <a:pt x="1674" y="72"/>
                  </a:cubicBezTo>
                  <a:cubicBezTo>
                    <a:pt x="1554" y="25"/>
                    <a:pt x="1421" y="0"/>
                    <a:pt x="1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3033225" y="2092525"/>
              <a:ext cx="175425" cy="168925"/>
            </a:xfrm>
            <a:custGeom>
              <a:avLst/>
              <a:gdLst/>
              <a:ahLst/>
              <a:cxnLst/>
              <a:rect l="l" t="t" r="r" b="b"/>
              <a:pathLst>
                <a:path w="7017" h="6757" extrusionOk="0">
                  <a:moveTo>
                    <a:pt x="3413" y="2226"/>
                  </a:moveTo>
                  <a:cubicBezTo>
                    <a:pt x="3508" y="2226"/>
                    <a:pt x="3601" y="2237"/>
                    <a:pt x="3690" y="2260"/>
                  </a:cubicBezTo>
                  <a:cubicBezTo>
                    <a:pt x="4194" y="2381"/>
                    <a:pt x="4516" y="2805"/>
                    <a:pt x="4617" y="3289"/>
                  </a:cubicBezTo>
                  <a:cubicBezTo>
                    <a:pt x="4678" y="3531"/>
                    <a:pt x="4658" y="3793"/>
                    <a:pt x="4577" y="4035"/>
                  </a:cubicBezTo>
                  <a:cubicBezTo>
                    <a:pt x="4476" y="4317"/>
                    <a:pt x="4275" y="4499"/>
                    <a:pt x="4012" y="4619"/>
                  </a:cubicBezTo>
                  <a:cubicBezTo>
                    <a:pt x="3821" y="4708"/>
                    <a:pt x="3596" y="4764"/>
                    <a:pt x="3379" y="4764"/>
                  </a:cubicBezTo>
                  <a:cubicBezTo>
                    <a:pt x="3300" y="4764"/>
                    <a:pt x="3221" y="4757"/>
                    <a:pt x="3145" y="4740"/>
                  </a:cubicBezTo>
                  <a:cubicBezTo>
                    <a:pt x="2863" y="4680"/>
                    <a:pt x="2621" y="4539"/>
                    <a:pt x="2440" y="4337"/>
                  </a:cubicBezTo>
                  <a:cubicBezTo>
                    <a:pt x="2036" y="3873"/>
                    <a:pt x="2077" y="3148"/>
                    <a:pt x="2520" y="2724"/>
                  </a:cubicBezTo>
                  <a:cubicBezTo>
                    <a:pt x="2561" y="2664"/>
                    <a:pt x="2561" y="2623"/>
                    <a:pt x="2561" y="2583"/>
                  </a:cubicBezTo>
                  <a:cubicBezTo>
                    <a:pt x="2777" y="2351"/>
                    <a:pt x="3101" y="2226"/>
                    <a:pt x="3413" y="2226"/>
                  </a:cubicBezTo>
                  <a:close/>
                  <a:moveTo>
                    <a:pt x="1668" y="1"/>
                  </a:moveTo>
                  <a:cubicBezTo>
                    <a:pt x="1572" y="1"/>
                    <a:pt x="1476" y="74"/>
                    <a:pt x="1512" y="184"/>
                  </a:cubicBezTo>
                  <a:cubicBezTo>
                    <a:pt x="1734" y="930"/>
                    <a:pt x="1996" y="1676"/>
                    <a:pt x="2339" y="2361"/>
                  </a:cubicBezTo>
                  <a:cubicBezTo>
                    <a:pt x="2278" y="2422"/>
                    <a:pt x="2238" y="2482"/>
                    <a:pt x="2198" y="2523"/>
                  </a:cubicBezTo>
                  <a:cubicBezTo>
                    <a:pt x="2178" y="2563"/>
                    <a:pt x="2178" y="2603"/>
                    <a:pt x="2178" y="2644"/>
                  </a:cubicBezTo>
                  <a:cubicBezTo>
                    <a:pt x="1855" y="3047"/>
                    <a:pt x="1754" y="3591"/>
                    <a:pt x="1936" y="4075"/>
                  </a:cubicBezTo>
                  <a:cubicBezTo>
                    <a:pt x="1936" y="4075"/>
                    <a:pt x="1916" y="4075"/>
                    <a:pt x="1916" y="4095"/>
                  </a:cubicBezTo>
                  <a:cubicBezTo>
                    <a:pt x="1311" y="4236"/>
                    <a:pt x="726" y="4418"/>
                    <a:pt x="141" y="4619"/>
                  </a:cubicBezTo>
                  <a:cubicBezTo>
                    <a:pt x="61" y="4640"/>
                    <a:pt x="0" y="4720"/>
                    <a:pt x="20" y="4801"/>
                  </a:cubicBezTo>
                  <a:cubicBezTo>
                    <a:pt x="55" y="4871"/>
                    <a:pt x="121" y="4926"/>
                    <a:pt x="190" y="4926"/>
                  </a:cubicBezTo>
                  <a:cubicBezTo>
                    <a:pt x="201" y="4926"/>
                    <a:pt x="211" y="4925"/>
                    <a:pt x="222" y="4922"/>
                  </a:cubicBezTo>
                  <a:cubicBezTo>
                    <a:pt x="807" y="4700"/>
                    <a:pt x="1391" y="4539"/>
                    <a:pt x="1996" y="4378"/>
                  </a:cubicBezTo>
                  <a:cubicBezTo>
                    <a:pt x="2016" y="4378"/>
                    <a:pt x="2057" y="4357"/>
                    <a:pt x="2057" y="4337"/>
                  </a:cubicBezTo>
                  <a:cubicBezTo>
                    <a:pt x="2238" y="4619"/>
                    <a:pt x="2500" y="4841"/>
                    <a:pt x="2803" y="4962"/>
                  </a:cubicBezTo>
                  <a:cubicBezTo>
                    <a:pt x="2970" y="5029"/>
                    <a:pt x="3151" y="5068"/>
                    <a:pt x="3334" y="5068"/>
                  </a:cubicBezTo>
                  <a:cubicBezTo>
                    <a:pt x="3372" y="5068"/>
                    <a:pt x="3410" y="5067"/>
                    <a:pt x="3448" y="5063"/>
                  </a:cubicBezTo>
                  <a:cubicBezTo>
                    <a:pt x="3448" y="5063"/>
                    <a:pt x="3448" y="5083"/>
                    <a:pt x="3448" y="5083"/>
                  </a:cubicBezTo>
                  <a:cubicBezTo>
                    <a:pt x="3488" y="5587"/>
                    <a:pt x="3549" y="6112"/>
                    <a:pt x="3609" y="6616"/>
                  </a:cubicBezTo>
                  <a:cubicBezTo>
                    <a:pt x="3609" y="6696"/>
                    <a:pt x="3670" y="6757"/>
                    <a:pt x="3750" y="6757"/>
                  </a:cubicBezTo>
                  <a:cubicBezTo>
                    <a:pt x="3831" y="6757"/>
                    <a:pt x="3932" y="6696"/>
                    <a:pt x="3912" y="6616"/>
                  </a:cubicBezTo>
                  <a:cubicBezTo>
                    <a:pt x="3851" y="6112"/>
                    <a:pt x="3791" y="5587"/>
                    <a:pt x="3770" y="5083"/>
                  </a:cubicBezTo>
                  <a:cubicBezTo>
                    <a:pt x="3770" y="5063"/>
                    <a:pt x="3750" y="5043"/>
                    <a:pt x="3750" y="5023"/>
                  </a:cubicBezTo>
                  <a:cubicBezTo>
                    <a:pt x="3791" y="5023"/>
                    <a:pt x="3851" y="5003"/>
                    <a:pt x="3891" y="5003"/>
                  </a:cubicBezTo>
                  <a:cubicBezTo>
                    <a:pt x="4214" y="4902"/>
                    <a:pt x="4537" y="4720"/>
                    <a:pt x="4718" y="4438"/>
                  </a:cubicBezTo>
                  <a:cubicBezTo>
                    <a:pt x="4779" y="4337"/>
                    <a:pt x="4819" y="4236"/>
                    <a:pt x="4859" y="4136"/>
                  </a:cubicBezTo>
                  <a:cubicBezTo>
                    <a:pt x="4879" y="4156"/>
                    <a:pt x="4900" y="4156"/>
                    <a:pt x="4940" y="4176"/>
                  </a:cubicBezTo>
                  <a:cubicBezTo>
                    <a:pt x="5565" y="4398"/>
                    <a:pt x="6190" y="4619"/>
                    <a:pt x="6815" y="4882"/>
                  </a:cubicBezTo>
                  <a:cubicBezTo>
                    <a:pt x="6823" y="4884"/>
                    <a:pt x="6832" y="4886"/>
                    <a:pt x="6841" y="4886"/>
                  </a:cubicBezTo>
                  <a:cubicBezTo>
                    <a:pt x="6901" y="4886"/>
                    <a:pt x="6979" y="4833"/>
                    <a:pt x="6996" y="4781"/>
                  </a:cubicBezTo>
                  <a:cubicBezTo>
                    <a:pt x="7017" y="4680"/>
                    <a:pt x="6956" y="4619"/>
                    <a:pt x="6896" y="4579"/>
                  </a:cubicBezTo>
                  <a:cubicBezTo>
                    <a:pt x="6271" y="4337"/>
                    <a:pt x="5646" y="4095"/>
                    <a:pt x="5021" y="3873"/>
                  </a:cubicBezTo>
                  <a:lnTo>
                    <a:pt x="4940" y="3873"/>
                  </a:lnTo>
                  <a:cubicBezTo>
                    <a:pt x="4960" y="3732"/>
                    <a:pt x="4960" y="3611"/>
                    <a:pt x="4960" y="3470"/>
                  </a:cubicBezTo>
                  <a:cubicBezTo>
                    <a:pt x="4940" y="3188"/>
                    <a:pt x="4859" y="2906"/>
                    <a:pt x="4718" y="2664"/>
                  </a:cubicBezTo>
                  <a:cubicBezTo>
                    <a:pt x="5283" y="2099"/>
                    <a:pt x="5908" y="1575"/>
                    <a:pt x="6553" y="1091"/>
                  </a:cubicBezTo>
                  <a:cubicBezTo>
                    <a:pt x="6613" y="1051"/>
                    <a:pt x="6654" y="950"/>
                    <a:pt x="6593" y="889"/>
                  </a:cubicBezTo>
                  <a:cubicBezTo>
                    <a:pt x="6566" y="836"/>
                    <a:pt x="6513" y="800"/>
                    <a:pt x="6462" y="800"/>
                  </a:cubicBezTo>
                  <a:cubicBezTo>
                    <a:pt x="6436" y="800"/>
                    <a:pt x="6412" y="809"/>
                    <a:pt x="6392" y="829"/>
                  </a:cubicBezTo>
                  <a:cubicBezTo>
                    <a:pt x="5726" y="1313"/>
                    <a:pt x="5121" y="1857"/>
                    <a:pt x="4516" y="2422"/>
                  </a:cubicBezTo>
                  <a:cubicBezTo>
                    <a:pt x="4375" y="2240"/>
                    <a:pt x="4194" y="2099"/>
                    <a:pt x="3972" y="2019"/>
                  </a:cubicBezTo>
                  <a:cubicBezTo>
                    <a:pt x="3792" y="1948"/>
                    <a:pt x="3604" y="1914"/>
                    <a:pt x="3416" y="1914"/>
                  </a:cubicBezTo>
                  <a:cubicBezTo>
                    <a:pt x="3120" y="1914"/>
                    <a:pt x="2828" y="1999"/>
                    <a:pt x="2581" y="2160"/>
                  </a:cubicBezTo>
                  <a:cubicBezTo>
                    <a:pt x="2258" y="1494"/>
                    <a:pt x="2016" y="809"/>
                    <a:pt x="1815" y="103"/>
                  </a:cubicBezTo>
                  <a:cubicBezTo>
                    <a:pt x="1791" y="32"/>
                    <a:pt x="1730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06" name="Google Shape;1206;p41"/>
          <p:cNvSpPr/>
          <p:nvPr/>
        </p:nvSpPr>
        <p:spPr>
          <a:xfrm>
            <a:off x="7279513" y="52656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07" name="Google Shape;1207;p41"/>
          <p:cNvSpPr/>
          <p:nvPr/>
        </p:nvSpPr>
        <p:spPr>
          <a:xfrm>
            <a:off x="11100887" y="557766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2601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69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40513" y="2798619"/>
            <a:ext cx="442248" cy="429491"/>
          </a:xfrm>
          <a:prstGeom prst="rect">
            <a:avLst/>
          </a:prstGeom>
          <a:solidFill>
            <a:srgbClr val="61C9FF"/>
          </a:solidFill>
          <a:ln>
            <a:solidFill>
              <a:srgbClr val="5FC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8" name="Rectangle 7"/>
          <p:cNvSpPr/>
          <p:nvPr userDrawn="1"/>
        </p:nvSpPr>
        <p:spPr>
          <a:xfrm>
            <a:off x="1994326" y="4419601"/>
            <a:ext cx="522499" cy="429491"/>
          </a:xfrm>
          <a:prstGeom prst="rect">
            <a:avLst/>
          </a:prstGeom>
          <a:solidFill>
            <a:srgbClr val="78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9" name="Rectangle 8"/>
          <p:cNvSpPr/>
          <p:nvPr userDrawn="1"/>
        </p:nvSpPr>
        <p:spPr>
          <a:xfrm>
            <a:off x="4056281" y="4419601"/>
            <a:ext cx="420341" cy="429491"/>
          </a:xfrm>
          <a:prstGeom prst="rect">
            <a:avLst/>
          </a:prstGeom>
          <a:solidFill>
            <a:srgbClr val="8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1" name="Rectangle 10"/>
          <p:cNvSpPr/>
          <p:nvPr userDrawn="1"/>
        </p:nvSpPr>
        <p:spPr>
          <a:xfrm>
            <a:off x="4865551" y="4419600"/>
            <a:ext cx="413920" cy="429491"/>
          </a:xfrm>
          <a:prstGeom prst="rect">
            <a:avLst/>
          </a:prstGeom>
          <a:solidFill>
            <a:srgbClr val="8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r="1278"/>
          <a:stretch/>
        </p:blipFill>
        <p:spPr>
          <a:xfrm>
            <a:off x="3252512" y="4423611"/>
            <a:ext cx="406204" cy="42949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994324" y="4648200"/>
            <a:ext cx="522500" cy="200891"/>
          </a:xfrm>
          <a:prstGeom prst="rect">
            <a:avLst/>
          </a:prstGeom>
          <a:solidFill>
            <a:srgbClr val="81E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4" name="Rectangle 13"/>
          <p:cNvSpPr/>
          <p:nvPr userDrawn="1"/>
        </p:nvSpPr>
        <p:spPr>
          <a:xfrm>
            <a:off x="1994324" y="4576012"/>
            <a:ext cx="522500" cy="72187"/>
          </a:xfrm>
          <a:prstGeom prst="rect">
            <a:avLst/>
          </a:prstGeom>
          <a:solidFill>
            <a:srgbClr val="7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</p:spTree>
    <p:extLst>
      <p:ext uri="{BB962C8B-B14F-4D97-AF65-F5344CB8AC3E}">
        <p14:creationId xmlns:p14="http://schemas.microsoft.com/office/powerpoint/2010/main" val="388198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865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35633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662600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82A05-5791-DDF4-B60C-D3BCFFC84174}"/>
              </a:ext>
            </a:extLst>
          </p:cNvPr>
          <p:cNvSpPr txBox="1"/>
          <p:nvPr userDrawn="1"/>
        </p:nvSpPr>
        <p:spPr>
          <a:xfrm>
            <a:off x="3048000" y="7772400"/>
            <a:ext cx="948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191708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download mario background Google Search Super Sibs in 2019 Super  [3840x2400] for your Desktop, Mobile &amp;amp; Tablet | Explore 41+ Background  Mario | Mario Backgrounds, Mario Wallpapers, Mario Wallpape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1434"/>
            <a:ext cx="12178247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27223" y="5190565"/>
            <a:ext cx="957041" cy="9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9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uper Mario Bros background | Mario bros, Mario games, Super mario bro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2" y="1"/>
            <a:ext cx="12184930" cy="687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3628723" y="4055166"/>
            <a:ext cx="634530" cy="636105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6" name="Rectangle 15"/>
          <p:cNvSpPr/>
          <p:nvPr userDrawn="1"/>
        </p:nvSpPr>
        <p:spPr>
          <a:xfrm>
            <a:off x="6874083" y="2080592"/>
            <a:ext cx="634530" cy="636105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7" name="Rectangle 16"/>
          <p:cNvSpPr/>
          <p:nvPr userDrawn="1"/>
        </p:nvSpPr>
        <p:spPr>
          <a:xfrm>
            <a:off x="6391673" y="4128249"/>
            <a:ext cx="543258" cy="576470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8" name="Rectangle 17"/>
          <p:cNvSpPr/>
          <p:nvPr userDrawn="1"/>
        </p:nvSpPr>
        <p:spPr>
          <a:xfrm>
            <a:off x="7508614" y="4114802"/>
            <a:ext cx="543258" cy="576469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9" name="Rectangle 18"/>
          <p:cNvSpPr/>
          <p:nvPr userDrawn="1"/>
        </p:nvSpPr>
        <p:spPr>
          <a:xfrm>
            <a:off x="902843" y="5470359"/>
            <a:ext cx="2725880" cy="681708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5280629" y="4163704"/>
            <a:ext cx="551905" cy="4965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3184286" y="3281925"/>
            <a:ext cx="551905" cy="5034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1749887" y="4704719"/>
            <a:ext cx="551905" cy="5034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2301793" y="4704719"/>
            <a:ext cx="551905" cy="5034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3736191" y="3281925"/>
            <a:ext cx="551905" cy="503418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9074795" y="4951563"/>
            <a:ext cx="2725880" cy="1200505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177767" y="5375445"/>
            <a:ext cx="984071" cy="9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8"/>
          <p:cNvGrpSpPr/>
          <p:nvPr/>
        </p:nvGrpSpPr>
        <p:grpSpPr>
          <a:xfrm>
            <a:off x="5495599" y="3694874"/>
            <a:ext cx="4927667" cy="496568"/>
            <a:chOff x="4131921" y="2771650"/>
            <a:chExt cx="3704916" cy="373350"/>
          </a:xfrm>
        </p:grpSpPr>
        <p:grpSp>
          <p:nvGrpSpPr>
            <p:cNvPr id="912" name="Google Shape;912;p28"/>
            <p:cNvGrpSpPr/>
            <p:nvPr/>
          </p:nvGrpSpPr>
          <p:grpSpPr>
            <a:xfrm rot="-5400000">
              <a:off x="7447563" y="2755725"/>
              <a:ext cx="373350" cy="405200"/>
              <a:chOff x="5133675" y="-97975"/>
              <a:chExt cx="373350" cy="405200"/>
            </a:xfrm>
          </p:grpSpPr>
          <p:sp>
            <p:nvSpPr>
              <p:cNvPr id="913" name="Google Shape;913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4" name="Google Shape;914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15" name="Google Shape;915;p28"/>
            <p:cNvGrpSpPr/>
            <p:nvPr/>
          </p:nvGrpSpPr>
          <p:grpSpPr>
            <a:xfrm rot="5400000" flipH="1">
              <a:off x="4144078" y="2759493"/>
              <a:ext cx="373350" cy="397663"/>
              <a:chOff x="5133675" y="-97975"/>
              <a:chExt cx="373350" cy="405200"/>
            </a:xfrm>
          </p:grpSpPr>
          <p:sp>
            <p:nvSpPr>
              <p:cNvPr id="916" name="Google Shape;916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7" name="Google Shape;917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919" name="Google Shape;919;p28"/>
          <p:cNvSpPr txBox="1">
            <a:spLocks noGrp="1"/>
          </p:cNvSpPr>
          <p:nvPr>
            <p:ph type="ctrTitle" idx="4294967295"/>
          </p:nvPr>
        </p:nvSpPr>
        <p:spPr>
          <a:xfrm>
            <a:off x="5665788" y="1273175"/>
            <a:ext cx="6496050" cy="255111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378978" y="153321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990600" y="139848"/>
            <a:ext cx="1100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1. Tính nhẩm.</a:t>
            </a:r>
            <a:endParaRPr lang="en-US" sz="36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5EFDE0-8DB4-2FCE-152C-ECFA949F7A0B}"/>
              </a:ext>
            </a:extLst>
          </p:cNvPr>
          <p:cNvSpPr/>
          <p:nvPr/>
        </p:nvSpPr>
        <p:spPr>
          <a:xfrm>
            <a:off x="298115" y="1221572"/>
            <a:ext cx="5345721" cy="97403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rgbClr val="000000"/>
                </a:solidFill>
              </a:rPr>
              <a:t>14 x 10 = </a:t>
            </a:r>
            <a:r>
              <a:rPr lang="en-US" sz="3600">
                <a:solidFill>
                  <a:srgbClr val="FF0000"/>
                </a:solidFill>
              </a:rPr>
              <a:t>140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31CEE3-5F34-49EC-8629-B14AB5472F4A}"/>
              </a:ext>
            </a:extLst>
          </p:cNvPr>
          <p:cNvSpPr/>
          <p:nvPr/>
        </p:nvSpPr>
        <p:spPr>
          <a:xfrm>
            <a:off x="5955418" y="1221572"/>
            <a:ext cx="5908305" cy="97403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rgbClr val="000000"/>
                </a:solidFill>
              </a:rPr>
              <a:t>1 348 x 100 = </a:t>
            </a:r>
            <a:r>
              <a:rPr lang="en-US" sz="3600">
                <a:solidFill>
                  <a:srgbClr val="FF0000"/>
                </a:solidFill>
              </a:rPr>
              <a:t>134 800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DA099E-F5F9-E8CE-361A-9260AC6CF15B}"/>
              </a:ext>
            </a:extLst>
          </p:cNvPr>
          <p:cNvSpPr/>
          <p:nvPr/>
        </p:nvSpPr>
        <p:spPr>
          <a:xfrm>
            <a:off x="298115" y="2560651"/>
            <a:ext cx="5345721" cy="97403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rgbClr val="000000"/>
                </a:solidFill>
              </a:rPr>
              <a:t>18 390 : 10 = </a:t>
            </a:r>
            <a:r>
              <a:rPr lang="en-US" sz="3600">
                <a:solidFill>
                  <a:srgbClr val="FF0000"/>
                </a:solidFill>
              </a:rPr>
              <a:t>1 839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C41D63-11D5-2FF4-DB09-8D94C3E25FAC}"/>
              </a:ext>
            </a:extLst>
          </p:cNvPr>
          <p:cNvSpPr/>
          <p:nvPr/>
        </p:nvSpPr>
        <p:spPr>
          <a:xfrm>
            <a:off x="5955418" y="2560651"/>
            <a:ext cx="5908305" cy="97403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rgbClr val="000000"/>
                </a:solidFill>
              </a:rPr>
              <a:t>328 000 : 100 = </a:t>
            </a:r>
            <a:r>
              <a:rPr lang="en-US" sz="3600">
                <a:solidFill>
                  <a:srgbClr val="FF0000"/>
                </a:solidFill>
              </a:rPr>
              <a:t>3 280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A8B553-3BCB-DF5F-BD0E-144C27847E80}"/>
              </a:ext>
            </a:extLst>
          </p:cNvPr>
          <p:cNvSpPr/>
          <p:nvPr/>
        </p:nvSpPr>
        <p:spPr>
          <a:xfrm>
            <a:off x="3140772" y="4297349"/>
            <a:ext cx="5880293" cy="97403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rgbClr val="000000"/>
                </a:solidFill>
              </a:rPr>
              <a:t>5 629 x 1 000 = </a:t>
            </a:r>
            <a:r>
              <a:rPr lang="en-US" sz="3600">
                <a:solidFill>
                  <a:srgbClr val="FF0000"/>
                </a:solidFill>
              </a:rPr>
              <a:t>5 629 000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9DF197-AAB7-5F2A-7AC4-065D4F1ABEC6}"/>
              </a:ext>
            </a:extLst>
          </p:cNvPr>
          <p:cNvSpPr/>
          <p:nvPr/>
        </p:nvSpPr>
        <p:spPr>
          <a:xfrm>
            <a:off x="3140772" y="5636428"/>
            <a:ext cx="5880293" cy="97403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rgbClr val="000000"/>
                </a:solidFill>
              </a:rPr>
              <a:t>378 000 : 1 000 = </a:t>
            </a:r>
            <a:r>
              <a:rPr lang="en-US" sz="3600">
                <a:solidFill>
                  <a:srgbClr val="FF0000"/>
                </a:solidFill>
              </a:rPr>
              <a:t>378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AC7C18-0F19-7BC1-FC44-D6B8DFFFD6BF}"/>
              </a:ext>
            </a:extLst>
          </p:cNvPr>
          <p:cNvSpPr/>
          <p:nvPr/>
        </p:nvSpPr>
        <p:spPr>
          <a:xfrm>
            <a:off x="2514600" y="1403789"/>
            <a:ext cx="1143000" cy="60960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C447CA-8E40-7E35-BFF9-7AB15CD152B8}"/>
              </a:ext>
            </a:extLst>
          </p:cNvPr>
          <p:cNvSpPr/>
          <p:nvPr/>
        </p:nvSpPr>
        <p:spPr>
          <a:xfrm>
            <a:off x="3255072" y="2723818"/>
            <a:ext cx="1583628" cy="60960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C332A3-BB12-CE5C-D0D4-B7F3F42A759E}"/>
              </a:ext>
            </a:extLst>
          </p:cNvPr>
          <p:cNvSpPr/>
          <p:nvPr/>
        </p:nvSpPr>
        <p:spPr>
          <a:xfrm>
            <a:off x="9021065" y="1403789"/>
            <a:ext cx="2275585" cy="60960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E4131C-55D9-80B8-B603-494E70327FBA}"/>
              </a:ext>
            </a:extLst>
          </p:cNvPr>
          <p:cNvSpPr/>
          <p:nvPr/>
        </p:nvSpPr>
        <p:spPr>
          <a:xfrm>
            <a:off x="9429750" y="2742868"/>
            <a:ext cx="2222693" cy="60960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B4435F-833F-EAC9-E5C4-25E2482D5D0F}"/>
              </a:ext>
            </a:extLst>
          </p:cNvPr>
          <p:cNvSpPr/>
          <p:nvPr/>
        </p:nvSpPr>
        <p:spPr>
          <a:xfrm>
            <a:off x="6493113" y="4479566"/>
            <a:ext cx="2222693" cy="60960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69EBF0C-901A-101B-E53F-144DD184BAE9}"/>
              </a:ext>
            </a:extLst>
          </p:cNvPr>
          <p:cNvSpPr/>
          <p:nvPr/>
        </p:nvSpPr>
        <p:spPr>
          <a:xfrm>
            <a:off x="6985477" y="5818645"/>
            <a:ext cx="1730330" cy="60960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7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758966" y="278996"/>
            <a:ext cx="11005027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b="1"/>
              <a:t>2. Rô-bốt chạy 10 vòng quanh sân vận động. Biết mỗi vòng quanh sân dài    375 m. Hỏi Rô-bốt đã chạy bao nhiêu mét?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2B3F6-129F-8BB4-DBC9-06E00ED4A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3577" y="3702935"/>
            <a:ext cx="5314683" cy="315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03EFFC-022A-7303-5C0B-61F4A35DCE9A}"/>
              </a:ext>
            </a:extLst>
          </p:cNvPr>
          <p:cNvSpPr/>
          <p:nvPr/>
        </p:nvSpPr>
        <p:spPr>
          <a:xfrm>
            <a:off x="5039502" y="628642"/>
            <a:ext cx="2443954" cy="618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708FFB-D71A-13FA-0B81-832C77A6B5A5}"/>
              </a:ext>
            </a:extLst>
          </p:cNvPr>
          <p:cNvSpPr/>
          <p:nvPr/>
        </p:nvSpPr>
        <p:spPr>
          <a:xfrm>
            <a:off x="413701" y="2586015"/>
            <a:ext cx="2443954" cy="618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FB1B0C-D7F1-9BE3-8A2E-165B00610FD7}"/>
              </a:ext>
            </a:extLst>
          </p:cNvPr>
          <p:cNvSpPr txBox="1"/>
          <p:nvPr/>
        </p:nvSpPr>
        <p:spPr>
          <a:xfrm>
            <a:off x="743110" y="278996"/>
            <a:ext cx="11005027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b="1"/>
              <a:t>2. Rô-bốt chạy 10 vòng quanh sân vận động. Biết mỗi vòng quanh sân dài    375 m. </a:t>
            </a:r>
            <a:r>
              <a:rPr lang="en-US" sz="4400" b="1">
                <a:solidFill>
                  <a:srgbClr val="00B0F0"/>
                </a:solidFill>
              </a:rPr>
              <a:t>Hỏi Rô-bốt đã chạy bao nhiêu mét?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2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758966" y="278996"/>
            <a:ext cx="1100502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2. Rô-bốt chạy 10 vòng quanh sân vận động. Biết mỗi vòng quanh sân dài 375 m. Hỏi Rô-bốt đã chạy bao nhiêu mét?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88FCB-DD4A-9F0E-68EE-EE2F43E43DDA}"/>
              </a:ext>
            </a:extLst>
          </p:cNvPr>
          <p:cNvSpPr txBox="1"/>
          <p:nvPr/>
        </p:nvSpPr>
        <p:spPr>
          <a:xfrm>
            <a:off x="2799748" y="3962693"/>
            <a:ext cx="934805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/>
              <a:t>Rô-bốt đã chạy số mét là: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/>
              <a:t>    375 × 10 = 3 750 (m)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/>
              <a:t>			  Đáp số: 3 750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962F1-EDD4-E0F8-6CB8-0E2F9452845B}"/>
              </a:ext>
            </a:extLst>
          </p:cNvPr>
          <p:cNvSpPr txBox="1"/>
          <p:nvPr/>
        </p:nvSpPr>
        <p:spPr>
          <a:xfrm>
            <a:off x="1406893" y="3044279"/>
            <a:ext cx="93480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/>
              <a:t>Bài giải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09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758966" y="278996"/>
            <a:ext cx="11005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 b="1"/>
              <a:t>3. Quan sát tranh rồi trả lời câu hỏi.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7AAF6-B874-9945-0886-08863C9310C3}"/>
              </a:ext>
            </a:extLst>
          </p:cNvPr>
          <p:cNvSpPr txBox="1"/>
          <p:nvPr/>
        </p:nvSpPr>
        <p:spPr>
          <a:xfrm>
            <a:off x="758966" y="4387227"/>
            <a:ext cx="107638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/>
              <a:t>Trong hội trường, các hàng ghế được xếp đều nhau ở hai bên lối đi. Biết mỗi hàng ghế ở hai bên lối đi đều có 8 chỗ ngồi. Hỏi hội trường có tất cả bao nhiêu chỗ ngồi?</a:t>
            </a:r>
            <a:endParaRPr lang="en-US" sz="6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0FE1EB-FA51-AFD9-CBE6-26302749D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768" y="1022658"/>
            <a:ext cx="9330222" cy="32056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97D766-CE8A-D7F1-B6E2-A4A74D00958A}"/>
              </a:ext>
            </a:extLst>
          </p:cNvPr>
          <p:cNvSpPr/>
          <p:nvPr/>
        </p:nvSpPr>
        <p:spPr>
          <a:xfrm>
            <a:off x="5115702" y="5014497"/>
            <a:ext cx="2142348" cy="511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C16F1-7550-9705-C5BE-46F434830A5A}"/>
              </a:ext>
            </a:extLst>
          </p:cNvPr>
          <p:cNvSpPr/>
          <p:nvPr/>
        </p:nvSpPr>
        <p:spPr>
          <a:xfrm>
            <a:off x="1705752" y="5541389"/>
            <a:ext cx="2142348" cy="511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397808-07DD-CF6F-72A4-CC5D3F93A48D}"/>
              </a:ext>
            </a:extLst>
          </p:cNvPr>
          <p:cNvSpPr/>
          <p:nvPr/>
        </p:nvSpPr>
        <p:spPr>
          <a:xfrm>
            <a:off x="1305702" y="5014496"/>
            <a:ext cx="2732898" cy="511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A1680E-4715-4B23-99EC-0F1A8C08754F}"/>
              </a:ext>
            </a:extLst>
          </p:cNvPr>
          <p:cNvSpPr txBox="1"/>
          <p:nvPr/>
        </p:nvSpPr>
        <p:spPr>
          <a:xfrm>
            <a:off x="758966" y="4387227"/>
            <a:ext cx="107638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/>
              <a:t>Trong hội trường, các hàng ghế được xếp đều nhau ở hai bên lối đi. Biết mỗi hàng ghế ở hai bên lối đi đều có 8 chỗ ngồi. </a:t>
            </a:r>
            <a:r>
              <a:rPr lang="vi-VN" sz="3600">
                <a:solidFill>
                  <a:srgbClr val="00B0F0"/>
                </a:solidFill>
              </a:rPr>
              <a:t>Hỏi hội trường có tất cả bao nhiêu chỗ ngồi?</a:t>
            </a:r>
            <a:endParaRPr lang="en-US" sz="600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1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A88FCB-DD4A-9F0E-68EE-EE2F43E43DDA}"/>
              </a:ext>
            </a:extLst>
          </p:cNvPr>
          <p:cNvSpPr txBox="1"/>
          <p:nvPr/>
        </p:nvSpPr>
        <p:spPr>
          <a:xfrm>
            <a:off x="1732948" y="1876842"/>
            <a:ext cx="1042889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/>
              <a:t>Hội trường có tất cả số chỗ ngồi là:</a:t>
            </a:r>
          </a:p>
          <a:p>
            <a:r>
              <a:rPr lang="en-US" sz="4400"/>
              <a:t>	 </a:t>
            </a:r>
            <a:r>
              <a:rPr lang="vi-VN" sz="4400"/>
              <a:t>8 × 2 × 10 = 160 (chỗ)</a:t>
            </a:r>
          </a:p>
          <a:p>
            <a:r>
              <a:rPr lang="en-US" sz="4400"/>
              <a:t>			       </a:t>
            </a:r>
            <a:r>
              <a:rPr lang="vi-VN" sz="4400"/>
              <a:t>Đáp số: 160 chỗ ngồi.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962F1-EDD4-E0F8-6CB8-0E2F9452845B}"/>
              </a:ext>
            </a:extLst>
          </p:cNvPr>
          <p:cNvSpPr txBox="1"/>
          <p:nvPr/>
        </p:nvSpPr>
        <p:spPr>
          <a:xfrm>
            <a:off x="968743" y="853529"/>
            <a:ext cx="93480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/>
              <a:t>Bài giải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0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6D65D-B721-EF9A-AC5D-82A814270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4624" y="1967080"/>
            <a:ext cx="10912785" cy="3990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3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79359" y="2435439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NHÂN, CHIA VỚI 10, 100, 1 000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80189412-3165-88FA-1180-22024313645C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6515ADD0-F438-2A90-CED7-F4B24673BCD7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E4A41-EB3D-BD20-4FE7-C25665E9136F}"/>
              </a:ext>
            </a:extLst>
          </p:cNvPr>
          <p:cNvSpPr/>
          <p:nvPr/>
        </p:nvSpPr>
        <p:spPr>
          <a:xfrm>
            <a:off x="1819121" y="5815569"/>
            <a:ext cx="2846716" cy="65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Trang 14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86583" y="261498"/>
            <a:ext cx="98022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6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 TRUNG</a:t>
            </a:r>
            <a:endParaRPr lang="en-US" sz="26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>
              <a:buClrTx/>
              <a:defRPr/>
            </a:pP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6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18091" y="4512111"/>
            <a:ext cx="5472827" cy="132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buClrTx/>
              <a:defRPr/>
            </a:pPr>
            <a:endParaRPr lang="en-US" sz="3192" b="1" i="1" kern="1200" dirty="0" smtClean="0">
              <a:solidFill>
                <a:srgbClr val="3333CC"/>
              </a:solidFill>
              <a:latin typeface="Times New Roman" pitchFamily="18" charset="0"/>
              <a:cs typeface="+mn-cs"/>
            </a:endParaRPr>
          </a:p>
          <a:p>
            <a:pPr algn="ctr" defTabSz="912114">
              <a:spcBef>
                <a:spcPct val="50000"/>
              </a:spcBef>
              <a:buClrTx/>
              <a:defRPr/>
            </a:pP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Giáo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viên: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Dương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Thị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Quyên</a:t>
            </a:r>
            <a:endParaRPr lang="en-US" sz="3192" b="1" i="1" kern="1200" dirty="0">
              <a:solidFill>
                <a:srgbClr val="3333CC"/>
              </a:solidFill>
              <a:latin typeface="Times New Roman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AB5F84-3824-612F-92AC-0ED0A8D5F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" y="1569559"/>
            <a:ext cx="12004064" cy="1859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672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88BB0A4-3D76-2771-022C-E1616D880EC2}"/>
              </a:ext>
            </a:extLst>
          </p:cNvPr>
          <p:cNvGrpSpPr/>
          <p:nvPr/>
        </p:nvGrpSpPr>
        <p:grpSpPr>
          <a:xfrm>
            <a:off x="252397" y="611712"/>
            <a:ext cx="11657043" cy="5634575"/>
            <a:chOff x="252397" y="611712"/>
            <a:chExt cx="11657043" cy="56345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878C70-25C2-228E-0616-6BF9CA0D1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2397" y="611712"/>
              <a:ext cx="11657043" cy="563457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3485122-910D-74A0-3BBA-B4960EA5BA39}"/>
                </a:ext>
              </a:extLst>
            </p:cNvPr>
            <p:cNvGrpSpPr/>
            <p:nvPr/>
          </p:nvGrpSpPr>
          <p:grpSpPr>
            <a:xfrm>
              <a:off x="452546" y="2020758"/>
              <a:ext cx="10870448" cy="3844430"/>
              <a:chOff x="452546" y="2020758"/>
              <a:chExt cx="10870448" cy="384443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B781921-4E28-E25A-1911-46FB40894618}"/>
                  </a:ext>
                </a:extLst>
              </p:cNvPr>
              <p:cNvSpPr/>
              <p:nvPr/>
            </p:nvSpPr>
            <p:spPr>
              <a:xfrm>
                <a:off x="452546" y="2020758"/>
                <a:ext cx="2853615" cy="1186462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</a:rPr>
                  <a:t>Có tất cả bao nhiêu lá cờ nhỉ?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7067B69-9569-AA99-6E6D-FEECCBF1A790}"/>
                  </a:ext>
                </a:extLst>
              </p:cNvPr>
              <p:cNvSpPr/>
              <p:nvPr/>
            </p:nvSpPr>
            <p:spPr>
              <a:xfrm>
                <a:off x="6411971" y="2613989"/>
                <a:ext cx="2482618" cy="1408242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>
                    <a:solidFill>
                      <a:srgbClr val="000000"/>
                    </a:solidFill>
                  </a:rPr>
                  <a:t>Có 10 dây cờ, mỗi dây có 36 lá cờ.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57DC0DC-C319-C571-367C-A01012005668}"/>
                  </a:ext>
                </a:extLst>
              </p:cNvPr>
              <p:cNvSpPr/>
              <p:nvPr/>
            </p:nvSpPr>
            <p:spPr>
              <a:xfrm>
                <a:off x="8607179" y="4456946"/>
                <a:ext cx="2715815" cy="1408242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>
                    <a:solidFill>
                      <a:srgbClr val="000000"/>
                    </a:solidFill>
                  </a:rPr>
                  <a:t>Tớ có thể nhẩm ngay được kết quả đấy!</a:t>
                </a: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06E42D6-7EB5-2A8A-D6F1-C5DAAAB02EEA}"/>
                  </a:ext>
                </a:extLst>
              </p:cNvPr>
              <p:cNvSpPr/>
              <p:nvPr/>
            </p:nvSpPr>
            <p:spPr>
              <a:xfrm>
                <a:off x="3870630" y="2544609"/>
                <a:ext cx="1879238" cy="662611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>
                    <a:solidFill>
                      <a:srgbClr val="000000"/>
                    </a:solidFill>
                  </a:rPr>
                  <a:t>36 x 10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97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946EA-0615-30F1-7359-C3C009F82949}"/>
              </a:ext>
            </a:extLst>
          </p:cNvPr>
          <p:cNvSpPr txBox="1"/>
          <p:nvPr/>
        </p:nvSpPr>
        <p:spPr>
          <a:xfrm>
            <a:off x="386268" y="245082"/>
            <a:ext cx="11005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82AD1E-A0BA-482E-8411-08168DED4949}"/>
              </a:ext>
            </a:extLst>
          </p:cNvPr>
          <p:cNvSpPr/>
          <p:nvPr/>
        </p:nvSpPr>
        <p:spPr>
          <a:xfrm>
            <a:off x="275921" y="1070043"/>
            <a:ext cx="11611279" cy="3579778"/>
          </a:xfrm>
          <a:prstGeom prst="rect">
            <a:avLst/>
          </a:prstGeom>
          <a:solidFill>
            <a:srgbClr val="CC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rgbClr val="000000"/>
                </a:solidFill>
              </a:rPr>
              <a:t>36 x 10 = ?</a:t>
            </a:r>
          </a:p>
          <a:p>
            <a:pPr algn="just"/>
            <a:r>
              <a:rPr lang="en-US" sz="3600">
                <a:solidFill>
                  <a:srgbClr val="000000"/>
                </a:solidFill>
              </a:rPr>
              <a:t>36 x 10 = 10 x 36. Nhẩm: 1 chục x 36 = 36 chục = 360.</a:t>
            </a:r>
          </a:p>
          <a:p>
            <a:pPr algn="just"/>
            <a:r>
              <a:rPr lang="en-US" sz="3600">
                <a:solidFill>
                  <a:srgbClr val="000000"/>
                </a:solidFill>
              </a:rPr>
              <a:t>Vậy: 36 x 10 = 360</a:t>
            </a:r>
          </a:p>
          <a:p>
            <a:pPr algn="just"/>
            <a:r>
              <a:rPr lang="en-US" sz="3600">
                <a:solidFill>
                  <a:srgbClr val="000000"/>
                </a:solidFill>
              </a:rPr>
              <a:t>Ngược lại, từ 36 x 10 = 360 </a:t>
            </a:r>
          </a:p>
          <a:p>
            <a:pPr algn="just"/>
            <a:r>
              <a:rPr lang="en-US" sz="3600">
                <a:solidFill>
                  <a:srgbClr val="000000"/>
                </a:solidFill>
              </a:rPr>
              <a:t>Ta có: 360 : 10 = 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6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946EA-0615-30F1-7359-C3C009F82949}"/>
              </a:ext>
            </a:extLst>
          </p:cNvPr>
          <p:cNvSpPr txBox="1"/>
          <p:nvPr/>
        </p:nvSpPr>
        <p:spPr>
          <a:xfrm>
            <a:off x="386268" y="245082"/>
            <a:ext cx="1100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b)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82AD1E-A0BA-482E-8411-08168DED4949}"/>
              </a:ext>
            </a:extLst>
          </p:cNvPr>
          <p:cNvSpPr/>
          <p:nvPr/>
        </p:nvSpPr>
        <p:spPr>
          <a:xfrm>
            <a:off x="275921" y="1070043"/>
            <a:ext cx="11611279" cy="3579778"/>
          </a:xfrm>
          <a:prstGeom prst="rect">
            <a:avLst/>
          </a:prstGeom>
          <a:solidFill>
            <a:srgbClr val="CC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rgbClr val="000000"/>
                </a:solidFill>
              </a:rPr>
              <a:t>36 x 100 = ?</a:t>
            </a:r>
          </a:p>
          <a:p>
            <a:pPr algn="just"/>
            <a:r>
              <a:rPr lang="en-US" sz="3200">
                <a:solidFill>
                  <a:srgbClr val="000000"/>
                </a:solidFill>
              </a:rPr>
              <a:t>36 x 100 = 36 x (10 x 10) = (36 x 10) x 10 = 360 x 10 = 3 600.</a:t>
            </a:r>
          </a:p>
          <a:p>
            <a:pPr algn="just"/>
            <a:r>
              <a:rPr lang="en-US" sz="3200">
                <a:solidFill>
                  <a:srgbClr val="000000"/>
                </a:solidFill>
              </a:rPr>
              <a:t>Ngược lại, 3 600 : 100 = 36</a:t>
            </a:r>
          </a:p>
          <a:p>
            <a:pPr algn="just"/>
            <a:r>
              <a:rPr lang="en-US" sz="3200">
                <a:solidFill>
                  <a:srgbClr val="000000"/>
                </a:solidFill>
              </a:rPr>
              <a:t>Tương tự, ta có:</a:t>
            </a:r>
          </a:p>
          <a:p>
            <a:pPr algn="just"/>
            <a:r>
              <a:rPr lang="en-US" sz="3200">
                <a:solidFill>
                  <a:srgbClr val="000000"/>
                </a:solidFill>
              </a:rPr>
              <a:t>36 x 1 000 = 36 000;</a:t>
            </a:r>
          </a:p>
          <a:p>
            <a:pPr algn="just"/>
            <a:r>
              <a:rPr lang="en-US" sz="3200">
                <a:solidFill>
                  <a:srgbClr val="000000"/>
                </a:solidFill>
              </a:rPr>
              <a:t>36 000 : 1 000 = 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02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02D6634-0A7A-4D54-2436-941185B6F296}"/>
              </a:ext>
            </a:extLst>
          </p:cNvPr>
          <p:cNvSpPr/>
          <p:nvPr/>
        </p:nvSpPr>
        <p:spPr>
          <a:xfrm>
            <a:off x="4517664" y="659353"/>
            <a:ext cx="5489564" cy="2250831"/>
          </a:xfrm>
          <a:prstGeom prst="wedgeRoundRectCallout">
            <a:avLst>
              <a:gd name="adj1" fmla="val -67344"/>
              <a:gd name="adj2" fmla="val 7734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Bạn có nhận xét gì khi thực hiện nhân, chia với 10, 100, 1 000?</a:t>
            </a:r>
          </a:p>
        </p:txBody>
      </p:sp>
      <p:pic>
        <p:nvPicPr>
          <p:cNvPr id="1026" name="Picture 2" descr="Happy cute kid cartoon character doodle hand drawn design for decoration.  22608595 PNG">
            <a:extLst>
              <a:ext uri="{FF2B5EF4-FFF2-40B4-BE49-F238E27FC236}">
                <a16:creationId xmlns:a16="http://schemas.microsoft.com/office/drawing/2014/main" id="{6537409C-1D65-80EB-50B9-18CE1B51D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97" y="3121199"/>
            <a:ext cx="2111619" cy="36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5708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82AD1E-A0BA-482E-8411-08168DED4949}"/>
              </a:ext>
            </a:extLst>
          </p:cNvPr>
          <p:cNvSpPr/>
          <p:nvPr/>
        </p:nvSpPr>
        <p:spPr>
          <a:xfrm>
            <a:off x="275279" y="808423"/>
            <a:ext cx="11611279" cy="5241154"/>
          </a:xfrm>
          <a:prstGeom prst="rect">
            <a:avLst/>
          </a:prstGeom>
          <a:solidFill>
            <a:srgbClr val="F8E4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0000"/>
                </a:solidFill>
              </a:rPr>
              <a:t>Nhận xét: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</a:rPr>
              <a:t>Khi nhân một số tự nhiên với 10, 100, 1 000,… ta viết thêm một, hai, ba,… chữ số 0 vào bên phải số đó.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</a:rPr>
              <a:t>Khi chia số tròn chục, tròn trăm, tròn nghìn,… cho 10, 100,  1 000,… ta bỏ bớt đi một, hai, ba,… số 0 ở bên phải số đó.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5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F8AC63-19B3-5668-F4A3-BE0BCAEE0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26" y="2115055"/>
            <a:ext cx="10912785" cy="2078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8454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2A9A3A0-FD29-442D-A8CE-039FEE84F17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\\ĐĂNG WED TRƯỜNG\\GIÁO ÁN ĐTỬ TỔ 4\\BGĐT. QUYÊN\\KÌ 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0.3_Bài 41_Nhân, chia với 10, 100, 1 000,...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6F3823-18E4-4869-996E-8CC8EC88D75D}:8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1593C1-3829-42B9-B05D-E7370BF1C68B}:8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254633-E7F6-43B9-AD36-AF6243F1D914}:8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205895-9D6B-420A-9745-A922A12143D6}:8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916BB3-173E-4998-BEF1-670C67160006}:8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9FFB4C-A8D8-4A76-85E3-04E764C00575}:88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63A286-2423-44DA-9D95-0CD20C86C9B6}:8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6E516D-B6C1-4F66-901B-EE144BFF6F04}:8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F27E5E-DB25-46C9-B4BD-AB1430E79134}:3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E711AD-07B1-4A86-82F3-6AB481786917}:7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AEB210-9CB1-44C0-A9AC-949E27272DCF}:8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B37D72-EF50-49F6-B497-C7880B08552C}:8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36EA7A-165E-4AF9-9082-27084F936A6F}:8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FA3595-389F-4115-B8E2-A99CF150E568}:8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8FF3B3-8953-4F44-BCED-02FB7D1D56AD}:879"/>
</p:tagLst>
</file>

<file path=ppt/theme/theme1.xml><?xml version="1.0" encoding="utf-8"?>
<a:theme xmlns:a="http://schemas.openxmlformats.org/drawingml/2006/main" name="Latin American Folk Dances by Slidesgo">
  <a:themeElements>
    <a:clrScheme name="Simple Light">
      <a:dk1>
        <a:srgbClr val="2E2723"/>
      </a:dk1>
      <a:lt1>
        <a:srgbClr val="FFFDF0"/>
      </a:lt1>
      <a:dk2>
        <a:srgbClr val="83B24A"/>
      </a:dk2>
      <a:lt2>
        <a:srgbClr val="A5D16D"/>
      </a:lt2>
      <a:accent1>
        <a:srgbClr val="DA4280"/>
      </a:accent1>
      <a:accent2>
        <a:srgbClr val="E172A8"/>
      </a:accent2>
      <a:accent3>
        <a:srgbClr val="D5095D"/>
      </a:accent3>
      <a:accent4>
        <a:srgbClr val="3C78D8"/>
      </a:accent4>
      <a:accent5>
        <a:srgbClr val="FFD966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593</Words>
  <Application>Microsoft Office PowerPoint</Application>
  <PresentationFormat>Custom</PresentationFormat>
  <Paragraphs>62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Lato</vt:lpstr>
      <vt:lpstr>Libre Baskerville</vt:lpstr>
      <vt:lpstr>Times New Roman</vt:lpstr>
      <vt:lpstr>Varela Round</vt:lpstr>
      <vt:lpstr>Wingdings</vt:lpstr>
      <vt:lpstr>Latin American Folk Dances by Slidesgo</vt:lpstr>
      <vt:lpstr>Custom Design</vt:lpstr>
      <vt:lpstr>1_Custom Design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20.3_Bài 41_Nhân, chia với 10, 100, 1 000,...</dc:title>
  <dc:creator>ADMIN</dc:creator>
  <cp:lastModifiedBy>STD_DELL</cp:lastModifiedBy>
  <cp:revision>127</cp:revision>
  <dcterms:modified xsi:type="dcterms:W3CDTF">2025-01-26T13:43:39Z</dcterms:modified>
</cp:coreProperties>
</file>