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 id="2147483689" r:id="rId2"/>
    <p:sldMasterId id="2147483691" r:id="rId3"/>
  </p:sldMasterIdLst>
  <p:notesMasterIdLst>
    <p:notesMasterId r:id="rId17"/>
  </p:notesMasterIdLst>
  <p:sldIdLst>
    <p:sldId id="847" r:id="rId4"/>
    <p:sldId id="319" r:id="rId5"/>
    <p:sldId id="885" r:id="rId6"/>
    <p:sldId id="855" r:id="rId7"/>
    <p:sldId id="886" r:id="rId8"/>
    <p:sldId id="887" r:id="rId9"/>
    <p:sldId id="888" r:id="rId10"/>
    <p:sldId id="881" r:id="rId11"/>
    <p:sldId id="882" r:id="rId12"/>
    <p:sldId id="890" r:id="rId13"/>
    <p:sldId id="891" r:id="rId14"/>
    <p:sldId id="859" r:id="rId15"/>
    <p:sldId id="854" r:id="rId16"/>
  </p:sldIdLst>
  <p:sldSz cx="12161838"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F0"/>
    <a:srgbClr val="FFFF99"/>
    <a:srgbClr val="000000"/>
    <a:srgbClr val="F8E4AA"/>
    <a:srgbClr val="CCF8F1"/>
    <a:srgbClr val="B5F5EA"/>
    <a:srgbClr val="F9F5A1"/>
    <a:srgbClr val="FAE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5C379-8424-4B3C-851D-A5F68EA15CB4}">
  <a:tblStyle styleId="{2625C379-8424-4B3C-851D-A5F68EA15C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89579" autoAdjust="0"/>
  </p:normalViewPr>
  <p:slideViewPr>
    <p:cSldViewPr snapToGrid="0">
      <p:cViewPr varScale="1">
        <p:scale>
          <a:sx n="75" d="100"/>
          <a:sy n="75" d="100"/>
        </p:scale>
        <p:origin x="1776" y="43"/>
      </p:cViewPr>
      <p:guideLst/>
    </p:cSldViewPr>
  </p:slideViewPr>
  <p:notesTextViewPr>
    <p:cViewPr>
      <p:scale>
        <a:sx n="100" d="100"/>
        <a:sy n="100" d="100"/>
      </p:scale>
      <p:origin x="0" y="0"/>
    </p:cViewPr>
  </p:notesTextViewPr>
  <p:sorterViewPr>
    <p:cViewPr>
      <p:scale>
        <a:sx n="125" d="100"/>
        <a:sy n="125" d="100"/>
      </p:scale>
      <p:origin x="0" y="-40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3160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 thể cho HS trình bày bài nào phù hợp</a:t>
            </a:r>
          </a:p>
        </p:txBody>
      </p:sp>
    </p:spTree>
    <p:extLst>
      <p:ext uri="{BB962C8B-B14F-4D97-AF65-F5344CB8AC3E}">
        <p14:creationId xmlns:p14="http://schemas.microsoft.com/office/powerpoint/2010/main" val="410399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533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hỏi lại công thức tính các thành phần của phép chia và viết ra bảng</a:t>
            </a:r>
          </a:p>
        </p:txBody>
      </p:sp>
    </p:spTree>
    <p:extLst>
      <p:ext uri="{BB962C8B-B14F-4D97-AF65-F5344CB8AC3E}">
        <p14:creationId xmlns:p14="http://schemas.microsoft.com/office/powerpoint/2010/main" val="3607266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cần ôn lại công thức đổi đơn vị đo khối lượng</a:t>
            </a:r>
          </a:p>
        </p:txBody>
      </p:sp>
    </p:spTree>
    <p:extLst>
      <p:ext uri="{BB962C8B-B14F-4D97-AF65-F5344CB8AC3E}">
        <p14:creationId xmlns:p14="http://schemas.microsoft.com/office/powerpoint/2010/main" val="19089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1538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3012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1248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Bài này có nhiều cách giải nhé</a:t>
            </a:r>
          </a:p>
        </p:txBody>
      </p:sp>
    </p:spTree>
    <p:extLst>
      <p:ext uri="{BB962C8B-B14F-4D97-AF65-F5344CB8AC3E}">
        <p14:creationId xmlns:p14="http://schemas.microsoft.com/office/powerpoint/2010/main" val="921353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11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154"/>
        <p:cNvGrpSpPr/>
        <p:nvPr/>
      </p:nvGrpSpPr>
      <p:grpSpPr>
        <a:xfrm>
          <a:off x="0" y="0"/>
          <a:ext cx="0" cy="0"/>
          <a:chOff x="0" y="0"/>
          <a:chExt cx="0" cy="0"/>
        </a:xfrm>
      </p:grpSpPr>
      <p:sp>
        <p:nvSpPr>
          <p:cNvPr id="156" name="Google Shape;156;p6"/>
          <p:cNvSpPr/>
          <p:nvPr/>
        </p:nvSpPr>
        <p:spPr>
          <a:xfrm rot="-7338898">
            <a:off x="-3206933" y="4368324"/>
            <a:ext cx="5678223" cy="5600017"/>
          </a:xfrm>
          <a:custGeom>
            <a:avLst/>
            <a:gdLst/>
            <a:ahLst/>
            <a:cxnLst/>
            <a:rect l="l" t="t" r="r" b="b"/>
            <a:pathLst>
              <a:path w="98788" h="97666" extrusionOk="0">
                <a:moveTo>
                  <a:pt x="68239" y="0"/>
                </a:moveTo>
                <a:cubicBezTo>
                  <a:pt x="67839" y="0"/>
                  <a:pt x="67439" y="10"/>
                  <a:pt x="67042" y="29"/>
                </a:cubicBezTo>
                <a:cubicBezTo>
                  <a:pt x="62804" y="228"/>
                  <a:pt x="58929" y="1749"/>
                  <a:pt x="55560" y="4302"/>
                </a:cubicBezTo>
                <a:cubicBezTo>
                  <a:pt x="48570" y="9572"/>
                  <a:pt x="44676" y="18011"/>
                  <a:pt x="37433" y="22991"/>
                </a:cubicBezTo>
                <a:cubicBezTo>
                  <a:pt x="33122" y="25943"/>
                  <a:pt x="28305" y="26722"/>
                  <a:pt x="23470" y="28424"/>
                </a:cubicBezTo>
                <a:cubicBezTo>
                  <a:pt x="20301" y="29547"/>
                  <a:pt x="17295" y="31539"/>
                  <a:pt x="15900" y="34509"/>
                </a:cubicBezTo>
                <a:cubicBezTo>
                  <a:pt x="14289" y="35976"/>
                  <a:pt x="12297" y="37044"/>
                  <a:pt x="10486" y="38258"/>
                </a:cubicBezTo>
                <a:cubicBezTo>
                  <a:pt x="7932" y="39960"/>
                  <a:pt x="5687" y="42024"/>
                  <a:pt x="3966" y="44578"/>
                </a:cubicBezTo>
                <a:cubicBezTo>
                  <a:pt x="688" y="49467"/>
                  <a:pt x="0" y="55951"/>
                  <a:pt x="3133" y="61076"/>
                </a:cubicBezTo>
                <a:cubicBezTo>
                  <a:pt x="4654" y="63575"/>
                  <a:pt x="6827" y="65259"/>
                  <a:pt x="9526" y="66345"/>
                </a:cubicBezTo>
                <a:cubicBezTo>
                  <a:pt x="10902" y="66907"/>
                  <a:pt x="12550" y="67359"/>
                  <a:pt x="13619" y="68464"/>
                </a:cubicBezTo>
                <a:cubicBezTo>
                  <a:pt x="14796" y="69696"/>
                  <a:pt x="15031" y="71488"/>
                  <a:pt x="14977" y="73136"/>
                </a:cubicBezTo>
                <a:cubicBezTo>
                  <a:pt x="14832" y="76595"/>
                  <a:pt x="13238" y="79855"/>
                  <a:pt x="13401" y="83368"/>
                </a:cubicBezTo>
                <a:cubicBezTo>
                  <a:pt x="13564" y="86374"/>
                  <a:pt x="14651" y="89254"/>
                  <a:pt x="16498" y="91608"/>
                </a:cubicBezTo>
                <a:cubicBezTo>
                  <a:pt x="20116" y="96258"/>
                  <a:pt x="26087" y="97666"/>
                  <a:pt x="31763" y="97666"/>
                </a:cubicBezTo>
                <a:cubicBezTo>
                  <a:pt x="32365" y="97666"/>
                  <a:pt x="32964" y="97650"/>
                  <a:pt x="33557" y="97620"/>
                </a:cubicBezTo>
                <a:cubicBezTo>
                  <a:pt x="36907" y="97439"/>
                  <a:pt x="40258" y="96769"/>
                  <a:pt x="43282" y="95284"/>
                </a:cubicBezTo>
                <a:cubicBezTo>
                  <a:pt x="45799" y="94053"/>
                  <a:pt x="47990" y="92206"/>
                  <a:pt x="50019" y="90304"/>
                </a:cubicBezTo>
                <a:cubicBezTo>
                  <a:pt x="53930" y="86628"/>
                  <a:pt x="57860" y="81702"/>
                  <a:pt x="63546" y="80996"/>
                </a:cubicBezTo>
                <a:cubicBezTo>
                  <a:pt x="64143" y="80922"/>
                  <a:pt x="64740" y="80891"/>
                  <a:pt x="65336" y="80891"/>
                </a:cubicBezTo>
                <a:cubicBezTo>
                  <a:pt x="68270" y="80891"/>
                  <a:pt x="71200" y="81655"/>
                  <a:pt x="74104" y="81956"/>
                </a:cubicBezTo>
                <a:cubicBezTo>
                  <a:pt x="74881" y="82039"/>
                  <a:pt x="75652" y="82083"/>
                  <a:pt x="76415" y="82083"/>
                </a:cubicBezTo>
                <a:cubicBezTo>
                  <a:pt x="78819" y="82083"/>
                  <a:pt x="81150" y="81646"/>
                  <a:pt x="83376" y="80616"/>
                </a:cubicBezTo>
                <a:cubicBezTo>
                  <a:pt x="89805" y="77628"/>
                  <a:pt x="93427" y="70981"/>
                  <a:pt x="94152" y="64154"/>
                </a:cubicBezTo>
                <a:cubicBezTo>
                  <a:pt x="94568" y="60315"/>
                  <a:pt x="94061" y="56421"/>
                  <a:pt x="93101" y="52691"/>
                </a:cubicBezTo>
                <a:cubicBezTo>
                  <a:pt x="92033" y="48598"/>
                  <a:pt x="90530" y="44596"/>
                  <a:pt x="90294" y="40340"/>
                </a:cubicBezTo>
                <a:cubicBezTo>
                  <a:pt x="90294" y="40213"/>
                  <a:pt x="90276" y="40087"/>
                  <a:pt x="90240" y="39978"/>
                </a:cubicBezTo>
                <a:cubicBezTo>
                  <a:pt x="90711" y="38058"/>
                  <a:pt x="91381" y="36229"/>
                  <a:pt x="92322" y="34491"/>
                </a:cubicBezTo>
                <a:cubicBezTo>
                  <a:pt x="93463" y="32426"/>
                  <a:pt x="94985" y="30615"/>
                  <a:pt x="96180" y="28587"/>
                </a:cubicBezTo>
                <a:cubicBezTo>
                  <a:pt x="98190" y="25201"/>
                  <a:pt x="98788" y="21416"/>
                  <a:pt x="97846" y="17595"/>
                </a:cubicBezTo>
                <a:cubicBezTo>
                  <a:pt x="95818" y="9337"/>
                  <a:pt x="88284" y="4574"/>
                  <a:pt x="80642" y="2220"/>
                </a:cubicBezTo>
                <a:cubicBezTo>
                  <a:pt x="76692" y="997"/>
                  <a:pt x="72411" y="0"/>
                  <a:pt x="68239" y="0"/>
                </a:cubicBezTo>
                <a:close/>
              </a:path>
            </a:pathLst>
          </a:custGeom>
          <a:solidFill>
            <a:srgbClr val="FFF2CC">
              <a:alpha val="59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8" name="Google Shape;158;p6"/>
          <p:cNvSpPr/>
          <p:nvPr/>
        </p:nvSpPr>
        <p:spPr>
          <a:xfrm>
            <a:off x="5382584" y="6054218"/>
            <a:ext cx="432461" cy="528133"/>
          </a:xfrm>
          <a:custGeom>
            <a:avLst/>
            <a:gdLst/>
            <a:ahLst/>
            <a:cxnLst/>
            <a:rect l="l" t="t" r="r" b="b"/>
            <a:pathLst>
              <a:path w="13006" h="15844" extrusionOk="0">
                <a:moveTo>
                  <a:pt x="8247" y="1"/>
                </a:moveTo>
                <a:lnTo>
                  <a:pt x="7521" y="323"/>
                </a:lnTo>
                <a:lnTo>
                  <a:pt x="5001" y="11594"/>
                </a:lnTo>
                <a:cubicBezTo>
                  <a:pt x="4541" y="11341"/>
                  <a:pt x="3969" y="11199"/>
                  <a:pt x="3354" y="11199"/>
                </a:cubicBezTo>
                <a:cubicBezTo>
                  <a:pt x="3187" y="11199"/>
                  <a:pt x="3016" y="11210"/>
                  <a:pt x="2843" y="11231"/>
                </a:cubicBezTo>
                <a:cubicBezTo>
                  <a:pt x="1190" y="11453"/>
                  <a:pt x="0" y="12643"/>
                  <a:pt x="162" y="13913"/>
                </a:cubicBezTo>
                <a:cubicBezTo>
                  <a:pt x="324" y="15047"/>
                  <a:pt x="1514" y="15844"/>
                  <a:pt x="2930" y="15844"/>
                </a:cubicBezTo>
                <a:cubicBezTo>
                  <a:pt x="3100" y="15844"/>
                  <a:pt x="3273" y="15832"/>
                  <a:pt x="3448" y="15808"/>
                </a:cubicBezTo>
                <a:cubicBezTo>
                  <a:pt x="5021" y="15607"/>
                  <a:pt x="6170" y="14498"/>
                  <a:pt x="6130" y="13288"/>
                </a:cubicBezTo>
                <a:lnTo>
                  <a:pt x="8307" y="3227"/>
                </a:lnTo>
                <a:lnTo>
                  <a:pt x="9900" y="4356"/>
                </a:lnTo>
                <a:lnTo>
                  <a:pt x="11251" y="5525"/>
                </a:lnTo>
                <a:lnTo>
                  <a:pt x="12058" y="6130"/>
                </a:lnTo>
                <a:lnTo>
                  <a:pt x="13005" y="2279"/>
                </a:lnTo>
                <a:lnTo>
                  <a:pt x="8247" y="1"/>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9" name="Google Shape;159;p6"/>
          <p:cNvGrpSpPr/>
          <p:nvPr/>
        </p:nvGrpSpPr>
        <p:grpSpPr>
          <a:xfrm>
            <a:off x="-282023" y="5237588"/>
            <a:ext cx="1373709" cy="2161424"/>
            <a:chOff x="3624975" y="3615525"/>
            <a:chExt cx="448650" cy="704200"/>
          </a:xfrm>
        </p:grpSpPr>
        <p:sp>
          <p:nvSpPr>
            <p:cNvPr id="160" name="Google Shape;160;p6"/>
            <p:cNvSpPr/>
            <p:nvPr/>
          </p:nvSpPr>
          <p:spPr>
            <a:xfrm>
              <a:off x="3700100" y="3615525"/>
              <a:ext cx="143175" cy="352825"/>
            </a:xfrm>
            <a:custGeom>
              <a:avLst/>
              <a:gdLst/>
              <a:ahLst/>
              <a:cxnLst/>
              <a:rect l="l" t="t" r="r" b="b"/>
              <a:pathLst>
                <a:path w="5727" h="14113" extrusionOk="0">
                  <a:moveTo>
                    <a:pt x="2483" y="1"/>
                  </a:moveTo>
                  <a:cubicBezTo>
                    <a:pt x="2450" y="1"/>
                    <a:pt x="2418" y="16"/>
                    <a:pt x="2399" y="54"/>
                  </a:cubicBezTo>
                  <a:cubicBezTo>
                    <a:pt x="1815" y="961"/>
                    <a:pt x="1210" y="1909"/>
                    <a:pt x="907" y="2978"/>
                  </a:cubicBezTo>
                  <a:cubicBezTo>
                    <a:pt x="827" y="3260"/>
                    <a:pt x="766" y="3542"/>
                    <a:pt x="726" y="3824"/>
                  </a:cubicBezTo>
                  <a:cubicBezTo>
                    <a:pt x="605" y="3724"/>
                    <a:pt x="464" y="3643"/>
                    <a:pt x="343" y="3542"/>
                  </a:cubicBezTo>
                  <a:cubicBezTo>
                    <a:pt x="327" y="3531"/>
                    <a:pt x="308" y="3526"/>
                    <a:pt x="288" y="3526"/>
                  </a:cubicBezTo>
                  <a:cubicBezTo>
                    <a:pt x="236" y="3526"/>
                    <a:pt x="182" y="3564"/>
                    <a:pt x="182" y="3623"/>
                  </a:cubicBezTo>
                  <a:cubicBezTo>
                    <a:pt x="141" y="4490"/>
                    <a:pt x="222" y="5337"/>
                    <a:pt x="423" y="6163"/>
                  </a:cubicBezTo>
                  <a:cubicBezTo>
                    <a:pt x="444" y="6264"/>
                    <a:pt x="464" y="6345"/>
                    <a:pt x="484" y="6446"/>
                  </a:cubicBezTo>
                  <a:cubicBezTo>
                    <a:pt x="383" y="6365"/>
                    <a:pt x="282" y="6284"/>
                    <a:pt x="202" y="6183"/>
                  </a:cubicBezTo>
                  <a:cubicBezTo>
                    <a:pt x="176" y="6171"/>
                    <a:pt x="147" y="6164"/>
                    <a:pt x="118" y="6164"/>
                  </a:cubicBezTo>
                  <a:cubicBezTo>
                    <a:pt x="57" y="6164"/>
                    <a:pt x="0" y="6195"/>
                    <a:pt x="0" y="6264"/>
                  </a:cubicBezTo>
                  <a:cubicBezTo>
                    <a:pt x="0" y="7212"/>
                    <a:pt x="262" y="8139"/>
                    <a:pt x="766" y="8946"/>
                  </a:cubicBezTo>
                  <a:cubicBezTo>
                    <a:pt x="887" y="9127"/>
                    <a:pt x="1028" y="9309"/>
                    <a:pt x="1170" y="9490"/>
                  </a:cubicBezTo>
                  <a:cubicBezTo>
                    <a:pt x="948" y="9430"/>
                    <a:pt x="766" y="9349"/>
                    <a:pt x="565" y="9228"/>
                  </a:cubicBezTo>
                  <a:cubicBezTo>
                    <a:pt x="548" y="9215"/>
                    <a:pt x="529" y="9210"/>
                    <a:pt x="511" y="9210"/>
                  </a:cubicBezTo>
                  <a:cubicBezTo>
                    <a:pt x="440" y="9210"/>
                    <a:pt x="371" y="9289"/>
                    <a:pt x="403" y="9369"/>
                  </a:cubicBezTo>
                  <a:cubicBezTo>
                    <a:pt x="746" y="10216"/>
                    <a:pt x="1391" y="10881"/>
                    <a:pt x="2077" y="11446"/>
                  </a:cubicBezTo>
                  <a:cubicBezTo>
                    <a:pt x="2742" y="12010"/>
                    <a:pt x="3508" y="12474"/>
                    <a:pt x="4194" y="13039"/>
                  </a:cubicBezTo>
                  <a:cubicBezTo>
                    <a:pt x="4557" y="13321"/>
                    <a:pt x="4900" y="13644"/>
                    <a:pt x="5202" y="13986"/>
                  </a:cubicBezTo>
                  <a:cubicBezTo>
                    <a:pt x="5202" y="14007"/>
                    <a:pt x="5222" y="14007"/>
                    <a:pt x="5222" y="14027"/>
                  </a:cubicBezTo>
                  <a:cubicBezTo>
                    <a:pt x="5232" y="14087"/>
                    <a:pt x="5278" y="14112"/>
                    <a:pt x="5323" y="14112"/>
                  </a:cubicBezTo>
                  <a:cubicBezTo>
                    <a:pt x="5368" y="14112"/>
                    <a:pt x="5414" y="14087"/>
                    <a:pt x="5424" y="14047"/>
                  </a:cubicBezTo>
                  <a:cubicBezTo>
                    <a:pt x="5464" y="14007"/>
                    <a:pt x="5464" y="13966"/>
                    <a:pt x="5424" y="13906"/>
                  </a:cubicBezTo>
                  <a:lnTo>
                    <a:pt x="5404" y="13886"/>
                  </a:lnTo>
                  <a:cubicBezTo>
                    <a:pt x="5283" y="13220"/>
                    <a:pt x="5303" y="12555"/>
                    <a:pt x="5383" y="11889"/>
                  </a:cubicBezTo>
                  <a:cubicBezTo>
                    <a:pt x="5484" y="11164"/>
                    <a:pt x="5625" y="10458"/>
                    <a:pt x="5686" y="9732"/>
                  </a:cubicBezTo>
                  <a:cubicBezTo>
                    <a:pt x="5726" y="9329"/>
                    <a:pt x="5726" y="8926"/>
                    <a:pt x="5706" y="8522"/>
                  </a:cubicBezTo>
                  <a:cubicBezTo>
                    <a:pt x="5693" y="8459"/>
                    <a:pt x="5641" y="8428"/>
                    <a:pt x="5590" y="8428"/>
                  </a:cubicBezTo>
                  <a:cubicBezTo>
                    <a:pt x="5558" y="8428"/>
                    <a:pt x="5527" y="8439"/>
                    <a:pt x="5504" y="8462"/>
                  </a:cubicBezTo>
                  <a:cubicBezTo>
                    <a:pt x="5383" y="8542"/>
                    <a:pt x="5283" y="8663"/>
                    <a:pt x="5182" y="8764"/>
                  </a:cubicBezTo>
                  <a:cubicBezTo>
                    <a:pt x="5303" y="8038"/>
                    <a:pt x="5383" y="7313"/>
                    <a:pt x="5363" y="6567"/>
                  </a:cubicBezTo>
                  <a:cubicBezTo>
                    <a:pt x="5363" y="6325"/>
                    <a:pt x="5343" y="6062"/>
                    <a:pt x="5323" y="5820"/>
                  </a:cubicBezTo>
                  <a:cubicBezTo>
                    <a:pt x="5309" y="5752"/>
                    <a:pt x="5258" y="5720"/>
                    <a:pt x="5207" y="5720"/>
                  </a:cubicBezTo>
                  <a:cubicBezTo>
                    <a:pt x="5184" y="5720"/>
                    <a:pt x="5161" y="5727"/>
                    <a:pt x="5142" y="5740"/>
                  </a:cubicBezTo>
                  <a:cubicBezTo>
                    <a:pt x="4980" y="5901"/>
                    <a:pt x="4819" y="6042"/>
                    <a:pt x="4637" y="6183"/>
                  </a:cubicBezTo>
                  <a:cubicBezTo>
                    <a:pt x="4718" y="5216"/>
                    <a:pt x="4678" y="4248"/>
                    <a:pt x="4496" y="3280"/>
                  </a:cubicBezTo>
                  <a:cubicBezTo>
                    <a:pt x="4456" y="2978"/>
                    <a:pt x="4375" y="2695"/>
                    <a:pt x="4295" y="2393"/>
                  </a:cubicBezTo>
                  <a:cubicBezTo>
                    <a:pt x="4295" y="2343"/>
                    <a:pt x="4254" y="2307"/>
                    <a:pt x="4206" y="2307"/>
                  </a:cubicBezTo>
                  <a:cubicBezTo>
                    <a:pt x="4195" y="2307"/>
                    <a:pt x="4184" y="2309"/>
                    <a:pt x="4174" y="2312"/>
                  </a:cubicBezTo>
                  <a:cubicBezTo>
                    <a:pt x="4033" y="2332"/>
                    <a:pt x="3932" y="2413"/>
                    <a:pt x="3831" y="2514"/>
                  </a:cubicBezTo>
                  <a:cubicBezTo>
                    <a:pt x="3569" y="1869"/>
                    <a:pt x="3266" y="1223"/>
                    <a:pt x="2903" y="619"/>
                  </a:cubicBezTo>
                  <a:cubicBezTo>
                    <a:pt x="2803" y="417"/>
                    <a:pt x="2702" y="235"/>
                    <a:pt x="2581" y="54"/>
                  </a:cubicBezTo>
                  <a:cubicBezTo>
                    <a:pt x="2559" y="22"/>
                    <a:pt x="2520" y="1"/>
                    <a:pt x="24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 name="Google Shape;161;p6"/>
            <p:cNvSpPr/>
            <p:nvPr/>
          </p:nvSpPr>
          <p:spPr>
            <a:xfrm>
              <a:off x="3624975" y="3943000"/>
              <a:ext cx="272075" cy="132625"/>
            </a:xfrm>
            <a:custGeom>
              <a:avLst/>
              <a:gdLst/>
              <a:ahLst/>
              <a:cxnLst/>
              <a:rect l="l" t="t" r="r" b="b"/>
              <a:pathLst>
                <a:path w="10883" h="5305" extrusionOk="0">
                  <a:moveTo>
                    <a:pt x="162" y="0"/>
                  </a:moveTo>
                  <a:cubicBezTo>
                    <a:pt x="61" y="20"/>
                    <a:pt x="1" y="101"/>
                    <a:pt x="61" y="182"/>
                  </a:cubicBezTo>
                  <a:cubicBezTo>
                    <a:pt x="525" y="807"/>
                    <a:pt x="989" y="1412"/>
                    <a:pt x="1533" y="1976"/>
                  </a:cubicBezTo>
                  <a:cubicBezTo>
                    <a:pt x="2017" y="2480"/>
                    <a:pt x="2562" y="2924"/>
                    <a:pt x="3166" y="3267"/>
                  </a:cubicBezTo>
                  <a:cubicBezTo>
                    <a:pt x="3408" y="3408"/>
                    <a:pt x="3670" y="3529"/>
                    <a:pt x="3933" y="3629"/>
                  </a:cubicBezTo>
                  <a:cubicBezTo>
                    <a:pt x="3791" y="3670"/>
                    <a:pt x="3670" y="3730"/>
                    <a:pt x="3549" y="3771"/>
                  </a:cubicBezTo>
                  <a:cubicBezTo>
                    <a:pt x="3449" y="3831"/>
                    <a:pt x="3469" y="3952"/>
                    <a:pt x="3549" y="3992"/>
                  </a:cubicBezTo>
                  <a:cubicBezTo>
                    <a:pt x="4336" y="4275"/>
                    <a:pt x="5122" y="4496"/>
                    <a:pt x="5929" y="4638"/>
                  </a:cubicBezTo>
                  <a:cubicBezTo>
                    <a:pt x="6110" y="4658"/>
                    <a:pt x="6292" y="4698"/>
                    <a:pt x="6473" y="4718"/>
                  </a:cubicBezTo>
                  <a:cubicBezTo>
                    <a:pt x="6392" y="4779"/>
                    <a:pt x="6292" y="4839"/>
                    <a:pt x="6191" y="4880"/>
                  </a:cubicBezTo>
                  <a:cubicBezTo>
                    <a:pt x="6110" y="4920"/>
                    <a:pt x="6110" y="5061"/>
                    <a:pt x="6211" y="5081"/>
                  </a:cubicBezTo>
                  <a:cubicBezTo>
                    <a:pt x="6809" y="5228"/>
                    <a:pt x="7417" y="5260"/>
                    <a:pt x="8031" y="5260"/>
                  </a:cubicBezTo>
                  <a:cubicBezTo>
                    <a:pt x="8513" y="5260"/>
                    <a:pt x="8998" y="5240"/>
                    <a:pt x="9483" y="5240"/>
                  </a:cubicBezTo>
                  <a:cubicBezTo>
                    <a:pt x="9568" y="5240"/>
                    <a:pt x="9654" y="5241"/>
                    <a:pt x="9739" y="5242"/>
                  </a:cubicBezTo>
                  <a:cubicBezTo>
                    <a:pt x="10062" y="5242"/>
                    <a:pt x="10405" y="5263"/>
                    <a:pt x="10727" y="5303"/>
                  </a:cubicBezTo>
                  <a:cubicBezTo>
                    <a:pt x="10733" y="5304"/>
                    <a:pt x="10739" y="5304"/>
                    <a:pt x="10745" y="5304"/>
                  </a:cubicBezTo>
                  <a:cubicBezTo>
                    <a:pt x="10870" y="5304"/>
                    <a:pt x="10882" y="5100"/>
                    <a:pt x="10747" y="5081"/>
                  </a:cubicBezTo>
                  <a:lnTo>
                    <a:pt x="10687" y="5081"/>
                  </a:lnTo>
                  <a:cubicBezTo>
                    <a:pt x="10687" y="5061"/>
                    <a:pt x="10687" y="5061"/>
                    <a:pt x="10667" y="5041"/>
                  </a:cubicBezTo>
                  <a:cubicBezTo>
                    <a:pt x="10243" y="4375"/>
                    <a:pt x="9760" y="3730"/>
                    <a:pt x="9235" y="3125"/>
                  </a:cubicBezTo>
                  <a:cubicBezTo>
                    <a:pt x="8711" y="2521"/>
                    <a:pt x="8147" y="1956"/>
                    <a:pt x="7542" y="1432"/>
                  </a:cubicBezTo>
                  <a:cubicBezTo>
                    <a:pt x="7199" y="1129"/>
                    <a:pt x="6856" y="847"/>
                    <a:pt x="6493" y="585"/>
                  </a:cubicBezTo>
                  <a:cubicBezTo>
                    <a:pt x="6476" y="568"/>
                    <a:pt x="6456" y="560"/>
                    <a:pt x="6435" y="560"/>
                  </a:cubicBezTo>
                  <a:cubicBezTo>
                    <a:pt x="6384" y="560"/>
                    <a:pt x="6332" y="608"/>
                    <a:pt x="6332" y="666"/>
                  </a:cubicBezTo>
                  <a:cubicBezTo>
                    <a:pt x="6312" y="807"/>
                    <a:pt x="6332" y="968"/>
                    <a:pt x="6372" y="1109"/>
                  </a:cubicBezTo>
                  <a:cubicBezTo>
                    <a:pt x="6050" y="908"/>
                    <a:pt x="5747" y="706"/>
                    <a:pt x="5425" y="524"/>
                  </a:cubicBezTo>
                  <a:cubicBezTo>
                    <a:pt x="5102" y="323"/>
                    <a:pt x="4759" y="121"/>
                    <a:pt x="4376" y="101"/>
                  </a:cubicBezTo>
                  <a:cubicBezTo>
                    <a:pt x="4369" y="99"/>
                    <a:pt x="4362" y="98"/>
                    <a:pt x="4355" y="98"/>
                  </a:cubicBezTo>
                  <a:cubicBezTo>
                    <a:pt x="4286" y="98"/>
                    <a:pt x="4239" y="189"/>
                    <a:pt x="4275" y="262"/>
                  </a:cubicBezTo>
                  <a:cubicBezTo>
                    <a:pt x="4356" y="383"/>
                    <a:pt x="4437" y="524"/>
                    <a:pt x="4517" y="645"/>
                  </a:cubicBezTo>
                  <a:cubicBezTo>
                    <a:pt x="3449" y="282"/>
                    <a:pt x="2320" y="81"/>
                    <a:pt x="1190" y="20"/>
                  </a:cubicBezTo>
                  <a:cubicBezTo>
                    <a:pt x="848" y="0"/>
                    <a:pt x="505" y="0"/>
                    <a:pt x="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 name="Google Shape;162;p6"/>
            <p:cNvSpPr/>
            <p:nvPr/>
          </p:nvSpPr>
          <p:spPr>
            <a:xfrm>
              <a:off x="3875500" y="3754150"/>
              <a:ext cx="124025" cy="312200"/>
            </a:xfrm>
            <a:custGeom>
              <a:avLst/>
              <a:gdLst/>
              <a:ahLst/>
              <a:cxnLst/>
              <a:rect l="l" t="t" r="r" b="b"/>
              <a:pathLst>
                <a:path w="4961" h="12488" extrusionOk="0">
                  <a:moveTo>
                    <a:pt x="2606" y="1"/>
                  </a:moveTo>
                  <a:cubicBezTo>
                    <a:pt x="2575" y="1"/>
                    <a:pt x="2544" y="16"/>
                    <a:pt x="2521" y="54"/>
                  </a:cubicBezTo>
                  <a:cubicBezTo>
                    <a:pt x="1977" y="981"/>
                    <a:pt x="1513" y="1969"/>
                    <a:pt x="1150" y="2997"/>
                  </a:cubicBezTo>
                  <a:cubicBezTo>
                    <a:pt x="1069" y="3239"/>
                    <a:pt x="989" y="3481"/>
                    <a:pt x="908" y="3723"/>
                  </a:cubicBezTo>
                  <a:lnTo>
                    <a:pt x="485" y="3360"/>
                  </a:lnTo>
                  <a:cubicBezTo>
                    <a:pt x="467" y="3343"/>
                    <a:pt x="445" y="3336"/>
                    <a:pt x="423" y="3336"/>
                  </a:cubicBezTo>
                  <a:cubicBezTo>
                    <a:pt x="365" y="3336"/>
                    <a:pt x="303" y="3383"/>
                    <a:pt x="303" y="3441"/>
                  </a:cubicBezTo>
                  <a:cubicBezTo>
                    <a:pt x="323" y="4248"/>
                    <a:pt x="384" y="5054"/>
                    <a:pt x="485" y="5861"/>
                  </a:cubicBezTo>
                  <a:lnTo>
                    <a:pt x="182" y="5679"/>
                  </a:lnTo>
                  <a:cubicBezTo>
                    <a:pt x="163" y="5665"/>
                    <a:pt x="142" y="5658"/>
                    <a:pt x="123" y="5658"/>
                  </a:cubicBezTo>
                  <a:cubicBezTo>
                    <a:pt x="59" y="5658"/>
                    <a:pt x="1" y="5723"/>
                    <a:pt x="1" y="5800"/>
                  </a:cubicBezTo>
                  <a:cubicBezTo>
                    <a:pt x="162" y="6566"/>
                    <a:pt x="364" y="7312"/>
                    <a:pt x="626" y="8058"/>
                  </a:cubicBezTo>
                  <a:cubicBezTo>
                    <a:pt x="525" y="7998"/>
                    <a:pt x="404" y="7978"/>
                    <a:pt x="283" y="7978"/>
                  </a:cubicBezTo>
                  <a:cubicBezTo>
                    <a:pt x="278" y="7976"/>
                    <a:pt x="272" y="7975"/>
                    <a:pt x="266" y="7975"/>
                  </a:cubicBezTo>
                  <a:cubicBezTo>
                    <a:pt x="206" y="7975"/>
                    <a:pt x="127" y="8065"/>
                    <a:pt x="182" y="8139"/>
                  </a:cubicBezTo>
                  <a:cubicBezTo>
                    <a:pt x="928" y="9288"/>
                    <a:pt x="1714" y="10417"/>
                    <a:pt x="2521" y="11526"/>
                  </a:cubicBezTo>
                  <a:cubicBezTo>
                    <a:pt x="2763" y="11829"/>
                    <a:pt x="2985" y="12151"/>
                    <a:pt x="3227" y="12454"/>
                  </a:cubicBezTo>
                  <a:cubicBezTo>
                    <a:pt x="3250" y="12477"/>
                    <a:pt x="3288" y="12487"/>
                    <a:pt x="3323" y="12487"/>
                  </a:cubicBezTo>
                  <a:cubicBezTo>
                    <a:pt x="3348" y="12487"/>
                    <a:pt x="3371" y="12482"/>
                    <a:pt x="3388" y="12474"/>
                  </a:cubicBezTo>
                  <a:cubicBezTo>
                    <a:pt x="3428" y="12434"/>
                    <a:pt x="3428" y="12373"/>
                    <a:pt x="3408" y="12333"/>
                  </a:cubicBezTo>
                  <a:cubicBezTo>
                    <a:pt x="3751" y="11183"/>
                    <a:pt x="4114" y="10054"/>
                    <a:pt x="4537" y="8945"/>
                  </a:cubicBezTo>
                  <a:cubicBezTo>
                    <a:pt x="4658" y="8623"/>
                    <a:pt x="4779" y="8300"/>
                    <a:pt x="4900" y="7978"/>
                  </a:cubicBezTo>
                  <a:cubicBezTo>
                    <a:pt x="4936" y="7905"/>
                    <a:pt x="4859" y="7833"/>
                    <a:pt x="4771" y="7833"/>
                  </a:cubicBezTo>
                  <a:cubicBezTo>
                    <a:pt x="4760" y="7833"/>
                    <a:pt x="4749" y="7834"/>
                    <a:pt x="4739" y="7836"/>
                  </a:cubicBezTo>
                  <a:cubicBezTo>
                    <a:pt x="4638" y="7897"/>
                    <a:pt x="4537" y="7937"/>
                    <a:pt x="4436" y="7978"/>
                  </a:cubicBezTo>
                  <a:cubicBezTo>
                    <a:pt x="4739" y="7211"/>
                    <a:pt x="4920" y="6365"/>
                    <a:pt x="4961" y="5538"/>
                  </a:cubicBezTo>
                  <a:cubicBezTo>
                    <a:pt x="4961" y="5276"/>
                    <a:pt x="4961" y="5014"/>
                    <a:pt x="4940" y="4752"/>
                  </a:cubicBezTo>
                  <a:cubicBezTo>
                    <a:pt x="4928" y="4689"/>
                    <a:pt x="4876" y="4657"/>
                    <a:pt x="4829" y="4657"/>
                  </a:cubicBezTo>
                  <a:cubicBezTo>
                    <a:pt x="4801" y="4657"/>
                    <a:pt x="4774" y="4668"/>
                    <a:pt x="4759" y="4691"/>
                  </a:cubicBezTo>
                  <a:cubicBezTo>
                    <a:pt x="4618" y="4792"/>
                    <a:pt x="4497" y="4893"/>
                    <a:pt x="4376" y="5014"/>
                  </a:cubicBezTo>
                  <a:lnTo>
                    <a:pt x="4457" y="2514"/>
                  </a:lnTo>
                  <a:cubicBezTo>
                    <a:pt x="4457" y="2445"/>
                    <a:pt x="4410" y="2404"/>
                    <a:pt x="4355" y="2404"/>
                  </a:cubicBezTo>
                  <a:cubicBezTo>
                    <a:pt x="4329" y="2404"/>
                    <a:pt x="4301" y="2413"/>
                    <a:pt x="4275" y="2433"/>
                  </a:cubicBezTo>
                  <a:cubicBezTo>
                    <a:pt x="4174" y="2493"/>
                    <a:pt x="4094" y="2554"/>
                    <a:pt x="3993" y="2614"/>
                  </a:cubicBezTo>
                  <a:cubicBezTo>
                    <a:pt x="3630" y="1768"/>
                    <a:pt x="3227" y="941"/>
                    <a:pt x="2763" y="134"/>
                  </a:cubicBezTo>
                  <a:cubicBezTo>
                    <a:pt x="2763" y="114"/>
                    <a:pt x="2743" y="94"/>
                    <a:pt x="2723" y="94"/>
                  </a:cubicBezTo>
                  <a:cubicBezTo>
                    <a:pt x="2710" y="43"/>
                    <a:pt x="2658" y="1"/>
                    <a:pt x="2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6"/>
            <p:cNvSpPr/>
            <p:nvPr/>
          </p:nvSpPr>
          <p:spPr>
            <a:xfrm>
              <a:off x="3982875" y="4013900"/>
              <a:ext cx="90750" cy="139950"/>
            </a:xfrm>
            <a:custGeom>
              <a:avLst/>
              <a:gdLst/>
              <a:ahLst/>
              <a:cxnLst/>
              <a:rect l="l" t="t" r="r" b="b"/>
              <a:pathLst>
                <a:path w="3630" h="5598" extrusionOk="0">
                  <a:moveTo>
                    <a:pt x="2828" y="1"/>
                  </a:moveTo>
                  <a:cubicBezTo>
                    <a:pt x="2792" y="1"/>
                    <a:pt x="2756" y="11"/>
                    <a:pt x="2722" y="27"/>
                  </a:cubicBezTo>
                  <a:cubicBezTo>
                    <a:pt x="2642" y="47"/>
                    <a:pt x="2561" y="108"/>
                    <a:pt x="2500" y="148"/>
                  </a:cubicBezTo>
                  <a:cubicBezTo>
                    <a:pt x="2420" y="189"/>
                    <a:pt x="2339" y="249"/>
                    <a:pt x="2258" y="289"/>
                  </a:cubicBezTo>
                  <a:cubicBezTo>
                    <a:pt x="2097" y="390"/>
                    <a:pt x="1936" y="491"/>
                    <a:pt x="1795" y="612"/>
                  </a:cubicBezTo>
                  <a:cubicBezTo>
                    <a:pt x="1512" y="814"/>
                    <a:pt x="1270" y="1056"/>
                    <a:pt x="1069" y="1338"/>
                  </a:cubicBezTo>
                  <a:cubicBezTo>
                    <a:pt x="908" y="1560"/>
                    <a:pt x="787" y="1802"/>
                    <a:pt x="706" y="2044"/>
                  </a:cubicBezTo>
                  <a:cubicBezTo>
                    <a:pt x="686" y="2023"/>
                    <a:pt x="666" y="1983"/>
                    <a:pt x="645" y="1943"/>
                  </a:cubicBezTo>
                  <a:cubicBezTo>
                    <a:pt x="634" y="1919"/>
                    <a:pt x="608" y="1909"/>
                    <a:pt x="581" y="1909"/>
                  </a:cubicBezTo>
                  <a:cubicBezTo>
                    <a:pt x="561" y="1909"/>
                    <a:pt x="541" y="1914"/>
                    <a:pt x="524" y="1923"/>
                  </a:cubicBezTo>
                  <a:cubicBezTo>
                    <a:pt x="484" y="1923"/>
                    <a:pt x="464" y="1963"/>
                    <a:pt x="444" y="2003"/>
                  </a:cubicBezTo>
                  <a:cubicBezTo>
                    <a:pt x="343" y="2527"/>
                    <a:pt x="303" y="3032"/>
                    <a:pt x="323" y="3556"/>
                  </a:cubicBezTo>
                  <a:cubicBezTo>
                    <a:pt x="283" y="3515"/>
                    <a:pt x="242" y="3475"/>
                    <a:pt x="202" y="3415"/>
                  </a:cubicBezTo>
                  <a:cubicBezTo>
                    <a:pt x="178" y="3385"/>
                    <a:pt x="151" y="3373"/>
                    <a:pt x="125" y="3373"/>
                  </a:cubicBezTo>
                  <a:cubicBezTo>
                    <a:pt x="61" y="3373"/>
                    <a:pt x="0" y="3444"/>
                    <a:pt x="0" y="3515"/>
                  </a:cubicBezTo>
                  <a:cubicBezTo>
                    <a:pt x="81" y="4161"/>
                    <a:pt x="182" y="4806"/>
                    <a:pt x="323" y="5431"/>
                  </a:cubicBezTo>
                  <a:cubicBezTo>
                    <a:pt x="343" y="5491"/>
                    <a:pt x="383" y="5512"/>
                    <a:pt x="424" y="5512"/>
                  </a:cubicBezTo>
                  <a:cubicBezTo>
                    <a:pt x="440" y="5561"/>
                    <a:pt x="484" y="5597"/>
                    <a:pt x="544" y="5597"/>
                  </a:cubicBezTo>
                  <a:cubicBezTo>
                    <a:pt x="557" y="5597"/>
                    <a:pt x="571" y="5596"/>
                    <a:pt x="585" y="5592"/>
                  </a:cubicBezTo>
                  <a:cubicBezTo>
                    <a:pt x="1412" y="5249"/>
                    <a:pt x="2158" y="4765"/>
                    <a:pt x="2823" y="4161"/>
                  </a:cubicBezTo>
                  <a:cubicBezTo>
                    <a:pt x="2883" y="4100"/>
                    <a:pt x="2863" y="3999"/>
                    <a:pt x="2783" y="3959"/>
                  </a:cubicBezTo>
                  <a:cubicBezTo>
                    <a:pt x="2682" y="3919"/>
                    <a:pt x="2561" y="3898"/>
                    <a:pt x="2460" y="3858"/>
                  </a:cubicBezTo>
                  <a:cubicBezTo>
                    <a:pt x="2823" y="3435"/>
                    <a:pt x="3206" y="3011"/>
                    <a:pt x="3589" y="2608"/>
                  </a:cubicBezTo>
                  <a:cubicBezTo>
                    <a:pt x="3630" y="2548"/>
                    <a:pt x="3630" y="2467"/>
                    <a:pt x="3569" y="2427"/>
                  </a:cubicBezTo>
                  <a:cubicBezTo>
                    <a:pt x="3448" y="2326"/>
                    <a:pt x="3327" y="2205"/>
                    <a:pt x="3226" y="2064"/>
                  </a:cubicBezTo>
                  <a:cubicBezTo>
                    <a:pt x="3246" y="2044"/>
                    <a:pt x="3246" y="2023"/>
                    <a:pt x="3246" y="1983"/>
                  </a:cubicBezTo>
                  <a:cubicBezTo>
                    <a:pt x="3226" y="1600"/>
                    <a:pt x="3186" y="1237"/>
                    <a:pt x="3146" y="854"/>
                  </a:cubicBezTo>
                  <a:cubicBezTo>
                    <a:pt x="3105" y="672"/>
                    <a:pt x="3085" y="471"/>
                    <a:pt x="3045" y="289"/>
                  </a:cubicBezTo>
                  <a:cubicBezTo>
                    <a:pt x="3045" y="209"/>
                    <a:pt x="3025" y="128"/>
                    <a:pt x="2964" y="68"/>
                  </a:cubicBezTo>
                  <a:cubicBezTo>
                    <a:pt x="2929" y="20"/>
                    <a:pt x="2879" y="1"/>
                    <a:pt x="2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6"/>
            <p:cNvSpPr/>
            <p:nvPr/>
          </p:nvSpPr>
          <p:spPr>
            <a:xfrm>
              <a:off x="3680425" y="3640200"/>
              <a:ext cx="366925" cy="679525"/>
            </a:xfrm>
            <a:custGeom>
              <a:avLst/>
              <a:gdLst/>
              <a:ahLst/>
              <a:cxnLst/>
              <a:rect l="l" t="t" r="r" b="b"/>
              <a:pathLst>
                <a:path w="14677" h="27181" extrusionOk="0">
                  <a:moveTo>
                    <a:pt x="3198" y="0"/>
                  </a:moveTo>
                  <a:cubicBezTo>
                    <a:pt x="3159" y="0"/>
                    <a:pt x="3121" y="22"/>
                    <a:pt x="3106" y="75"/>
                  </a:cubicBezTo>
                  <a:cubicBezTo>
                    <a:pt x="2602" y="1789"/>
                    <a:pt x="2461" y="3583"/>
                    <a:pt x="2662" y="5358"/>
                  </a:cubicBezTo>
                  <a:cubicBezTo>
                    <a:pt x="2864" y="7132"/>
                    <a:pt x="3388" y="8866"/>
                    <a:pt x="4255" y="10419"/>
                  </a:cubicBezTo>
                  <a:cubicBezTo>
                    <a:pt x="4759" y="11346"/>
                    <a:pt x="5384" y="12193"/>
                    <a:pt x="6009" y="13040"/>
                  </a:cubicBezTo>
                  <a:cubicBezTo>
                    <a:pt x="6634" y="13886"/>
                    <a:pt x="7300" y="14733"/>
                    <a:pt x="7945" y="15580"/>
                  </a:cubicBezTo>
                  <a:cubicBezTo>
                    <a:pt x="8489" y="16286"/>
                    <a:pt x="9013" y="16992"/>
                    <a:pt x="9538" y="17717"/>
                  </a:cubicBezTo>
                  <a:cubicBezTo>
                    <a:pt x="8388" y="17133"/>
                    <a:pt x="7239" y="16568"/>
                    <a:pt x="6090" y="16024"/>
                  </a:cubicBezTo>
                  <a:cubicBezTo>
                    <a:pt x="4840" y="15419"/>
                    <a:pt x="3590" y="14854"/>
                    <a:pt x="2319" y="14290"/>
                  </a:cubicBezTo>
                  <a:cubicBezTo>
                    <a:pt x="1594" y="13967"/>
                    <a:pt x="888" y="13665"/>
                    <a:pt x="162" y="13362"/>
                  </a:cubicBezTo>
                  <a:cubicBezTo>
                    <a:pt x="151" y="13359"/>
                    <a:pt x="140" y="13357"/>
                    <a:pt x="129" y="13357"/>
                  </a:cubicBezTo>
                  <a:cubicBezTo>
                    <a:pt x="81" y="13357"/>
                    <a:pt x="37" y="13390"/>
                    <a:pt x="21" y="13423"/>
                  </a:cubicBezTo>
                  <a:cubicBezTo>
                    <a:pt x="1" y="13483"/>
                    <a:pt x="41" y="13544"/>
                    <a:pt x="81" y="13564"/>
                  </a:cubicBezTo>
                  <a:cubicBezTo>
                    <a:pt x="1372" y="14108"/>
                    <a:pt x="2622" y="14673"/>
                    <a:pt x="3892" y="15237"/>
                  </a:cubicBezTo>
                  <a:cubicBezTo>
                    <a:pt x="5142" y="15802"/>
                    <a:pt x="6392" y="16407"/>
                    <a:pt x="7622" y="17012"/>
                  </a:cubicBezTo>
                  <a:cubicBezTo>
                    <a:pt x="8328" y="17354"/>
                    <a:pt x="9013" y="17697"/>
                    <a:pt x="9719" y="18060"/>
                  </a:cubicBezTo>
                  <a:cubicBezTo>
                    <a:pt x="9739" y="18060"/>
                    <a:pt x="9759" y="18080"/>
                    <a:pt x="9780" y="18080"/>
                  </a:cubicBezTo>
                  <a:cubicBezTo>
                    <a:pt x="10384" y="18947"/>
                    <a:pt x="10949" y="19834"/>
                    <a:pt x="11453" y="20762"/>
                  </a:cubicBezTo>
                  <a:cubicBezTo>
                    <a:pt x="11554" y="20943"/>
                    <a:pt x="11655" y="21125"/>
                    <a:pt x="11735" y="21306"/>
                  </a:cubicBezTo>
                  <a:cubicBezTo>
                    <a:pt x="11755" y="21326"/>
                    <a:pt x="11755" y="21347"/>
                    <a:pt x="11776" y="21367"/>
                  </a:cubicBezTo>
                  <a:cubicBezTo>
                    <a:pt x="12562" y="22940"/>
                    <a:pt x="13147" y="24613"/>
                    <a:pt x="13368" y="26367"/>
                  </a:cubicBezTo>
                  <a:cubicBezTo>
                    <a:pt x="13389" y="26609"/>
                    <a:pt x="13429" y="26851"/>
                    <a:pt x="13429" y="27093"/>
                  </a:cubicBezTo>
                  <a:cubicBezTo>
                    <a:pt x="13438" y="27154"/>
                    <a:pt x="13484" y="27181"/>
                    <a:pt x="13532" y="27181"/>
                  </a:cubicBezTo>
                  <a:cubicBezTo>
                    <a:pt x="13595" y="27181"/>
                    <a:pt x="13662" y="27133"/>
                    <a:pt x="13651" y="27053"/>
                  </a:cubicBezTo>
                  <a:cubicBezTo>
                    <a:pt x="13530" y="25178"/>
                    <a:pt x="12965" y="23363"/>
                    <a:pt x="12179" y="21689"/>
                  </a:cubicBezTo>
                  <a:cubicBezTo>
                    <a:pt x="12199" y="21669"/>
                    <a:pt x="12219" y="21649"/>
                    <a:pt x="12219" y="21629"/>
                  </a:cubicBezTo>
                  <a:cubicBezTo>
                    <a:pt x="12562" y="20923"/>
                    <a:pt x="12905" y="20218"/>
                    <a:pt x="13227" y="19492"/>
                  </a:cubicBezTo>
                  <a:cubicBezTo>
                    <a:pt x="13550" y="18786"/>
                    <a:pt x="13852" y="18060"/>
                    <a:pt x="14155" y="17334"/>
                  </a:cubicBezTo>
                  <a:cubicBezTo>
                    <a:pt x="14316" y="16931"/>
                    <a:pt x="14477" y="16528"/>
                    <a:pt x="14639" y="16104"/>
                  </a:cubicBezTo>
                  <a:cubicBezTo>
                    <a:pt x="14676" y="16029"/>
                    <a:pt x="14612" y="15969"/>
                    <a:pt x="14544" y="15969"/>
                  </a:cubicBezTo>
                  <a:cubicBezTo>
                    <a:pt x="14503" y="15969"/>
                    <a:pt x="14460" y="15991"/>
                    <a:pt x="14437" y="16044"/>
                  </a:cubicBezTo>
                  <a:cubicBezTo>
                    <a:pt x="14155" y="16770"/>
                    <a:pt x="13852" y="17496"/>
                    <a:pt x="13550" y="18201"/>
                  </a:cubicBezTo>
                  <a:cubicBezTo>
                    <a:pt x="13227" y="18927"/>
                    <a:pt x="12905" y="19653"/>
                    <a:pt x="12582" y="20359"/>
                  </a:cubicBezTo>
                  <a:cubicBezTo>
                    <a:pt x="12421" y="20722"/>
                    <a:pt x="12239" y="21085"/>
                    <a:pt x="12058" y="21447"/>
                  </a:cubicBezTo>
                  <a:cubicBezTo>
                    <a:pt x="12038" y="21387"/>
                    <a:pt x="11997" y="21326"/>
                    <a:pt x="11957" y="21246"/>
                  </a:cubicBezTo>
                  <a:cubicBezTo>
                    <a:pt x="11997" y="20298"/>
                    <a:pt x="11856" y="19330"/>
                    <a:pt x="11655" y="18403"/>
                  </a:cubicBezTo>
                  <a:cubicBezTo>
                    <a:pt x="11413" y="17435"/>
                    <a:pt x="11110" y="16508"/>
                    <a:pt x="10848" y="15560"/>
                  </a:cubicBezTo>
                  <a:cubicBezTo>
                    <a:pt x="10566" y="14633"/>
                    <a:pt x="10324" y="13685"/>
                    <a:pt x="10183" y="12717"/>
                  </a:cubicBezTo>
                  <a:cubicBezTo>
                    <a:pt x="10062" y="11769"/>
                    <a:pt x="10042" y="10822"/>
                    <a:pt x="10122" y="9874"/>
                  </a:cubicBezTo>
                  <a:cubicBezTo>
                    <a:pt x="10203" y="8926"/>
                    <a:pt x="10384" y="7999"/>
                    <a:pt x="10647" y="7092"/>
                  </a:cubicBezTo>
                  <a:cubicBezTo>
                    <a:pt x="10687" y="6971"/>
                    <a:pt x="10727" y="6850"/>
                    <a:pt x="10768" y="6749"/>
                  </a:cubicBezTo>
                  <a:cubicBezTo>
                    <a:pt x="10793" y="6660"/>
                    <a:pt x="10714" y="6595"/>
                    <a:pt x="10642" y="6595"/>
                  </a:cubicBezTo>
                  <a:cubicBezTo>
                    <a:pt x="10600" y="6595"/>
                    <a:pt x="10561" y="6616"/>
                    <a:pt x="10546" y="6668"/>
                  </a:cubicBezTo>
                  <a:cubicBezTo>
                    <a:pt x="10243" y="7576"/>
                    <a:pt x="10042" y="8523"/>
                    <a:pt x="9941" y="9471"/>
                  </a:cubicBezTo>
                  <a:cubicBezTo>
                    <a:pt x="9840" y="10419"/>
                    <a:pt x="9820" y="11386"/>
                    <a:pt x="9921" y="12334"/>
                  </a:cubicBezTo>
                  <a:cubicBezTo>
                    <a:pt x="10022" y="13302"/>
                    <a:pt x="10243" y="14249"/>
                    <a:pt x="10505" y="15197"/>
                  </a:cubicBezTo>
                  <a:cubicBezTo>
                    <a:pt x="10768" y="16145"/>
                    <a:pt x="11090" y="17072"/>
                    <a:pt x="11332" y="18040"/>
                  </a:cubicBezTo>
                  <a:cubicBezTo>
                    <a:pt x="11554" y="18947"/>
                    <a:pt x="11735" y="19895"/>
                    <a:pt x="11755" y="20843"/>
                  </a:cubicBezTo>
                  <a:cubicBezTo>
                    <a:pt x="10909" y="19230"/>
                    <a:pt x="9860" y="17738"/>
                    <a:pt x="8771" y="16306"/>
                  </a:cubicBezTo>
                  <a:cubicBezTo>
                    <a:pt x="7501" y="14612"/>
                    <a:pt x="6130" y="12979"/>
                    <a:pt x="4981" y="11205"/>
                  </a:cubicBezTo>
                  <a:cubicBezTo>
                    <a:pt x="3993" y="9652"/>
                    <a:pt x="3307" y="7939"/>
                    <a:pt x="2985" y="6124"/>
                  </a:cubicBezTo>
                  <a:cubicBezTo>
                    <a:pt x="2682" y="4350"/>
                    <a:pt x="2743" y="2535"/>
                    <a:pt x="3146" y="781"/>
                  </a:cubicBezTo>
                  <a:cubicBezTo>
                    <a:pt x="3207" y="579"/>
                    <a:pt x="3247" y="357"/>
                    <a:pt x="3307" y="136"/>
                  </a:cubicBezTo>
                  <a:cubicBezTo>
                    <a:pt x="3333" y="60"/>
                    <a:pt x="3264" y="0"/>
                    <a:pt x="3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5" name="Google Shape;165;p6"/>
          <p:cNvGrpSpPr/>
          <p:nvPr/>
        </p:nvGrpSpPr>
        <p:grpSpPr>
          <a:xfrm rot="8472323">
            <a:off x="725202" y="6182319"/>
            <a:ext cx="996346" cy="897107"/>
            <a:chOff x="3297850" y="4229575"/>
            <a:chExt cx="663850" cy="596250"/>
          </a:xfrm>
        </p:grpSpPr>
        <p:sp>
          <p:nvSpPr>
            <p:cNvPr id="166" name="Google Shape;166;p6"/>
            <p:cNvSpPr/>
            <p:nvPr/>
          </p:nvSpPr>
          <p:spPr>
            <a:xfrm>
              <a:off x="3297850" y="4340000"/>
              <a:ext cx="428475" cy="485825"/>
            </a:xfrm>
            <a:custGeom>
              <a:avLst/>
              <a:gdLst/>
              <a:ahLst/>
              <a:cxnLst/>
              <a:rect l="l" t="t" r="r" b="b"/>
              <a:pathLst>
                <a:path w="17139" h="19433" extrusionOk="0">
                  <a:moveTo>
                    <a:pt x="6709" y="0"/>
                  </a:moveTo>
                  <a:cubicBezTo>
                    <a:pt x="6563" y="0"/>
                    <a:pt x="6417" y="3"/>
                    <a:pt x="6271" y="8"/>
                  </a:cubicBezTo>
                  <a:cubicBezTo>
                    <a:pt x="5666" y="8"/>
                    <a:pt x="5041" y="49"/>
                    <a:pt x="4456" y="230"/>
                  </a:cubicBezTo>
                  <a:cubicBezTo>
                    <a:pt x="3609" y="492"/>
                    <a:pt x="2742" y="1158"/>
                    <a:pt x="2601" y="2105"/>
                  </a:cubicBezTo>
                  <a:cubicBezTo>
                    <a:pt x="2521" y="2690"/>
                    <a:pt x="2944" y="3113"/>
                    <a:pt x="3408" y="3416"/>
                  </a:cubicBezTo>
                  <a:cubicBezTo>
                    <a:pt x="3650" y="3557"/>
                    <a:pt x="3912" y="3698"/>
                    <a:pt x="4174" y="3799"/>
                  </a:cubicBezTo>
                  <a:cubicBezTo>
                    <a:pt x="4013" y="3819"/>
                    <a:pt x="3851" y="3839"/>
                    <a:pt x="3690" y="3859"/>
                  </a:cubicBezTo>
                  <a:cubicBezTo>
                    <a:pt x="2884" y="3960"/>
                    <a:pt x="2037" y="4182"/>
                    <a:pt x="1311" y="4565"/>
                  </a:cubicBezTo>
                  <a:cubicBezTo>
                    <a:pt x="726" y="4888"/>
                    <a:pt x="202" y="5392"/>
                    <a:pt x="101" y="6077"/>
                  </a:cubicBezTo>
                  <a:cubicBezTo>
                    <a:pt x="0" y="6743"/>
                    <a:pt x="283" y="7388"/>
                    <a:pt x="908" y="7630"/>
                  </a:cubicBezTo>
                  <a:cubicBezTo>
                    <a:pt x="1351" y="7811"/>
                    <a:pt x="1855" y="7831"/>
                    <a:pt x="2319" y="7852"/>
                  </a:cubicBezTo>
                  <a:cubicBezTo>
                    <a:pt x="2410" y="7862"/>
                    <a:pt x="2506" y="7867"/>
                    <a:pt x="2604" y="7867"/>
                  </a:cubicBezTo>
                  <a:cubicBezTo>
                    <a:pt x="2702" y="7867"/>
                    <a:pt x="2803" y="7862"/>
                    <a:pt x="2904" y="7852"/>
                  </a:cubicBezTo>
                  <a:lnTo>
                    <a:pt x="2904" y="7852"/>
                  </a:lnTo>
                  <a:cubicBezTo>
                    <a:pt x="2359" y="8255"/>
                    <a:pt x="1876" y="8719"/>
                    <a:pt x="1452" y="9243"/>
                  </a:cubicBezTo>
                  <a:cubicBezTo>
                    <a:pt x="1170" y="9586"/>
                    <a:pt x="908" y="9969"/>
                    <a:pt x="827" y="10412"/>
                  </a:cubicBezTo>
                  <a:cubicBezTo>
                    <a:pt x="767" y="10815"/>
                    <a:pt x="888" y="11239"/>
                    <a:pt x="1129" y="11582"/>
                  </a:cubicBezTo>
                  <a:cubicBezTo>
                    <a:pt x="1572" y="12228"/>
                    <a:pt x="2330" y="12473"/>
                    <a:pt x="3089" y="12473"/>
                  </a:cubicBezTo>
                  <a:cubicBezTo>
                    <a:pt x="3230" y="12473"/>
                    <a:pt x="3370" y="12464"/>
                    <a:pt x="3509" y="12449"/>
                  </a:cubicBezTo>
                  <a:cubicBezTo>
                    <a:pt x="4073" y="12388"/>
                    <a:pt x="4618" y="12187"/>
                    <a:pt x="5162" y="11985"/>
                  </a:cubicBezTo>
                  <a:lnTo>
                    <a:pt x="5162" y="11985"/>
                  </a:lnTo>
                  <a:cubicBezTo>
                    <a:pt x="4658" y="12610"/>
                    <a:pt x="4275" y="13275"/>
                    <a:pt x="4073" y="14082"/>
                  </a:cubicBezTo>
                  <a:cubicBezTo>
                    <a:pt x="3892" y="14828"/>
                    <a:pt x="3932" y="15775"/>
                    <a:pt x="4517" y="16360"/>
                  </a:cubicBezTo>
                  <a:cubicBezTo>
                    <a:pt x="4832" y="16676"/>
                    <a:pt x="5243" y="16787"/>
                    <a:pt x="5671" y="16787"/>
                  </a:cubicBezTo>
                  <a:cubicBezTo>
                    <a:pt x="6146" y="16787"/>
                    <a:pt x="6644" y="16650"/>
                    <a:pt x="7057" y="16501"/>
                  </a:cubicBezTo>
                  <a:cubicBezTo>
                    <a:pt x="7602" y="16300"/>
                    <a:pt x="8126" y="16017"/>
                    <a:pt x="8569" y="15655"/>
                  </a:cubicBezTo>
                  <a:lnTo>
                    <a:pt x="8569" y="15655"/>
                  </a:lnTo>
                  <a:cubicBezTo>
                    <a:pt x="8368" y="16058"/>
                    <a:pt x="8207" y="16481"/>
                    <a:pt x="8065" y="16925"/>
                  </a:cubicBezTo>
                  <a:cubicBezTo>
                    <a:pt x="7844" y="17550"/>
                    <a:pt x="7501" y="18437"/>
                    <a:pt x="7985" y="19002"/>
                  </a:cubicBezTo>
                  <a:cubicBezTo>
                    <a:pt x="8261" y="19311"/>
                    <a:pt x="8629" y="19433"/>
                    <a:pt x="9008" y="19433"/>
                  </a:cubicBezTo>
                  <a:cubicBezTo>
                    <a:pt x="9319" y="19433"/>
                    <a:pt x="9638" y="19351"/>
                    <a:pt x="9920" y="19223"/>
                  </a:cubicBezTo>
                  <a:cubicBezTo>
                    <a:pt x="10586" y="18921"/>
                    <a:pt x="11251" y="18437"/>
                    <a:pt x="11554" y="17772"/>
                  </a:cubicBezTo>
                  <a:cubicBezTo>
                    <a:pt x="11554" y="17772"/>
                    <a:pt x="11574" y="17792"/>
                    <a:pt x="11574" y="17792"/>
                  </a:cubicBezTo>
                  <a:cubicBezTo>
                    <a:pt x="11574" y="17832"/>
                    <a:pt x="11614" y="17872"/>
                    <a:pt x="11634" y="17893"/>
                  </a:cubicBezTo>
                  <a:cubicBezTo>
                    <a:pt x="11715" y="18054"/>
                    <a:pt x="11816" y="18195"/>
                    <a:pt x="11977" y="18296"/>
                  </a:cubicBezTo>
                  <a:cubicBezTo>
                    <a:pt x="12261" y="18526"/>
                    <a:pt x="12637" y="18620"/>
                    <a:pt x="13006" y="18620"/>
                  </a:cubicBezTo>
                  <a:cubicBezTo>
                    <a:pt x="13186" y="18620"/>
                    <a:pt x="13364" y="18598"/>
                    <a:pt x="13529" y="18558"/>
                  </a:cubicBezTo>
                  <a:cubicBezTo>
                    <a:pt x="14638" y="18296"/>
                    <a:pt x="15384" y="17388"/>
                    <a:pt x="15868" y="16421"/>
                  </a:cubicBezTo>
                  <a:cubicBezTo>
                    <a:pt x="16393" y="15352"/>
                    <a:pt x="16755" y="14162"/>
                    <a:pt x="16937" y="12973"/>
                  </a:cubicBezTo>
                  <a:cubicBezTo>
                    <a:pt x="17139" y="11642"/>
                    <a:pt x="17058" y="10251"/>
                    <a:pt x="16554" y="9001"/>
                  </a:cubicBezTo>
                  <a:cubicBezTo>
                    <a:pt x="16534" y="8961"/>
                    <a:pt x="16493" y="8940"/>
                    <a:pt x="16453" y="8920"/>
                  </a:cubicBezTo>
                  <a:cubicBezTo>
                    <a:pt x="16413" y="8658"/>
                    <a:pt x="16352" y="8396"/>
                    <a:pt x="16312" y="8134"/>
                  </a:cubicBezTo>
                  <a:cubicBezTo>
                    <a:pt x="16231" y="7569"/>
                    <a:pt x="16171" y="7005"/>
                    <a:pt x="16211" y="6440"/>
                  </a:cubicBezTo>
                  <a:cubicBezTo>
                    <a:pt x="16224" y="6347"/>
                    <a:pt x="16141" y="6271"/>
                    <a:pt x="16060" y="6271"/>
                  </a:cubicBezTo>
                  <a:cubicBezTo>
                    <a:pt x="16018" y="6271"/>
                    <a:pt x="15976" y="6291"/>
                    <a:pt x="15949" y="6339"/>
                  </a:cubicBezTo>
                  <a:cubicBezTo>
                    <a:pt x="15727" y="6702"/>
                    <a:pt x="15425" y="7025"/>
                    <a:pt x="15142" y="7368"/>
                  </a:cubicBezTo>
                  <a:cubicBezTo>
                    <a:pt x="14961" y="7589"/>
                    <a:pt x="14780" y="7811"/>
                    <a:pt x="14598" y="8053"/>
                  </a:cubicBezTo>
                  <a:cubicBezTo>
                    <a:pt x="14638" y="7186"/>
                    <a:pt x="14800" y="6339"/>
                    <a:pt x="15183" y="5573"/>
                  </a:cubicBezTo>
                  <a:cubicBezTo>
                    <a:pt x="15233" y="5472"/>
                    <a:pt x="15143" y="5357"/>
                    <a:pt x="15042" y="5357"/>
                  </a:cubicBezTo>
                  <a:cubicBezTo>
                    <a:pt x="15022" y="5357"/>
                    <a:pt x="15001" y="5362"/>
                    <a:pt x="14981" y="5372"/>
                  </a:cubicBezTo>
                  <a:cubicBezTo>
                    <a:pt x="14195" y="5795"/>
                    <a:pt x="13368" y="6138"/>
                    <a:pt x="12501" y="6440"/>
                  </a:cubicBezTo>
                  <a:cubicBezTo>
                    <a:pt x="12662" y="6218"/>
                    <a:pt x="12804" y="6017"/>
                    <a:pt x="12945" y="5815"/>
                  </a:cubicBezTo>
                  <a:cubicBezTo>
                    <a:pt x="13308" y="5271"/>
                    <a:pt x="13711" y="4747"/>
                    <a:pt x="14275" y="4384"/>
                  </a:cubicBezTo>
                  <a:cubicBezTo>
                    <a:pt x="14396" y="4303"/>
                    <a:pt x="14296" y="4142"/>
                    <a:pt x="14175" y="4121"/>
                  </a:cubicBezTo>
                  <a:cubicBezTo>
                    <a:pt x="13227" y="3920"/>
                    <a:pt x="12199" y="3698"/>
                    <a:pt x="11453" y="3033"/>
                  </a:cubicBezTo>
                  <a:lnTo>
                    <a:pt x="11453" y="3033"/>
                  </a:lnTo>
                  <a:cubicBezTo>
                    <a:pt x="12138" y="3073"/>
                    <a:pt x="12824" y="3134"/>
                    <a:pt x="13509" y="3194"/>
                  </a:cubicBezTo>
                  <a:cubicBezTo>
                    <a:pt x="13650" y="3194"/>
                    <a:pt x="13731" y="2992"/>
                    <a:pt x="13610" y="2912"/>
                  </a:cubicBezTo>
                  <a:cubicBezTo>
                    <a:pt x="12683" y="2267"/>
                    <a:pt x="11937" y="1400"/>
                    <a:pt x="10949" y="855"/>
                  </a:cubicBezTo>
                  <a:cubicBezTo>
                    <a:pt x="10001" y="351"/>
                    <a:pt x="8953" y="149"/>
                    <a:pt x="7904" y="49"/>
                  </a:cubicBezTo>
                  <a:cubicBezTo>
                    <a:pt x="7506" y="19"/>
                    <a:pt x="7107" y="0"/>
                    <a:pt x="67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6"/>
            <p:cNvSpPr/>
            <p:nvPr/>
          </p:nvSpPr>
          <p:spPr>
            <a:xfrm>
              <a:off x="3596475" y="4683600"/>
              <a:ext cx="8425" cy="7325"/>
            </a:xfrm>
            <a:custGeom>
              <a:avLst/>
              <a:gdLst/>
              <a:ahLst/>
              <a:cxnLst/>
              <a:rect l="l" t="t" r="r" b="b"/>
              <a:pathLst>
                <a:path w="337" h="293" extrusionOk="0">
                  <a:moveTo>
                    <a:pt x="177" y="0"/>
                  </a:moveTo>
                  <a:cubicBezTo>
                    <a:pt x="92" y="0"/>
                    <a:pt x="0" y="63"/>
                    <a:pt x="12" y="177"/>
                  </a:cubicBezTo>
                  <a:cubicBezTo>
                    <a:pt x="29" y="255"/>
                    <a:pt x="96" y="292"/>
                    <a:pt x="163" y="292"/>
                  </a:cubicBezTo>
                  <a:cubicBezTo>
                    <a:pt x="250" y="292"/>
                    <a:pt x="337" y="230"/>
                    <a:pt x="314" y="116"/>
                  </a:cubicBezTo>
                  <a:cubicBezTo>
                    <a:pt x="305" y="37"/>
                    <a:pt x="243" y="0"/>
                    <a:pt x="177" y="0"/>
                  </a:cubicBezTo>
                  <a:close/>
                </a:path>
              </a:pathLst>
            </a:custGeom>
            <a:solidFill>
              <a:srgbClr val="FC4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6"/>
            <p:cNvSpPr/>
            <p:nvPr/>
          </p:nvSpPr>
          <p:spPr>
            <a:xfrm>
              <a:off x="3588825" y="4375075"/>
              <a:ext cx="133975" cy="198450"/>
            </a:xfrm>
            <a:custGeom>
              <a:avLst/>
              <a:gdLst/>
              <a:ahLst/>
              <a:cxnLst/>
              <a:rect l="l" t="t" r="r" b="b"/>
              <a:pathLst>
                <a:path w="5359" h="7938" extrusionOk="0">
                  <a:moveTo>
                    <a:pt x="395" y="1"/>
                  </a:moveTo>
                  <a:cubicBezTo>
                    <a:pt x="269" y="1"/>
                    <a:pt x="196" y="192"/>
                    <a:pt x="318" y="279"/>
                  </a:cubicBezTo>
                  <a:cubicBezTo>
                    <a:pt x="902" y="682"/>
                    <a:pt x="1427" y="1166"/>
                    <a:pt x="1911" y="1670"/>
                  </a:cubicBezTo>
                  <a:lnTo>
                    <a:pt x="217" y="1610"/>
                  </a:lnTo>
                  <a:cubicBezTo>
                    <a:pt x="210" y="1609"/>
                    <a:pt x="203" y="1608"/>
                    <a:pt x="196" y="1608"/>
                  </a:cubicBezTo>
                  <a:cubicBezTo>
                    <a:pt x="33" y="1608"/>
                    <a:pt x="1" y="1834"/>
                    <a:pt x="136" y="1892"/>
                  </a:cubicBezTo>
                  <a:cubicBezTo>
                    <a:pt x="943" y="2255"/>
                    <a:pt x="1729" y="2598"/>
                    <a:pt x="2515" y="2960"/>
                  </a:cubicBezTo>
                  <a:cubicBezTo>
                    <a:pt x="2455" y="3021"/>
                    <a:pt x="2415" y="3081"/>
                    <a:pt x="2374" y="3142"/>
                  </a:cubicBezTo>
                  <a:cubicBezTo>
                    <a:pt x="2233" y="3323"/>
                    <a:pt x="2112" y="3485"/>
                    <a:pt x="1971" y="3666"/>
                  </a:cubicBezTo>
                  <a:cubicBezTo>
                    <a:pt x="1709" y="3989"/>
                    <a:pt x="1427" y="4311"/>
                    <a:pt x="1084" y="4553"/>
                  </a:cubicBezTo>
                  <a:cubicBezTo>
                    <a:pt x="1023" y="4553"/>
                    <a:pt x="963" y="4594"/>
                    <a:pt x="923" y="4654"/>
                  </a:cubicBezTo>
                  <a:cubicBezTo>
                    <a:pt x="923" y="4674"/>
                    <a:pt x="902" y="4715"/>
                    <a:pt x="882" y="4735"/>
                  </a:cubicBezTo>
                  <a:cubicBezTo>
                    <a:pt x="835" y="4845"/>
                    <a:pt x="947" y="4942"/>
                    <a:pt x="1046" y="4942"/>
                  </a:cubicBezTo>
                  <a:cubicBezTo>
                    <a:pt x="1074" y="4942"/>
                    <a:pt x="1102" y="4934"/>
                    <a:pt x="1124" y="4916"/>
                  </a:cubicBezTo>
                  <a:cubicBezTo>
                    <a:pt x="1487" y="4614"/>
                    <a:pt x="1951" y="4513"/>
                    <a:pt x="2395" y="4392"/>
                  </a:cubicBezTo>
                  <a:cubicBezTo>
                    <a:pt x="2616" y="4332"/>
                    <a:pt x="2818" y="4291"/>
                    <a:pt x="2999" y="4211"/>
                  </a:cubicBezTo>
                  <a:cubicBezTo>
                    <a:pt x="3060" y="4190"/>
                    <a:pt x="3282" y="4110"/>
                    <a:pt x="3423" y="4029"/>
                  </a:cubicBezTo>
                  <a:cubicBezTo>
                    <a:pt x="3423" y="4049"/>
                    <a:pt x="3423" y="4049"/>
                    <a:pt x="3423" y="4049"/>
                  </a:cubicBezTo>
                  <a:cubicBezTo>
                    <a:pt x="3382" y="4291"/>
                    <a:pt x="3362" y="4533"/>
                    <a:pt x="3322" y="4775"/>
                  </a:cubicBezTo>
                  <a:cubicBezTo>
                    <a:pt x="3261" y="5219"/>
                    <a:pt x="3161" y="5682"/>
                    <a:pt x="3040" y="6126"/>
                  </a:cubicBezTo>
                  <a:cubicBezTo>
                    <a:pt x="2939" y="6207"/>
                    <a:pt x="2919" y="6328"/>
                    <a:pt x="2959" y="6449"/>
                  </a:cubicBezTo>
                  <a:cubicBezTo>
                    <a:pt x="2986" y="6511"/>
                    <a:pt x="3037" y="6538"/>
                    <a:pt x="3088" y="6538"/>
                  </a:cubicBezTo>
                  <a:cubicBezTo>
                    <a:pt x="3153" y="6538"/>
                    <a:pt x="3219" y="6496"/>
                    <a:pt x="3241" y="6428"/>
                  </a:cubicBezTo>
                  <a:cubicBezTo>
                    <a:pt x="3261" y="6428"/>
                    <a:pt x="3261" y="6408"/>
                    <a:pt x="3261" y="6388"/>
                  </a:cubicBezTo>
                  <a:cubicBezTo>
                    <a:pt x="3282" y="6368"/>
                    <a:pt x="3302" y="6348"/>
                    <a:pt x="3302" y="6328"/>
                  </a:cubicBezTo>
                  <a:cubicBezTo>
                    <a:pt x="3302" y="6307"/>
                    <a:pt x="3322" y="6287"/>
                    <a:pt x="3322" y="6287"/>
                  </a:cubicBezTo>
                  <a:cubicBezTo>
                    <a:pt x="3483" y="5945"/>
                    <a:pt x="3624" y="5622"/>
                    <a:pt x="3786" y="5299"/>
                  </a:cubicBezTo>
                  <a:cubicBezTo>
                    <a:pt x="3826" y="5279"/>
                    <a:pt x="3866" y="5239"/>
                    <a:pt x="3887" y="5178"/>
                  </a:cubicBezTo>
                  <a:cubicBezTo>
                    <a:pt x="3907" y="5017"/>
                    <a:pt x="4068" y="4896"/>
                    <a:pt x="4189" y="4795"/>
                  </a:cubicBezTo>
                  <a:cubicBezTo>
                    <a:pt x="4229" y="4755"/>
                    <a:pt x="4290" y="4715"/>
                    <a:pt x="4330" y="4654"/>
                  </a:cubicBezTo>
                  <a:cubicBezTo>
                    <a:pt x="4612" y="5662"/>
                    <a:pt x="4774" y="6711"/>
                    <a:pt x="4794" y="7779"/>
                  </a:cubicBezTo>
                  <a:cubicBezTo>
                    <a:pt x="4794" y="7866"/>
                    <a:pt x="4885" y="7938"/>
                    <a:pt x="4970" y="7938"/>
                  </a:cubicBezTo>
                  <a:cubicBezTo>
                    <a:pt x="5023" y="7938"/>
                    <a:pt x="5073" y="7910"/>
                    <a:pt x="5096" y="7840"/>
                  </a:cubicBezTo>
                  <a:cubicBezTo>
                    <a:pt x="5358" y="6912"/>
                    <a:pt x="5338" y="5965"/>
                    <a:pt x="5177" y="5037"/>
                  </a:cubicBezTo>
                  <a:cubicBezTo>
                    <a:pt x="5116" y="4553"/>
                    <a:pt x="4995" y="4090"/>
                    <a:pt x="4895" y="3626"/>
                  </a:cubicBezTo>
                  <a:cubicBezTo>
                    <a:pt x="4794" y="3202"/>
                    <a:pt x="4713" y="2739"/>
                    <a:pt x="4391" y="2436"/>
                  </a:cubicBezTo>
                  <a:cubicBezTo>
                    <a:pt x="4330" y="2214"/>
                    <a:pt x="4028" y="2013"/>
                    <a:pt x="3887" y="1892"/>
                  </a:cubicBezTo>
                  <a:cubicBezTo>
                    <a:pt x="3544" y="1650"/>
                    <a:pt x="3181" y="1408"/>
                    <a:pt x="2798" y="1206"/>
                  </a:cubicBezTo>
                  <a:cubicBezTo>
                    <a:pt x="2052" y="743"/>
                    <a:pt x="1265" y="359"/>
                    <a:pt x="459" y="17"/>
                  </a:cubicBezTo>
                  <a:cubicBezTo>
                    <a:pt x="437" y="6"/>
                    <a:pt x="415" y="1"/>
                    <a:pt x="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 name="Google Shape;169;p6"/>
            <p:cNvSpPr/>
            <p:nvPr/>
          </p:nvSpPr>
          <p:spPr>
            <a:xfrm>
              <a:off x="3521150" y="4268300"/>
              <a:ext cx="272725" cy="94650"/>
            </a:xfrm>
            <a:custGeom>
              <a:avLst/>
              <a:gdLst/>
              <a:ahLst/>
              <a:cxnLst/>
              <a:rect l="l" t="t" r="r" b="b"/>
              <a:pathLst>
                <a:path w="10909" h="3786" extrusionOk="0">
                  <a:moveTo>
                    <a:pt x="4749" y="0"/>
                  </a:moveTo>
                  <a:cubicBezTo>
                    <a:pt x="4036" y="0"/>
                    <a:pt x="3322" y="100"/>
                    <a:pt x="2622" y="275"/>
                  </a:cubicBezTo>
                  <a:cubicBezTo>
                    <a:pt x="1775" y="477"/>
                    <a:pt x="948" y="779"/>
                    <a:pt x="121" y="1082"/>
                  </a:cubicBezTo>
                  <a:cubicBezTo>
                    <a:pt x="21" y="1122"/>
                    <a:pt x="0" y="1283"/>
                    <a:pt x="101" y="1344"/>
                  </a:cubicBezTo>
                  <a:cubicBezTo>
                    <a:pt x="827" y="1767"/>
                    <a:pt x="1573" y="2191"/>
                    <a:pt x="2319" y="2594"/>
                  </a:cubicBezTo>
                  <a:cubicBezTo>
                    <a:pt x="2984" y="2977"/>
                    <a:pt x="3670" y="3320"/>
                    <a:pt x="4416" y="3522"/>
                  </a:cubicBezTo>
                  <a:cubicBezTo>
                    <a:pt x="5060" y="3699"/>
                    <a:pt x="5720" y="3785"/>
                    <a:pt x="6380" y="3785"/>
                  </a:cubicBezTo>
                  <a:cubicBezTo>
                    <a:pt x="7147" y="3785"/>
                    <a:pt x="7913" y="3668"/>
                    <a:pt x="8650" y="3441"/>
                  </a:cubicBezTo>
                  <a:cubicBezTo>
                    <a:pt x="9356" y="3219"/>
                    <a:pt x="10041" y="2896"/>
                    <a:pt x="10646" y="2473"/>
                  </a:cubicBezTo>
                  <a:lnTo>
                    <a:pt x="10707" y="2473"/>
                  </a:lnTo>
                  <a:cubicBezTo>
                    <a:pt x="10868" y="2473"/>
                    <a:pt x="10908" y="2251"/>
                    <a:pt x="10787" y="2191"/>
                  </a:cubicBezTo>
                  <a:cubicBezTo>
                    <a:pt x="10761" y="2152"/>
                    <a:pt x="10710" y="2129"/>
                    <a:pt x="10661" y="2129"/>
                  </a:cubicBezTo>
                  <a:cubicBezTo>
                    <a:pt x="10634" y="2129"/>
                    <a:pt x="10607" y="2136"/>
                    <a:pt x="10586" y="2150"/>
                  </a:cubicBezTo>
                  <a:cubicBezTo>
                    <a:pt x="9941" y="2070"/>
                    <a:pt x="9416" y="1667"/>
                    <a:pt x="8892" y="1324"/>
                  </a:cubicBezTo>
                  <a:cubicBezTo>
                    <a:pt x="8307" y="941"/>
                    <a:pt x="7682" y="618"/>
                    <a:pt x="7017" y="376"/>
                  </a:cubicBezTo>
                  <a:cubicBezTo>
                    <a:pt x="6276" y="115"/>
                    <a:pt x="5514" y="0"/>
                    <a:pt x="4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81250" y="4365750"/>
              <a:ext cx="105875" cy="265775"/>
            </a:xfrm>
            <a:custGeom>
              <a:avLst/>
              <a:gdLst/>
              <a:ahLst/>
              <a:cxnLst/>
              <a:rect l="l" t="t" r="r" b="b"/>
              <a:pathLst>
                <a:path w="4235" h="10631" extrusionOk="0">
                  <a:moveTo>
                    <a:pt x="3005" y="1"/>
                  </a:moveTo>
                  <a:cubicBezTo>
                    <a:pt x="2992" y="1"/>
                    <a:pt x="2978" y="3"/>
                    <a:pt x="2964" y="7"/>
                  </a:cubicBezTo>
                  <a:cubicBezTo>
                    <a:pt x="2954" y="3"/>
                    <a:pt x="2943" y="1"/>
                    <a:pt x="2932" y="1"/>
                  </a:cubicBezTo>
                  <a:cubicBezTo>
                    <a:pt x="2878" y="1"/>
                    <a:pt x="2823" y="41"/>
                    <a:pt x="2823" y="107"/>
                  </a:cubicBezTo>
                  <a:cubicBezTo>
                    <a:pt x="1714" y="974"/>
                    <a:pt x="766" y="1962"/>
                    <a:pt x="383" y="3354"/>
                  </a:cubicBezTo>
                  <a:cubicBezTo>
                    <a:pt x="0" y="4785"/>
                    <a:pt x="141" y="6257"/>
                    <a:pt x="242" y="7709"/>
                  </a:cubicBezTo>
                  <a:cubicBezTo>
                    <a:pt x="303" y="8636"/>
                    <a:pt x="323" y="9544"/>
                    <a:pt x="162" y="10471"/>
                  </a:cubicBezTo>
                  <a:cubicBezTo>
                    <a:pt x="146" y="10551"/>
                    <a:pt x="230" y="10630"/>
                    <a:pt x="307" y="10630"/>
                  </a:cubicBezTo>
                  <a:cubicBezTo>
                    <a:pt x="327" y="10630"/>
                    <a:pt x="346" y="10625"/>
                    <a:pt x="363" y="10612"/>
                  </a:cubicBezTo>
                  <a:cubicBezTo>
                    <a:pt x="988" y="10249"/>
                    <a:pt x="1371" y="9604"/>
                    <a:pt x="1734" y="9019"/>
                  </a:cubicBezTo>
                  <a:cubicBezTo>
                    <a:pt x="2178" y="8334"/>
                    <a:pt x="2621" y="7648"/>
                    <a:pt x="3004" y="6943"/>
                  </a:cubicBezTo>
                  <a:cubicBezTo>
                    <a:pt x="3690" y="5672"/>
                    <a:pt x="4234" y="4241"/>
                    <a:pt x="3851" y="2809"/>
                  </a:cubicBezTo>
                  <a:cubicBezTo>
                    <a:pt x="3629" y="1942"/>
                    <a:pt x="3186" y="1156"/>
                    <a:pt x="3125" y="269"/>
                  </a:cubicBezTo>
                  <a:cubicBezTo>
                    <a:pt x="3253" y="159"/>
                    <a:pt x="3134" y="1"/>
                    <a:pt x="3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572050" y="4229575"/>
              <a:ext cx="389650" cy="350675"/>
            </a:xfrm>
            <a:custGeom>
              <a:avLst/>
              <a:gdLst/>
              <a:ahLst/>
              <a:cxnLst/>
              <a:rect l="l" t="t" r="r" b="b"/>
              <a:pathLst>
                <a:path w="15586" h="14027" extrusionOk="0">
                  <a:moveTo>
                    <a:pt x="15430" y="0"/>
                  </a:moveTo>
                  <a:cubicBezTo>
                    <a:pt x="15408" y="0"/>
                    <a:pt x="15386" y="9"/>
                    <a:pt x="15365" y="30"/>
                  </a:cubicBezTo>
                  <a:lnTo>
                    <a:pt x="13308" y="1623"/>
                  </a:lnTo>
                  <a:cubicBezTo>
                    <a:pt x="12643" y="2167"/>
                    <a:pt x="11957" y="2691"/>
                    <a:pt x="11272" y="3216"/>
                  </a:cubicBezTo>
                  <a:lnTo>
                    <a:pt x="10989" y="3437"/>
                  </a:lnTo>
                  <a:cubicBezTo>
                    <a:pt x="10969" y="3417"/>
                    <a:pt x="10929" y="3397"/>
                    <a:pt x="10889" y="3397"/>
                  </a:cubicBezTo>
                  <a:cubicBezTo>
                    <a:pt x="10203" y="3578"/>
                    <a:pt x="9497" y="3679"/>
                    <a:pt x="8771" y="3760"/>
                  </a:cubicBezTo>
                  <a:cubicBezTo>
                    <a:pt x="8337" y="3798"/>
                    <a:pt x="7886" y="3812"/>
                    <a:pt x="7434" y="3812"/>
                  </a:cubicBezTo>
                  <a:cubicBezTo>
                    <a:pt x="7174" y="3812"/>
                    <a:pt x="6913" y="3808"/>
                    <a:pt x="6654" y="3800"/>
                  </a:cubicBezTo>
                  <a:cubicBezTo>
                    <a:pt x="5949" y="3780"/>
                    <a:pt x="5243" y="3699"/>
                    <a:pt x="4537" y="3619"/>
                  </a:cubicBezTo>
                  <a:cubicBezTo>
                    <a:pt x="3852" y="3518"/>
                    <a:pt x="3146" y="3397"/>
                    <a:pt x="2461" y="3236"/>
                  </a:cubicBezTo>
                  <a:cubicBezTo>
                    <a:pt x="1775" y="3095"/>
                    <a:pt x="1090" y="2933"/>
                    <a:pt x="424" y="2772"/>
                  </a:cubicBezTo>
                  <a:cubicBezTo>
                    <a:pt x="344" y="2752"/>
                    <a:pt x="243" y="2712"/>
                    <a:pt x="162" y="2691"/>
                  </a:cubicBezTo>
                  <a:cubicBezTo>
                    <a:pt x="102" y="2691"/>
                    <a:pt x="41" y="2712"/>
                    <a:pt x="21" y="2752"/>
                  </a:cubicBezTo>
                  <a:cubicBezTo>
                    <a:pt x="1" y="2812"/>
                    <a:pt x="21" y="2893"/>
                    <a:pt x="81" y="2893"/>
                  </a:cubicBezTo>
                  <a:cubicBezTo>
                    <a:pt x="767" y="3074"/>
                    <a:pt x="1473" y="3256"/>
                    <a:pt x="2158" y="3397"/>
                  </a:cubicBezTo>
                  <a:cubicBezTo>
                    <a:pt x="2844" y="3558"/>
                    <a:pt x="3549" y="3679"/>
                    <a:pt x="4255" y="3780"/>
                  </a:cubicBezTo>
                  <a:cubicBezTo>
                    <a:pt x="4961" y="3881"/>
                    <a:pt x="5666" y="3962"/>
                    <a:pt x="6372" y="4002"/>
                  </a:cubicBezTo>
                  <a:cubicBezTo>
                    <a:pt x="6698" y="4020"/>
                    <a:pt x="7025" y="4030"/>
                    <a:pt x="7349" y="4030"/>
                  </a:cubicBezTo>
                  <a:cubicBezTo>
                    <a:pt x="7746" y="4030"/>
                    <a:pt x="8141" y="4015"/>
                    <a:pt x="8530" y="3982"/>
                  </a:cubicBezTo>
                  <a:cubicBezTo>
                    <a:pt x="9255" y="3941"/>
                    <a:pt x="9961" y="3841"/>
                    <a:pt x="10667" y="3679"/>
                  </a:cubicBezTo>
                  <a:cubicBezTo>
                    <a:pt x="10687" y="3659"/>
                    <a:pt x="10707" y="3659"/>
                    <a:pt x="10727" y="3659"/>
                  </a:cubicBezTo>
                  <a:cubicBezTo>
                    <a:pt x="10223" y="4042"/>
                    <a:pt x="9719" y="4445"/>
                    <a:pt x="9235" y="4829"/>
                  </a:cubicBezTo>
                  <a:lnTo>
                    <a:pt x="5142" y="8034"/>
                  </a:lnTo>
                  <a:cubicBezTo>
                    <a:pt x="5062" y="8095"/>
                    <a:pt x="4961" y="8155"/>
                    <a:pt x="4880" y="8236"/>
                  </a:cubicBezTo>
                  <a:cubicBezTo>
                    <a:pt x="4799" y="8301"/>
                    <a:pt x="4875" y="8419"/>
                    <a:pt x="4961" y="8419"/>
                  </a:cubicBezTo>
                  <a:cubicBezTo>
                    <a:pt x="4981" y="8419"/>
                    <a:pt x="5002" y="8413"/>
                    <a:pt x="5021" y="8397"/>
                  </a:cubicBezTo>
                  <a:cubicBezTo>
                    <a:pt x="5707" y="7853"/>
                    <a:pt x="6392" y="7329"/>
                    <a:pt x="7058" y="6805"/>
                  </a:cubicBezTo>
                  <a:cubicBezTo>
                    <a:pt x="7743" y="6260"/>
                    <a:pt x="8429" y="5736"/>
                    <a:pt x="9114" y="5192"/>
                  </a:cubicBezTo>
                  <a:lnTo>
                    <a:pt x="11897" y="3014"/>
                  </a:lnTo>
                  <a:lnTo>
                    <a:pt x="11897" y="3014"/>
                  </a:lnTo>
                  <a:cubicBezTo>
                    <a:pt x="11695" y="3639"/>
                    <a:pt x="11514" y="4284"/>
                    <a:pt x="11332" y="4909"/>
                  </a:cubicBezTo>
                  <a:cubicBezTo>
                    <a:pt x="11131" y="5635"/>
                    <a:pt x="10949" y="6341"/>
                    <a:pt x="10768" y="7067"/>
                  </a:cubicBezTo>
                  <a:cubicBezTo>
                    <a:pt x="10566" y="7792"/>
                    <a:pt x="10405" y="8518"/>
                    <a:pt x="10223" y="9264"/>
                  </a:cubicBezTo>
                  <a:cubicBezTo>
                    <a:pt x="10062" y="9990"/>
                    <a:pt x="9901" y="10716"/>
                    <a:pt x="9759" y="11442"/>
                  </a:cubicBezTo>
                  <a:cubicBezTo>
                    <a:pt x="9618" y="12168"/>
                    <a:pt x="9477" y="12894"/>
                    <a:pt x="9336" y="13640"/>
                  </a:cubicBezTo>
                  <a:cubicBezTo>
                    <a:pt x="9316" y="13720"/>
                    <a:pt x="9316" y="13821"/>
                    <a:pt x="9296" y="13902"/>
                  </a:cubicBezTo>
                  <a:cubicBezTo>
                    <a:pt x="9276" y="13962"/>
                    <a:pt x="9336" y="14023"/>
                    <a:pt x="9397" y="14023"/>
                  </a:cubicBezTo>
                  <a:cubicBezTo>
                    <a:pt x="9405" y="14025"/>
                    <a:pt x="9412" y="14027"/>
                    <a:pt x="9420" y="14027"/>
                  </a:cubicBezTo>
                  <a:cubicBezTo>
                    <a:pt x="9467" y="14027"/>
                    <a:pt x="9500" y="13974"/>
                    <a:pt x="9518" y="13922"/>
                  </a:cubicBezTo>
                  <a:cubicBezTo>
                    <a:pt x="9638" y="13196"/>
                    <a:pt x="9780" y="12470"/>
                    <a:pt x="9921" y="11744"/>
                  </a:cubicBezTo>
                  <a:cubicBezTo>
                    <a:pt x="10062" y="11018"/>
                    <a:pt x="10223" y="10293"/>
                    <a:pt x="10384" y="9567"/>
                  </a:cubicBezTo>
                  <a:cubicBezTo>
                    <a:pt x="10546" y="8841"/>
                    <a:pt x="10707" y="8115"/>
                    <a:pt x="10889" y="7409"/>
                  </a:cubicBezTo>
                  <a:cubicBezTo>
                    <a:pt x="11070" y="6684"/>
                    <a:pt x="11272" y="5958"/>
                    <a:pt x="11473" y="5252"/>
                  </a:cubicBezTo>
                  <a:cubicBezTo>
                    <a:pt x="11655" y="4526"/>
                    <a:pt x="11877" y="3820"/>
                    <a:pt x="12078" y="3115"/>
                  </a:cubicBezTo>
                  <a:cubicBezTo>
                    <a:pt x="12118" y="3014"/>
                    <a:pt x="12139" y="2933"/>
                    <a:pt x="12159" y="2832"/>
                  </a:cubicBezTo>
                  <a:cubicBezTo>
                    <a:pt x="12179" y="2832"/>
                    <a:pt x="12179" y="2812"/>
                    <a:pt x="12179" y="2792"/>
                  </a:cubicBezTo>
                  <a:lnTo>
                    <a:pt x="13207" y="1986"/>
                  </a:lnTo>
                  <a:cubicBezTo>
                    <a:pt x="13873" y="1461"/>
                    <a:pt x="14558" y="917"/>
                    <a:pt x="15244" y="393"/>
                  </a:cubicBezTo>
                  <a:cubicBezTo>
                    <a:pt x="15324" y="332"/>
                    <a:pt x="15405" y="252"/>
                    <a:pt x="15506" y="191"/>
                  </a:cubicBezTo>
                  <a:cubicBezTo>
                    <a:pt x="15586" y="127"/>
                    <a:pt x="15514" y="0"/>
                    <a:pt x="15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6"/>
            <p:cNvSpPr/>
            <p:nvPr/>
          </p:nvSpPr>
          <p:spPr>
            <a:xfrm>
              <a:off x="3366400" y="4374975"/>
              <a:ext cx="348125" cy="423275"/>
            </a:xfrm>
            <a:custGeom>
              <a:avLst/>
              <a:gdLst/>
              <a:ahLst/>
              <a:cxnLst/>
              <a:rect l="l" t="t" r="r" b="b"/>
              <a:pathLst>
                <a:path w="13925" h="16931" extrusionOk="0">
                  <a:moveTo>
                    <a:pt x="8388" y="1634"/>
                  </a:moveTo>
                  <a:cubicBezTo>
                    <a:pt x="8408" y="1674"/>
                    <a:pt x="8428" y="1694"/>
                    <a:pt x="8469" y="1714"/>
                  </a:cubicBezTo>
                  <a:cubicBezTo>
                    <a:pt x="9215" y="2037"/>
                    <a:pt x="9981" y="2380"/>
                    <a:pt x="10747" y="2702"/>
                  </a:cubicBezTo>
                  <a:lnTo>
                    <a:pt x="11251" y="2904"/>
                  </a:lnTo>
                  <a:cubicBezTo>
                    <a:pt x="10808" y="3489"/>
                    <a:pt x="10344" y="4073"/>
                    <a:pt x="9840" y="4618"/>
                  </a:cubicBezTo>
                  <a:cubicBezTo>
                    <a:pt x="9699" y="4779"/>
                    <a:pt x="9537" y="4940"/>
                    <a:pt x="9396" y="5102"/>
                  </a:cubicBezTo>
                  <a:cubicBezTo>
                    <a:pt x="9376" y="5102"/>
                    <a:pt x="9376" y="5122"/>
                    <a:pt x="9356" y="5142"/>
                  </a:cubicBezTo>
                  <a:cubicBezTo>
                    <a:pt x="8872" y="5444"/>
                    <a:pt x="8368" y="5767"/>
                    <a:pt x="7884" y="6090"/>
                  </a:cubicBezTo>
                  <a:cubicBezTo>
                    <a:pt x="7622" y="6251"/>
                    <a:pt x="7360" y="6412"/>
                    <a:pt x="7098" y="6574"/>
                  </a:cubicBezTo>
                  <a:cubicBezTo>
                    <a:pt x="6836" y="6735"/>
                    <a:pt x="6594" y="6916"/>
                    <a:pt x="6332" y="7057"/>
                  </a:cubicBezTo>
                  <a:cubicBezTo>
                    <a:pt x="6069" y="7199"/>
                    <a:pt x="5827" y="7320"/>
                    <a:pt x="5545" y="7380"/>
                  </a:cubicBezTo>
                  <a:cubicBezTo>
                    <a:pt x="5427" y="7405"/>
                    <a:pt x="5309" y="7417"/>
                    <a:pt x="5192" y="7417"/>
                  </a:cubicBezTo>
                  <a:cubicBezTo>
                    <a:pt x="5030" y="7417"/>
                    <a:pt x="4871" y="7395"/>
                    <a:pt x="4719" y="7360"/>
                  </a:cubicBezTo>
                  <a:cubicBezTo>
                    <a:pt x="4235" y="7259"/>
                    <a:pt x="3771" y="7037"/>
                    <a:pt x="3388" y="6735"/>
                  </a:cubicBezTo>
                  <a:cubicBezTo>
                    <a:pt x="3005" y="6453"/>
                    <a:pt x="2702" y="6069"/>
                    <a:pt x="2561" y="5626"/>
                  </a:cubicBezTo>
                  <a:cubicBezTo>
                    <a:pt x="2400" y="5182"/>
                    <a:pt x="2480" y="4698"/>
                    <a:pt x="2702" y="4275"/>
                  </a:cubicBezTo>
                  <a:cubicBezTo>
                    <a:pt x="2944" y="3811"/>
                    <a:pt x="3327" y="3448"/>
                    <a:pt x="3771" y="3166"/>
                  </a:cubicBezTo>
                  <a:cubicBezTo>
                    <a:pt x="4235" y="2864"/>
                    <a:pt x="4739" y="2602"/>
                    <a:pt x="5263" y="2380"/>
                  </a:cubicBezTo>
                  <a:cubicBezTo>
                    <a:pt x="6251" y="1936"/>
                    <a:pt x="7319" y="1634"/>
                    <a:pt x="8388" y="1634"/>
                  </a:cubicBezTo>
                  <a:close/>
                  <a:moveTo>
                    <a:pt x="12300" y="4134"/>
                  </a:moveTo>
                  <a:lnTo>
                    <a:pt x="12300" y="4134"/>
                  </a:lnTo>
                  <a:cubicBezTo>
                    <a:pt x="12098" y="4840"/>
                    <a:pt x="11917" y="5545"/>
                    <a:pt x="11755" y="6271"/>
                  </a:cubicBezTo>
                  <a:cubicBezTo>
                    <a:pt x="11715" y="6473"/>
                    <a:pt x="11675" y="6674"/>
                    <a:pt x="11634" y="6896"/>
                  </a:cubicBezTo>
                  <a:cubicBezTo>
                    <a:pt x="11614" y="6957"/>
                    <a:pt x="11675" y="7017"/>
                    <a:pt x="11715" y="7017"/>
                  </a:cubicBezTo>
                  <a:lnTo>
                    <a:pt x="11775" y="7017"/>
                  </a:lnTo>
                  <a:cubicBezTo>
                    <a:pt x="11794" y="7035"/>
                    <a:pt x="11820" y="7045"/>
                    <a:pt x="11845" y="7045"/>
                  </a:cubicBezTo>
                  <a:cubicBezTo>
                    <a:pt x="11876" y="7045"/>
                    <a:pt x="11905" y="7030"/>
                    <a:pt x="11917" y="6997"/>
                  </a:cubicBezTo>
                  <a:cubicBezTo>
                    <a:pt x="12320" y="6291"/>
                    <a:pt x="12743" y="5626"/>
                    <a:pt x="13207" y="4961"/>
                  </a:cubicBezTo>
                  <a:cubicBezTo>
                    <a:pt x="13227" y="4981"/>
                    <a:pt x="13247" y="5001"/>
                    <a:pt x="13267" y="5001"/>
                  </a:cubicBezTo>
                  <a:cubicBezTo>
                    <a:pt x="13328" y="5384"/>
                    <a:pt x="13368" y="5767"/>
                    <a:pt x="13429" y="6150"/>
                  </a:cubicBezTo>
                  <a:cubicBezTo>
                    <a:pt x="13429" y="6150"/>
                    <a:pt x="13429" y="6170"/>
                    <a:pt x="13409" y="6170"/>
                  </a:cubicBezTo>
                  <a:cubicBezTo>
                    <a:pt x="13187" y="7078"/>
                    <a:pt x="12844" y="7945"/>
                    <a:pt x="12340" y="8731"/>
                  </a:cubicBezTo>
                  <a:cubicBezTo>
                    <a:pt x="11836" y="9537"/>
                    <a:pt x="11191" y="10243"/>
                    <a:pt x="10425" y="10767"/>
                  </a:cubicBezTo>
                  <a:cubicBezTo>
                    <a:pt x="10041" y="11029"/>
                    <a:pt x="9618" y="11251"/>
                    <a:pt x="9195" y="11413"/>
                  </a:cubicBezTo>
                  <a:cubicBezTo>
                    <a:pt x="8751" y="11594"/>
                    <a:pt x="8267" y="11715"/>
                    <a:pt x="7783" y="11735"/>
                  </a:cubicBezTo>
                  <a:cubicBezTo>
                    <a:pt x="7340" y="11735"/>
                    <a:pt x="6936" y="11614"/>
                    <a:pt x="6573" y="11372"/>
                  </a:cubicBezTo>
                  <a:cubicBezTo>
                    <a:pt x="6251" y="11150"/>
                    <a:pt x="5989" y="10828"/>
                    <a:pt x="5807" y="10465"/>
                  </a:cubicBezTo>
                  <a:cubicBezTo>
                    <a:pt x="5404" y="9638"/>
                    <a:pt x="5525" y="8650"/>
                    <a:pt x="5888" y="7824"/>
                  </a:cubicBezTo>
                  <a:cubicBezTo>
                    <a:pt x="5928" y="7723"/>
                    <a:pt x="5989" y="7622"/>
                    <a:pt x="6029" y="7521"/>
                  </a:cubicBezTo>
                  <a:cubicBezTo>
                    <a:pt x="6049" y="7501"/>
                    <a:pt x="6069" y="7461"/>
                    <a:pt x="6049" y="7441"/>
                  </a:cubicBezTo>
                  <a:cubicBezTo>
                    <a:pt x="6291" y="7340"/>
                    <a:pt x="6513" y="7199"/>
                    <a:pt x="6735" y="7057"/>
                  </a:cubicBezTo>
                  <a:cubicBezTo>
                    <a:pt x="6997" y="6896"/>
                    <a:pt x="7259" y="6715"/>
                    <a:pt x="7541" y="6553"/>
                  </a:cubicBezTo>
                  <a:cubicBezTo>
                    <a:pt x="8066" y="6211"/>
                    <a:pt x="8610" y="5868"/>
                    <a:pt x="9154" y="5525"/>
                  </a:cubicBezTo>
                  <a:cubicBezTo>
                    <a:pt x="9275" y="5444"/>
                    <a:pt x="9416" y="5364"/>
                    <a:pt x="9537" y="5263"/>
                  </a:cubicBezTo>
                  <a:cubicBezTo>
                    <a:pt x="9558" y="5263"/>
                    <a:pt x="9558" y="5263"/>
                    <a:pt x="9578" y="5243"/>
                  </a:cubicBezTo>
                  <a:cubicBezTo>
                    <a:pt x="10304" y="4940"/>
                    <a:pt x="11029" y="4658"/>
                    <a:pt x="11755" y="4356"/>
                  </a:cubicBezTo>
                  <a:cubicBezTo>
                    <a:pt x="11937" y="4295"/>
                    <a:pt x="12118" y="4215"/>
                    <a:pt x="12300" y="4134"/>
                  </a:cubicBezTo>
                  <a:close/>
                  <a:moveTo>
                    <a:pt x="9153" y="1"/>
                  </a:moveTo>
                  <a:cubicBezTo>
                    <a:pt x="9059" y="1"/>
                    <a:pt x="8994" y="136"/>
                    <a:pt x="9094" y="202"/>
                  </a:cubicBezTo>
                  <a:cubicBezTo>
                    <a:pt x="9679" y="666"/>
                    <a:pt x="10243" y="1150"/>
                    <a:pt x="10787" y="1654"/>
                  </a:cubicBezTo>
                  <a:cubicBezTo>
                    <a:pt x="10445" y="1634"/>
                    <a:pt x="10082" y="1593"/>
                    <a:pt x="9739" y="1573"/>
                  </a:cubicBezTo>
                  <a:cubicBezTo>
                    <a:pt x="9537" y="1553"/>
                    <a:pt x="9316" y="1533"/>
                    <a:pt x="9114" y="1513"/>
                  </a:cubicBezTo>
                  <a:cubicBezTo>
                    <a:pt x="9114" y="1472"/>
                    <a:pt x="9074" y="1432"/>
                    <a:pt x="9033" y="1432"/>
                  </a:cubicBezTo>
                  <a:cubicBezTo>
                    <a:pt x="8861" y="1418"/>
                    <a:pt x="8689" y="1411"/>
                    <a:pt x="8516" y="1411"/>
                  </a:cubicBezTo>
                  <a:cubicBezTo>
                    <a:pt x="7496" y="1411"/>
                    <a:pt x="6476" y="1655"/>
                    <a:pt x="5545" y="2017"/>
                  </a:cubicBezTo>
                  <a:cubicBezTo>
                    <a:pt x="5202" y="2158"/>
                    <a:pt x="4880" y="2299"/>
                    <a:pt x="4577" y="2460"/>
                  </a:cubicBezTo>
                  <a:cubicBezTo>
                    <a:pt x="4564" y="2460"/>
                    <a:pt x="4551" y="2451"/>
                    <a:pt x="4537" y="2451"/>
                  </a:cubicBezTo>
                  <a:cubicBezTo>
                    <a:pt x="4530" y="2451"/>
                    <a:pt x="4524" y="2454"/>
                    <a:pt x="4517" y="2460"/>
                  </a:cubicBezTo>
                  <a:cubicBezTo>
                    <a:pt x="4053" y="2512"/>
                    <a:pt x="3583" y="2569"/>
                    <a:pt x="3116" y="2569"/>
                  </a:cubicBezTo>
                  <a:cubicBezTo>
                    <a:pt x="2671" y="2569"/>
                    <a:pt x="2228" y="2517"/>
                    <a:pt x="1795" y="2360"/>
                  </a:cubicBezTo>
                  <a:cubicBezTo>
                    <a:pt x="1573" y="2279"/>
                    <a:pt x="1372" y="2178"/>
                    <a:pt x="1190" y="2037"/>
                  </a:cubicBezTo>
                  <a:cubicBezTo>
                    <a:pt x="1169" y="2023"/>
                    <a:pt x="1148" y="2017"/>
                    <a:pt x="1128" y="2017"/>
                  </a:cubicBezTo>
                  <a:cubicBezTo>
                    <a:pt x="1034" y="2017"/>
                    <a:pt x="966" y="2152"/>
                    <a:pt x="1049" y="2218"/>
                  </a:cubicBezTo>
                  <a:cubicBezTo>
                    <a:pt x="1667" y="2657"/>
                    <a:pt x="2429" y="2782"/>
                    <a:pt x="3176" y="2782"/>
                  </a:cubicBezTo>
                  <a:cubicBezTo>
                    <a:pt x="3356" y="2782"/>
                    <a:pt x="3535" y="2775"/>
                    <a:pt x="3710" y="2763"/>
                  </a:cubicBezTo>
                  <a:cubicBezTo>
                    <a:pt x="3831" y="2743"/>
                    <a:pt x="3973" y="2743"/>
                    <a:pt x="4093" y="2722"/>
                  </a:cubicBezTo>
                  <a:lnTo>
                    <a:pt x="4093" y="2722"/>
                  </a:lnTo>
                  <a:cubicBezTo>
                    <a:pt x="4033" y="2743"/>
                    <a:pt x="3993" y="2783"/>
                    <a:pt x="3932" y="2803"/>
                  </a:cubicBezTo>
                  <a:cubicBezTo>
                    <a:pt x="3448" y="3106"/>
                    <a:pt x="3005" y="3428"/>
                    <a:pt x="2682" y="3892"/>
                  </a:cubicBezTo>
                  <a:cubicBezTo>
                    <a:pt x="2380" y="4315"/>
                    <a:pt x="2198" y="4840"/>
                    <a:pt x="2279" y="5344"/>
                  </a:cubicBezTo>
                  <a:cubicBezTo>
                    <a:pt x="2279" y="5444"/>
                    <a:pt x="2299" y="5525"/>
                    <a:pt x="2319" y="5606"/>
                  </a:cubicBezTo>
                  <a:cubicBezTo>
                    <a:pt x="1593" y="5848"/>
                    <a:pt x="847" y="6069"/>
                    <a:pt x="101" y="6291"/>
                  </a:cubicBezTo>
                  <a:cubicBezTo>
                    <a:pt x="41" y="6311"/>
                    <a:pt x="0" y="6352"/>
                    <a:pt x="21" y="6412"/>
                  </a:cubicBezTo>
                  <a:cubicBezTo>
                    <a:pt x="21" y="6473"/>
                    <a:pt x="81" y="6513"/>
                    <a:pt x="142" y="6513"/>
                  </a:cubicBezTo>
                  <a:cubicBezTo>
                    <a:pt x="888" y="6271"/>
                    <a:pt x="1634" y="6049"/>
                    <a:pt x="2380" y="5828"/>
                  </a:cubicBezTo>
                  <a:lnTo>
                    <a:pt x="2400" y="5828"/>
                  </a:lnTo>
                  <a:cubicBezTo>
                    <a:pt x="2521" y="6110"/>
                    <a:pt x="2702" y="6392"/>
                    <a:pt x="2924" y="6634"/>
                  </a:cubicBezTo>
                  <a:cubicBezTo>
                    <a:pt x="3287" y="6997"/>
                    <a:pt x="3731" y="7259"/>
                    <a:pt x="4214" y="7441"/>
                  </a:cubicBezTo>
                  <a:cubicBezTo>
                    <a:pt x="4477" y="7541"/>
                    <a:pt x="4759" y="7602"/>
                    <a:pt x="5041" y="7622"/>
                  </a:cubicBezTo>
                  <a:cubicBezTo>
                    <a:pt x="5095" y="7627"/>
                    <a:pt x="5148" y="7630"/>
                    <a:pt x="5200" y="7630"/>
                  </a:cubicBezTo>
                  <a:cubicBezTo>
                    <a:pt x="5341" y="7630"/>
                    <a:pt x="5478" y="7611"/>
                    <a:pt x="5626" y="7582"/>
                  </a:cubicBezTo>
                  <a:lnTo>
                    <a:pt x="5626" y="7582"/>
                  </a:lnTo>
                  <a:lnTo>
                    <a:pt x="3307" y="9759"/>
                  </a:lnTo>
                  <a:lnTo>
                    <a:pt x="2601" y="10425"/>
                  </a:lnTo>
                  <a:cubicBezTo>
                    <a:pt x="2523" y="10503"/>
                    <a:pt x="2591" y="10618"/>
                    <a:pt x="2672" y="10618"/>
                  </a:cubicBezTo>
                  <a:cubicBezTo>
                    <a:pt x="2696" y="10618"/>
                    <a:pt x="2720" y="10608"/>
                    <a:pt x="2743" y="10586"/>
                  </a:cubicBezTo>
                  <a:cubicBezTo>
                    <a:pt x="3569" y="9800"/>
                    <a:pt x="4416" y="9013"/>
                    <a:pt x="5243" y="8227"/>
                  </a:cubicBezTo>
                  <a:lnTo>
                    <a:pt x="5646" y="7844"/>
                  </a:lnTo>
                  <a:lnTo>
                    <a:pt x="5646" y="7844"/>
                  </a:lnTo>
                  <a:cubicBezTo>
                    <a:pt x="5323" y="8610"/>
                    <a:pt x="5223" y="9457"/>
                    <a:pt x="5485" y="10243"/>
                  </a:cubicBezTo>
                  <a:cubicBezTo>
                    <a:pt x="5767" y="11050"/>
                    <a:pt x="6432" y="11735"/>
                    <a:pt x="7279" y="11917"/>
                  </a:cubicBezTo>
                  <a:cubicBezTo>
                    <a:pt x="7421" y="11945"/>
                    <a:pt x="7566" y="11957"/>
                    <a:pt x="7713" y="11957"/>
                  </a:cubicBezTo>
                  <a:cubicBezTo>
                    <a:pt x="8085" y="11957"/>
                    <a:pt x="8464" y="11877"/>
                    <a:pt x="8812" y="11776"/>
                  </a:cubicBezTo>
                  <a:cubicBezTo>
                    <a:pt x="8953" y="11735"/>
                    <a:pt x="9074" y="11695"/>
                    <a:pt x="9195" y="11634"/>
                  </a:cubicBezTo>
                  <a:lnTo>
                    <a:pt x="9195" y="11634"/>
                  </a:lnTo>
                  <a:cubicBezTo>
                    <a:pt x="9053" y="11856"/>
                    <a:pt x="8953" y="12098"/>
                    <a:pt x="8872" y="12340"/>
                  </a:cubicBezTo>
                  <a:cubicBezTo>
                    <a:pt x="8731" y="12703"/>
                    <a:pt x="8610" y="13066"/>
                    <a:pt x="8529" y="13429"/>
                  </a:cubicBezTo>
                  <a:cubicBezTo>
                    <a:pt x="8348" y="14175"/>
                    <a:pt x="8287" y="14961"/>
                    <a:pt x="8449" y="15707"/>
                  </a:cubicBezTo>
                  <a:cubicBezTo>
                    <a:pt x="8549" y="16131"/>
                    <a:pt x="8711" y="16534"/>
                    <a:pt x="8953" y="16897"/>
                  </a:cubicBezTo>
                  <a:cubicBezTo>
                    <a:pt x="8964" y="16920"/>
                    <a:pt x="8997" y="16930"/>
                    <a:pt x="9030" y="16930"/>
                  </a:cubicBezTo>
                  <a:cubicBezTo>
                    <a:pt x="9053" y="16930"/>
                    <a:pt x="9077" y="16925"/>
                    <a:pt x="9094" y="16917"/>
                  </a:cubicBezTo>
                  <a:cubicBezTo>
                    <a:pt x="9154" y="16877"/>
                    <a:pt x="9154" y="16816"/>
                    <a:pt x="9114" y="16756"/>
                  </a:cubicBezTo>
                  <a:cubicBezTo>
                    <a:pt x="8711" y="16171"/>
                    <a:pt x="8549" y="15425"/>
                    <a:pt x="8570" y="14719"/>
                  </a:cubicBezTo>
                  <a:cubicBezTo>
                    <a:pt x="8570" y="13973"/>
                    <a:pt x="8771" y="13268"/>
                    <a:pt x="9013" y="12562"/>
                  </a:cubicBezTo>
                  <a:cubicBezTo>
                    <a:pt x="9134" y="12219"/>
                    <a:pt x="9255" y="11836"/>
                    <a:pt x="9537" y="11594"/>
                  </a:cubicBezTo>
                  <a:cubicBezTo>
                    <a:pt x="9578" y="11574"/>
                    <a:pt x="9578" y="11534"/>
                    <a:pt x="9558" y="11493"/>
                  </a:cubicBezTo>
                  <a:cubicBezTo>
                    <a:pt x="9779" y="11413"/>
                    <a:pt x="9961" y="11292"/>
                    <a:pt x="10162" y="11191"/>
                  </a:cubicBezTo>
                  <a:cubicBezTo>
                    <a:pt x="11009" y="10687"/>
                    <a:pt x="11735" y="10001"/>
                    <a:pt x="12300" y="9195"/>
                  </a:cubicBezTo>
                  <a:cubicBezTo>
                    <a:pt x="12824" y="8429"/>
                    <a:pt x="13227" y="7562"/>
                    <a:pt x="13509" y="6654"/>
                  </a:cubicBezTo>
                  <a:cubicBezTo>
                    <a:pt x="13530" y="6856"/>
                    <a:pt x="13570" y="7037"/>
                    <a:pt x="13590" y="7239"/>
                  </a:cubicBezTo>
                  <a:cubicBezTo>
                    <a:pt x="13630" y="7441"/>
                    <a:pt x="13671" y="7662"/>
                    <a:pt x="13691" y="7884"/>
                  </a:cubicBezTo>
                  <a:cubicBezTo>
                    <a:pt x="13700" y="7945"/>
                    <a:pt x="13745" y="7972"/>
                    <a:pt x="13793" y="7972"/>
                  </a:cubicBezTo>
                  <a:cubicBezTo>
                    <a:pt x="13857" y="7972"/>
                    <a:pt x="13924" y="7924"/>
                    <a:pt x="13913" y="7844"/>
                  </a:cubicBezTo>
                  <a:cubicBezTo>
                    <a:pt x="13792" y="7078"/>
                    <a:pt x="13671" y="6311"/>
                    <a:pt x="13570" y="5545"/>
                  </a:cubicBezTo>
                  <a:cubicBezTo>
                    <a:pt x="13530" y="5344"/>
                    <a:pt x="13509" y="5122"/>
                    <a:pt x="13469" y="4900"/>
                  </a:cubicBezTo>
                  <a:cubicBezTo>
                    <a:pt x="13469" y="4850"/>
                    <a:pt x="13428" y="4814"/>
                    <a:pt x="13380" y="4814"/>
                  </a:cubicBezTo>
                  <a:cubicBezTo>
                    <a:pt x="13370" y="4814"/>
                    <a:pt x="13359" y="4816"/>
                    <a:pt x="13348" y="4819"/>
                  </a:cubicBezTo>
                  <a:cubicBezTo>
                    <a:pt x="13334" y="4805"/>
                    <a:pt x="13309" y="4791"/>
                    <a:pt x="13282" y="4791"/>
                  </a:cubicBezTo>
                  <a:cubicBezTo>
                    <a:pt x="13271" y="4791"/>
                    <a:pt x="13259" y="4793"/>
                    <a:pt x="13247" y="4799"/>
                  </a:cubicBezTo>
                  <a:cubicBezTo>
                    <a:pt x="13223" y="4763"/>
                    <a:pt x="13184" y="4734"/>
                    <a:pt x="13144" y="4734"/>
                  </a:cubicBezTo>
                  <a:cubicBezTo>
                    <a:pt x="13117" y="4734"/>
                    <a:pt x="13090" y="4747"/>
                    <a:pt x="13066" y="4779"/>
                  </a:cubicBezTo>
                  <a:cubicBezTo>
                    <a:pt x="12642" y="5364"/>
                    <a:pt x="12259" y="5969"/>
                    <a:pt x="11896" y="6594"/>
                  </a:cubicBezTo>
                  <a:cubicBezTo>
                    <a:pt x="12038" y="5969"/>
                    <a:pt x="12179" y="5364"/>
                    <a:pt x="12360" y="4759"/>
                  </a:cubicBezTo>
                  <a:cubicBezTo>
                    <a:pt x="12400" y="4557"/>
                    <a:pt x="12461" y="4356"/>
                    <a:pt x="12521" y="4154"/>
                  </a:cubicBezTo>
                  <a:cubicBezTo>
                    <a:pt x="12542" y="4073"/>
                    <a:pt x="12501" y="4033"/>
                    <a:pt x="12461" y="4013"/>
                  </a:cubicBezTo>
                  <a:cubicBezTo>
                    <a:pt x="12445" y="3950"/>
                    <a:pt x="12405" y="3899"/>
                    <a:pt x="12350" y="3899"/>
                  </a:cubicBezTo>
                  <a:cubicBezTo>
                    <a:pt x="12334" y="3899"/>
                    <a:pt x="12317" y="3903"/>
                    <a:pt x="12300" y="3912"/>
                  </a:cubicBezTo>
                  <a:lnTo>
                    <a:pt x="10041" y="4819"/>
                  </a:lnTo>
                  <a:cubicBezTo>
                    <a:pt x="10001" y="4840"/>
                    <a:pt x="9941" y="4860"/>
                    <a:pt x="9880" y="4900"/>
                  </a:cubicBezTo>
                  <a:cubicBezTo>
                    <a:pt x="10304" y="4436"/>
                    <a:pt x="10707" y="3952"/>
                    <a:pt x="11090" y="3469"/>
                  </a:cubicBezTo>
                  <a:cubicBezTo>
                    <a:pt x="11231" y="3307"/>
                    <a:pt x="11352" y="3146"/>
                    <a:pt x="11473" y="2985"/>
                  </a:cubicBezTo>
                  <a:cubicBezTo>
                    <a:pt x="11554" y="2964"/>
                    <a:pt x="11594" y="2823"/>
                    <a:pt x="11493" y="2783"/>
                  </a:cubicBezTo>
                  <a:cubicBezTo>
                    <a:pt x="10727" y="2440"/>
                    <a:pt x="9961" y="2118"/>
                    <a:pt x="9195" y="1795"/>
                  </a:cubicBezTo>
                  <a:lnTo>
                    <a:pt x="9013" y="1714"/>
                  </a:lnTo>
                  <a:lnTo>
                    <a:pt x="9013" y="1714"/>
                  </a:lnTo>
                  <a:cubicBezTo>
                    <a:pt x="9255" y="1735"/>
                    <a:pt x="9497" y="1755"/>
                    <a:pt x="9739" y="1775"/>
                  </a:cubicBezTo>
                  <a:cubicBezTo>
                    <a:pt x="10142" y="1815"/>
                    <a:pt x="10566" y="1856"/>
                    <a:pt x="10989" y="1896"/>
                  </a:cubicBezTo>
                  <a:cubicBezTo>
                    <a:pt x="11090" y="1896"/>
                    <a:pt x="11130" y="1755"/>
                    <a:pt x="11070" y="1694"/>
                  </a:cubicBezTo>
                  <a:cubicBezTo>
                    <a:pt x="11090" y="1674"/>
                    <a:pt x="11070" y="1614"/>
                    <a:pt x="11050" y="1593"/>
                  </a:cubicBezTo>
                  <a:cubicBezTo>
                    <a:pt x="10465" y="1049"/>
                    <a:pt x="9840" y="525"/>
                    <a:pt x="9215" y="21"/>
                  </a:cubicBezTo>
                  <a:cubicBezTo>
                    <a:pt x="9194" y="7"/>
                    <a:pt x="9172" y="1"/>
                    <a:pt x="9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6"/>
            <p:cNvSpPr/>
            <p:nvPr/>
          </p:nvSpPr>
          <p:spPr>
            <a:xfrm>
              <a:off x="3502075" y="4672550"/>
              <a:ext cx="45800" cy="65125"/>
            </a:xfrm>
            <a:custGeom>
              <a:avLst/>
              <a:gdLst/>
              <a:ahLst/>
              <a:cxnLst/>
              <a:rect l="l" t="t" r="r" b="b"/>
              <a:pathLst>
                <a:path w="1832" h="2605" extrusionOk="0">
                  <a:moveTo>
                    <a:pt x="1718" y="0"/>
                  </a:moveTo>
                  <a:cubicBezTo>
                    <a:pt x="1685" y="0"/>
                    <a:pt x="1654" y="10"/>
                    <a:pt x="1630" y="34"/>
                  </a:cubicBezTo>
                  <a:cubicBezTo>
                    <a:pt x="1247" y="679"/>
                    <a:pt x="844" y="1304"/>
                    <a:pt x="421" y="1929"/>
                  </a:cubicBezTo>
                  <a:cubicBezTo>
                    <a:pt x="300" y="2090"/>
                    <a:pt x="179" y="2272"/>
                    <a:pt x="58" y="2433"/>
                  </a:cubicBezTo>
                  <a:cubicBezTo>
                    <a:pt x="1" y="2519"/>
                    <a:pt x="65" y="2604"/>
                    <a:pt x="135" y="2604"/>
                  </a:cubicBezTo>
                  <a:cubicBezTo>
                    <a:pt x="165" y="2604"/>
                    <a:pt x="195" y="2590"/>
                    <a:pt x="219" y="2554"/>
                  </a:cubicBezTo>
                  <a:cubicBezTo>
                    <a:pt x="663" y="1949"/>
                    <a:pt x="1086" y="1344"/>
                    <a:pt x="1469" y="699"/>
                  </a:cubicBezTo>
                  <a:cubicBezTo>
                    <a:pt x="1590" y="538"/>
                    <a:pt x="1691" y="356"/>
                    <a:pt x="1812" y="175"/>
                  </a:cubicBezTo>
                  <a:cubicBezTo>
                    <a:pt x="1832" y="114"/>
                    <a:pt x="1832" y="54"/>
                    <a:pt x="1792" y="14"/>
                  </a:cubicBezTo>
                  <a:cubicBezTo>
                    <a:pt x="1767" y="5"/>
                    <a:pt x="1742" y="0"/>
                    <a:pt x="1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4" name="Google Shape;174;p6"/>
          <p:cNvGrpSpPr/>
          <p:nvPr/>
        </p:nvGrpSpPr>
        <p:grpSpPr>
          <a:xfrm flipH="1">
            <a:off x="11179869" y="5064055"/>
            <a:ext cx="1373709" cy="2161424"/>
            <a:chOff x="3624975" y="3615525"/>
            <a:chExt cx="448650" cy="704200"/>
          </a:xfrm>
        </p:grpSpPr>
        <p:sp>
          <p:nvSpPr>
            <p:cNvPr id="175" name="Google Shape;175;p6"/>
            <p:cNvSpPr/>
            <p:nvPr/>
          </p:nvSpPr>
          <p:spPr>
            <a:xfrm>
              <a:off x="3700100" y="3615525"/>
              <a:ext cx="143175" cy="352825"/>
            </a:xfrm>
            <a:custGeom>
              <a:avLst/>
              <a:gdLst/>
              <a:ahLst/>
              <a:cxnLst/>
              <a:rect l="l" t="t" r="r" b="b"/>
              <a:pathLst>
                <a:path w="5727" h="14113" extrusionOk="0">
                  <a:moveTo>
                    <a:pt x="2483" y="1"/>
                  </a:moveTo>
                  <a:cubicBezTo>
                    <a:pt x="2450" y="1"/>
                    <a:pt x="2418" y="16"/>
                    <a:pt x="2399" y="54"/>
                  </a:cubicBezTo>
                  <a:cubicBezTo>
                    <a:pt x="1815" y="961"/>
                    <a:pt x="1210" y="1909"/>
                    <a:pt x="907" y="2978"/>
                  </a:cubicBezTo>
                  <a:cubicBezTo>
                    <a:pt x="827" y="3260"/>
                    <a:pt x="766" y="3542"/>
                    <a:pt x="726" y="3824"/>
                  </a:cubicBezTo>
                  <a:cubicBezTo>
                    <a:pt x="605" y="3724"/>
                    <a:pt x="464" y="3643"/>
                    <a:pt x="343" y="3542"/>
                  </a:cubicBezTo>
                  <a:cubicBezTo>
                    <a:pt x="327" y="3531"/>
                    <a:pt x="308" y="3526"/>
                    <a:pt x="288" y="3526"/>
                  </a:cubicBezTo>
                  <a:cubicBezTo>
                    <a:pt x="236" y="3526"/>
                    <a:pt x="182" y="3564"/>
                    <a:pt x="182" y="3623"/>
                  </a:cubicBezTo>
                  <a:cubicBezTo>
                    <a:pt x="141" y="4490"/>
                    <a:pt x="222" y="5337"/>
                    <a:pt x="423" y="6163"/>
                  </a:cubicBezTo>
                  <a:cubicBezTo>
                    <a:pt x="444" y="6264"/>
                    <a:pt x="464" y="6345"/>
                    <a:pt x="484" y="6446"/>
                  </a:cubicBezTo>
                  <a:cubicBezTo>
                    <a:pt x="383" y="6365"/>
                    <a:pt x="282" y="6284"/>
                    <a:pt x="202" y="6183"/>
                  </a:cubicBezTo>
                  <a:cubicBezTo>
                    <a:pt x="176" y="6171"/>
                    <a:pt x="147" y="6164"/>
                    <a:pt x="118" y="6164"/>
                  </a:cubicBezTo>
                  <a:cubicBezTo>
                    <a:pt x="57" y="6164"/>
                    <a:pt x="0" y="6195"/>
                    <a:pt x="0" y="6264"/>
                  </a:cubicBezTo>
                  <a:cubicBezTo>
                    <a:pt x="0" y="7212"/>
                    <a:pt x="262" y="8139"/>
                    <a:pt x="766" y="8946"/>
                  </a:cubicBezTo>
                  <a:cubicBezTo>
                    <a:pt x="887" y="9127"/>
                    <a:pt x="1028" y="9309"/>
                    <a:pt x="1170" y="9490"/>
                  </a:cubicBezTo>
                  <a:cubicBezTo>
                    <a:pt x="948" y="9430"/>
                    <a:pt x="766" y="9349"/>
                    <a:pt x="565" y="9228"/>
                  </a:cubicBezTo>
                  <a:cubicBezTo>
                    <a:pt x="548" y="9215"/>
                    <a:pt x="529" y="9210"/>
                    <a:pt x="511" y="9210"/>
                  </a:cubicBezTo>
                  <a:cubicBezTo>
                    <a:pt x="440" y="9210"/>
                    <a:pt x="371" y="9289"/>
                    <a:pt x="403" y="9369"/>
                  </a:cubicBezTo>
                  <a:cubicBezTo>
                    <a:pt x="746" y="10216"/>
                    <a:pt x="1391" y="10881"/>
                    <a:pt x="2077" y="11446"/>
                  </a:cubicBezTo>
                  <a:cubicBezTo>
                    <a:pt x="2742" y="12010"/>
                    <a:pt x="3508" y="12474"/>
                    <a:pt x="4194" y="13039"/>
                  </a:cubicBezTo>
                  <a:cubicBezTo>
                    <a:pt x="4557" y="13321"/>
                    <a:pt x="4900" y="13644"/>
                    <a:pt x="5202" y="13986"/>
                  </a:cubicBezTo>
                  <a:cubicBezTo>
                    <a:pt x="5202" y="14007"/>
                    <a:pt x="5222" y="14007"/>
                    <a:pt x="5222" y="14027"/>
                  </a:cubicBezTo>
                  <a:cubicBezTo>
                    <a:pt x="5232" y="14087"/>
                    <a:pt x="5278" y="14112"/>
                    <a:pt x="5323" y="14112"/>
                  </a:cubicBezTo>
                  <a:cubicBezTo>
                    <a:pt x="5368" y="14112"/>
                    <a:pt x="5414" y="14087"/>
                    <a:pt x="5424" y="14047"/>
                  </a:cubicBezTo>
                  <a:cubicBezTo>
                    <a:pt x="5464" y="14007"/>
                    <a:pt x="5464" y="13966"/>
                    <a:pt x="5424" y="13906"/>
                  </a:cubicBezTo>
                  <a:lnTo>
                    <a:pt x="5404" y="13886"/>
                  </a:lnTo>
                  <a:cubicBezTo>
                    <a:pt x="5283" y="13220"/>
                    <a:pt x="5303" y="12555"/>
                    <a:pt x="5383" y="11889"/>
                  </a:cubicBezTo>
                  <a:cubicBezTo>
                    <a:pt x="5484" y="11164"/>
                    <a:pt x="5625" y="10458"/>
                    <a:pt x="5686" y="9732"/>
                  </a:cubicBezTo>
                  <a:cubicBezTo>
                    <a:pt x="5726" y="9329"/>
                    <a:pt x="5726" y="8926"/>
                    <a:pt x="5706" y="8522"/>
                  </a:cubicBezTo>
                  <a:cubicBezTo>
                    <a:pt x="5693" y="8459"/>
                    <a:pt x="5641" y="8428"/>
                    <a:pt x="5590" y="8428"/>
                  </a:cubicBezTo>
                  <a:cubicBezTo>
                    <a:pt x="5558" y="8428"/>
                    <a:pt x="5527" y="8439"/>
                    <a:pt x="5504" y="8462"/>
                  </a:cubicBezTo>
                  <a:cubicBezTo>
                    <a:pt x="5383" y="8542"/>
                    <a:pt x="5283" y="8663"/>
                    <a:pt x="5182" y="8764"/>
                  </a:cubicBezTo>
                  <a:cubicBezTo>
                    <a:pt x="5303" y="8038"/>
                    <a:pt x="5383" y="7313"/>
                    <a:pt x="5363" y="6567"/>
                  </a:cubicBezTo>
                  <a:cubicBezTo>
                    <a:pt x="5363" y="6325"/>
                    <a:pt x="5343" y="6062"/>
                    <a:pt x="5323" y="5820"/>
                  </a:cubicBezTo>
                  <a:cubicBezTo>
                    <a:pt x="5309" y="5752"/>
                    <a:pt x="5258" y="5720"/>
                    <a:pt x="5207" y="5720"/>
                  </a:cubicBezTo>
                  <a:cubicBezTo>
                    <a:pt x="5184" y="5720"/>
                    <a:pt x="5161" y="5727"/>
                    <a:pt x="5142" y="5740"/>
                  </a:cubicBezTo>
                  <a:cubicBezTo>
                    <a:pt x="4980" y="5901"/>
                    <a:pt x="4819" y="6042"/>
                    <a:pt x="4637" y="6183"/>
                  </a:cubicBezTo>
                  <a:cubicBezTo>
                    <a:pt x="4718" y="5216"/>
                    <a:pt x="4678" y="4248"/>
                    <a:pt x="4496" y="3280"/>
                  </a:cubicBezTo>
                  <a:cubicBezTo>
                    <a:pt x="4456" y="2978"/>
                    <a:pt x="4375" y="2695"/>
                    <a:pt x="4295" y="2393"/>
                  </a:cubicBezTo>
                  <a:cubicBezTo>
                    <a:pt x="4295" y="2343"/>
                    <a:pt x="4254" y="2307"/>
                    <a:pt x="4206" y="2307"/>
                  </a:cubicBezTo>
                  <a:cubicBezTo>
                    <a:pt x="4195" y="2307"/>
                    <a:pt x="4184" y="2309"/>
                    <a:pt x="4174" y="2312"/>
                  </a:cubicBezTo>
                  <a:cubicBezTo>
                    <a:pt x="4033" y="2332"/>
                    <a:pt x="3932" y="2413"/>
                    <a:pt x="3831" y="2514"/>
                  </a:cubicBezTo>
                  <a:cubicBezTo>
                    <a:pt x="3569" y="1869"/>
                    <a:pt x="3266" y="1223"/>
                    <a:pt x="2903" y="619"/>
                  </a:cubicBezTo>
                  <a:cubicBezTo>
                    <a:pt x="2803" y="417"/>
                    <a:pt x="2702" y="235"/>
                    <a:pt x="2581" y="54"/>
                  </a:cubicBezTo>
                  <a:cubicBezTo>
                    <a:pt x="2559" y="22"/>
                    <a:pt x="2520" y="1"/>
                    <a:pt x="24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24975" y="3943000"/>
              <a:ext cx="272075" cy="132625"/>
            </a:xfrm>
            <a:custGeom>
              <a:avLst/>
              <a:gdLst/>
              <a:ahLst/>
              <a:cxnLst/>
              <a:rect l="l" t="t" r="r" b="b"/>
              <a:pathLst>
                <a:path w="10883" h="5305" extrusionOk="0">
                  <a:moveTo>
                    <a:pt x="162" y="0"/>
                  </a:moveTo>
                  <a:cubicBezTo>
                    <a:pt x="61" y="20"/>
                    <a:pt x="1" y="101"/>
                    <a:pt x="61" y="182"/>
                  </a:cubicBezTo>
                  <a:cubicBezTo>
                    <a:pt x="525" y="807"/>
                    <a:pt x="989" y="1412"/>
                    <a:pt x="1533" y="1976"/>
                  </a:cubicBezTo>
                  <a:cubicBezTo>
                    <a:pt x="2017" y="2480"/>
                    <a:pt x="2562" y="2924"/>
                    <a:pt x="3166" y="3267"/>
                  </a:cubicBezTo>
                  <a:cubicBezTo>
                    <a:pt x="3408" y="3408"/>
                    <a:pt x="3670" y="3529"/>
                    <a:pt x="3933" y="3629"/>
                  </a:cubicBezTo>
                  <a:cubicBezTo>
                    <a:pt x="3791" y="3670"/>
                    <a:pt x="3670" y="3730"/>
                    <a:pt x="3549" y="3771"/>
                  </a:cubicBezTo>
                  <a:cubicBezTo>
                    <a:pt x="3449" y="3831"/>
                    <a:pt x="3469" y="3952"/>
                    <a:pt x="3549" y="3992"/>
                  </a:cubicBezTo>
                  <a:cubicBezTo>
                    <a:pt x="4336" y="4275"/>
                    <a:pt x="5122" y="4496"/>
                    <a:pt x="5929" y="4638"/>
                  </a:cubicBezTo>
                  <a:cubicBezTo>
                    <a:pt x="6110" y="4658"/>
                    <a:pt x="6292" y="4698"/>
                    <a:pt x="6473" y="4718"/>
                  </a:cubicBezTo>
                  <a:cubicBezTo>
                    <a:pt x="6392" y="4779"/>
                    <a:pt x="6292" y="4839"/>
                    <a:pt x="6191" y="4880"/>
                  </a:cubicBezTo>
                  <a:cubicBezTo>
                    <a:pt x="6110" y="4920"/>
                    <a:pt x="6110" y="5061"/>
                    <a:pt x="6211" y="5081"/>
                  </a:cubicBezTo>
                  <a:cubicBezTo>
                    <a:pt x="6809" y="5228"/>
                    <a:pt x="7417" y="5260"/>
                    <a:pt x="8031" y="5260"/>
                  </a:cubicBezTo>
                  <a:cubicBezTo>
                    <a:pt x="8513" y="5260"/>
                    <a:pt x="8998" y="5240"/>
                    <a:pt x="9483" y="5240"/>
                  </a:cubicBezTo>
                  <a:cubicBezTo>
                    <a:pt x="9568" y="5240"/>
                    <a:pt x="9654" y="5241"/>
                    <a:pt x="9739" y="5242"/>
                  </a:cubicBezTo>
                  <a:cubicBezTo>
                    <a:pt x="10062" y="5242"/>
                    <a:pt x="10405" y="5263"/>
                    <a:pt x="10727" y="5303"/>
                  </a:cubicBezTo>
                  <a:cubicBezTo>
                    <a:pt x="10733" y="5304"/>
                    <a:pt x="10739" y="5304"/>
                    <a:pt x="10745" y="5304"/>
                  </a:cubicBezTo>
                  <a:cubicBezTo>
                    <a:pt x="10870" y="5304"/>
                    <a:pt x="10882" y="5100"/>
                    <a:pt x="10747" y="5081"/>
                  </a:cubicBezTo>
                  <a:lnTo>
                    <a:pt x="10687" y="5081"/>
                  </a:lnTo>
                  <a:cubicBezTo>
                    <a:pt x="10687" y="5061"/>
                    <a:pt x="10687" y="5061"/>
                    <a:pt x="10667" y="5041"/>
                  </a:cubicBezTo>
                  <a:cubicBezTo>
                    <a:pt x="10243" y="4375"/>
                    <a:pt x="9760" y="3730"/>
                    <a:pt x="9235" y="3125"/>
                  </a:cubicBezTo>
                  <a:cubicBezTo>
                    <a:pt x="8711" y="2521"/>
                    <a:pt x="8147" y="1956"/>
                    <a:pt x="7542" y="1432"/>
                  </a:cubicBezTo>
                  <a:cubicBezTo>
                    <a:pt x="7199" y="1129"/>
                    <a:pt x="6856" y="847"/>
                    <a:pt x="6493" y="585"/>
                  </a:cubicBezTo>
                  <a:cubicBezTo>
                    <a:pt x="6476" y="568"/>
                    <a:pt x="6456" y="560"/>
                    <a:pt x="6435" y="560"/>
                  </a:cubicBezTo>
                  <a:cubicBezTo>
                    <a:pt x="6384" y="560"/>
                    <a:pt x="6332" y="608"/>
                    <a:pt x="6332" y="666"/>
                  </a:cubicBezTo>
                  <a:cubicBezTo>
                    <a:pt x="6312" y="807"/>
                    <a:pt x="6332" y="968"/>
                    <a:pt x="6372" y="1109"/>
                  </a:cubicBezTo>
                  <a:cubicBezTo>
                    <a:pt x="6050" y="908"/>
                    <a:pt x="5747" y="706"/>
                    <a:pt x="5425" y="524"/>
                  </a:cubicBezTo>
                  <a:cubicBezTo>
                    <a:pt x="5102" y="323"/>
                    <a:pt x="4759" y="121"/>
                    <a:pt x="4376" y="101"/>
                  </a:cubicBezTo>
                  <a:cubicBezTo>
                    <a:pt x="4369" y="99"/>
                    <a:pt x="4362" y="98"/>
                    <a:pt x="4355" y="98"/>
                  </a:cubicBezTo>
                  <a:cubicBezTo>
                    <a:pt x="4286" y="98"/>
                    <a:pt x="4239" y="189"/>
                    <a:pt x="4275" y="262"/>
                  </a:cubicBezTo>
                  <a:cubicBezTo>
                    <a:pt x="4356" y="383"/>
                    <a:pt x="4437" y="524"/>
                    <a:pt x="4517" y="645"/>
                  </a:cubicBezTo>
                  <a:cubicBezTo>
                    <a:pt x="3449" y="282"/>
                    <a:pt x="2320" y="81"/>
                    <a:pt x="1190" y="20"/>
                  </a:cubicBezTo>
                  <a:cubicBezTo>
                    <a:pt x="848" y="0"/>
                    <a:pt x="505" y="0"/>
                    <a:pt x="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6"/>
            <p:cNvSpPr/>
            <p:nvPr/>
          </p:nvSpPr>
          <p:spPr>
            <a:xfrm>
              <a:off x="3875500" y="3754150"/>
              <a:ext cx="124025" cy="312200"/>
            </a:xfrm>
            <a:custGeom>
              <a:avLst/>
              <a:gdLst/>
              <a:ahLst/>
              <a:cxnLst/>
              <a:rect l="l" t="t" r="r" b="b"/>
              <a:pathLst>
                <a:path w="4961" h="12488" extrusionOk="0">
                  <a:moveTo>
                    <a:pt x="2606" y="1"/>
                  </a:moveTo>
                  <a:cubicBezTo>
                    <a:pt x="2575" y="1"/>
                    <a:pt x="2544" y="16"/>
                    <a:pt x="2521" y="54"/>
                  </a:cubicBezTo>
                  <a:cubicBezTo>
                    <a:pt x="1977" y="981"/>
                    <a:pt x="1513" y="1969"/>
                    <a:pt x="1150" y="2997"/>
                  </a:cubicBezTo>
                  <a:cubicBezTo>
                    <a:pt x="1069" y="3239"/>
                    <a:pt x="989" y="3481"/>
                    <a:pt x="908" y="3723"/>
                  </a:cubicBezTo>
                  <a:lnTo>
                    <a:pt x="485" y="3360"/>
                  </a:lnTo>
                  <a:cubicBezTo>
                    <a:pt x="467" y="3343"/>
                    <a:pt x="445" y="3336"/>
                    <a:pt x="423" y="3336"/>
                  </a:cubicBezTo>
                  <a:cubicBezTo>
                    <a:pt x="365" y="3336"/>
                    <a:pt x="303" y="3383"/>
                    <a:pt x="303" y="3441"/>
                  </a:cubicBezTo>
                  <a:cubicBezTo>
                    <a:pt x="323" y="4248"/>
                    <a:pt x="384" y="5054"/>
                    <a:pt x="485" y="5861"/>
                  </a:cubicBezTo>
                  <a:lnTo>
                    <a:pt x="182" y="5679"/>
                  </a:lnTo>
                  <a:cubicBezTo>
                    <a:pt x="163" y="5665"/>
                    <a:pt x="142" y="5658"/>
                    <a:pt x="123" y="5658"/>
                  </a:cubicBezTo>
                  <a:cubicBezTo>
                    <a:pt x="59" y="5658"/>
                    <a:pt x="1" y="5723"/>
                    <a:pt x="1" y="5800"/>
                  </a:cubicBezTo>
                  <a:cubicBezTo>
                    <a:pt x="162" y="6566"/>
                    <a:pt x="364" y="7312"/>
                    <a:pt x="626" y="8058"/>
                  </a:cubicBezTo>
                  <a:cubicBezTo>
                    <a:pt x="525" y="7998"/>
                    <a:pt x="404" y="7978"/>
                    <a:pt x="283" y="7978"/>
                  </a:cubicBezTo>
                  <a:cubicBezTo>
                    <a:pt x="278" y="7976"/>
                    <a:pt x="272" y="7975"/>
                    <a:pt x="266" y="7975"/>
                  </a:cubicBezTo>
                  <a:cubicBezTo>
                    <a:pt x="206" y="7975"/>
                    <a:pt x="127" y="8065"/>
                    <a:pt x="182" y="8139"/>
                  </a:cubicBezTo>
                  <a:cubicBezTo>
                    <a:pt x="928" y="9288"/>
                    <a:pt x="1714" y="10417"/>
                    <a:pt x="2521" y="11526"/>
                  </a:cubicBezTo>
                  <a:cubicBezTo>
                    <a:pt x="2763" y="11829"/>
                    <a:pt x="2985" y="12151"/>
                    <a:pt x="3227" y="12454"/>
                  </a:cubicBezTo>
                  <a:cubicBezTo>
                    <a:pt x="3250" y="12477"/>
                    <a:pt x="3288" y="12487"/>
                    <a:pt x="3323" y="12487"/>
                  </a:cubicBezTo>
                  <a:cubicBezTo>
                    <a:pt x="3348" y="12487"/>
                    <a:pt x="3371" y="12482"/>
                    <a:pt x="3388" y="12474"/>
                  </a:cubicBezTo>
                  <a:cubicBezTo>
                    <a:pt x="3428" y="12434"/>
                    <a:pt x="3428" y="12373"/>
                    <a:pt x="3408" y="12333"/>
                  </a:cubicBezTo>
                  <a:cubicBezTo>
                    <a:pt x="3751" y="11183"/>
                    <a:pt x="4114" y="10054"/>
                    <a:pt x="4537" y="8945"/>
                  </a:cubicBezTo>
                  <a:cubicBezTo>
                    <a:pt x="4658" y="8623"/>
                    <a:pt x="4779" y="8300"/>
                    <a:pt x="4900" y="7978"/>
                  </a:cubicBezTo>
                  <a:cubicBezTo>
                    <a:pt x="4936" y="7905"/>
                    <a:pt x="4859" y="7833"/>
                    <a:pt x="4771" y="7833"/>
                  </a:cubicBezTo>
                  <a:cubicBezTo>
                    <a:pt x="4760" y="7833"/>
                    <a:pt x="4749" y="7834"/>
                    <a:pt x="4739" y="7836"/>
                  </a:cubicBezTo>
                  <a:cubicBezTo>
                    <a:pt x="4638" y="7897"/>
                    <a:pt x="4537" y="7937"/>
                    <a:pt x="4436" y="7978"/>
                  </a:cubicBezTo>
                  <a:cubicBezTo>
                    <a:pt x="4739" y="7211"/>
                    <a:pt x="4920" y="6365"/>
                    <a:pt x="4961" y="5538"/>
                  </a:cubicBezTo>
                  <a:cubicBezTo>
                    <a:pt x="4961" y="5276"/>
                    <a:pt x="4961" y="5014"/>
                    <a:pt x="4940" y="4752"/>
                  </a:cubicBezTo>
                  <a:cubicBezTo>
                    <a:pt x="4928" y="4689"/>
                    <a:pt x="4876" y="4657"/>
                    <a:pt x="4829" y="4657"/>
                  </a:cubicBezTo>
                  <a:cubicBezTo>
                    <a:pt x="4801" y="4657"/>
                    <a:pt x="4774" y="4668"/>
                    <a:pt x="4759" y="4691"/>
                  </a:cubicBezTo>
                  <a:cubicBezTo>
                    <a:pt x="4618" y="4792"/>
                    <a:pt x="4497" y="4893"/>
                    <a:pt x="4376" y="5014"/>
                  </a:cubicBezTo>
                  <a:lnTo>
                    <a:pt x="4457" y="2514"/>
                  </a:lnTo>
                  <a:cubicBezTo>
                    <a:pt x="4457" y="2445"/>
                    <a:pt x="4410" y="2404"/>
                    <a:pt x="4355" y="2404"/>
                  </a:cubicBezTo>
                  <a:cubicBezTo>
                    <a:pt x="4329" y="2404"/>
                    <a:pt x="4301" y="2413"/>
                    <a:pt x="4275" y="2433"/>
                  </a:cubicBezTo>
                  <a:cubicBezTo>
                    <a:pt x="4174" y="2493"/>
                    <a:pt x="4094" y="2554"/>
                    <a:pt x="3993" y="2614"/>
                  </a:cubicBezTo>
                  <a:cubicBezTo>
                    <a:pt x="3630" y="1768"/>
                    <a:pt x="3227" y="941"/>
                    <a:pt x="2763" y="134"/>
                  </a:cubicBezTo>
                  <a:cubicBezTo>
                    <a:pt x="2763" y="114"/>
                    <a:pt x="2743" y="94"/>
                    <a:pt x="2723" y="94"/>
                  </a:cubicBezTo>
                  <a:cubicBezTo>
                    <a:pt x="2710" y="43"/>
                    <a:pt x="2658" y="1"/>
                    <a:pt x="2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6"/>
            <p:cNvSpPr/>
            <p:nvPr/>
          </p:nvSpPr>
          <p:spPr>
            <a:xfrm>
              <a:off x="3982875" y="4013900"/>
              <a:ext cx="90750" cy="139950"/>
            </a:xfrm>
            <a:custGeom>
              <a:avLst/>
              <a:gdLst/>
              <a:ahLst/>
              <a:cxnLst/>
              <a:rect l="l" t="t" r="r" b="b"/>
              <a:pathLst>
                <a:path w="3630" h="5598" extrusionOk="0">
                  <a:moveTo>
                    <a:pt x="2828" y="1"/>
                  </a:moveTo>
                  <a:cubicBezTo>
                    <a:pt x="2792" y="1"/>
                    <a:pt x="2756" y="11"/>
                    <a:pt x="2722" y="27"/>
                  </a:cubicBezTo>
                  <a:cubicBezTo>
                    <a:pt x="2642" y="47"/>
                    <a:pt x="2561" y="108"/>
                    <a:pt x="2500" y="148"/>
                  </a:cubicBezTo>
                  <a:cubicBezTo>
                    <a:pt x="2420" y="189"/>
                    <a:pt x="2339" y="249"/>
                    <a:pt x="2258" y="289"/>
                  </a:cubicBezTo>
                  <a:cubicBezTo>
                    <a:pt x="2097" y="390"/>
                    <a:pt x="1936" y="491"/>
                    <a:pt x="1795" y="612"/>
                  </a:cubicBezTo>
                  <a:cubicBezTo>
                    <a:pt x="1512" y="814"/>
                    <a:pt x="1270" y="1056"/>
                    <a:pt x="1069" y="1338"/>
                  </a:cubicBezTo>
                  <a:cubicBezTo>
                    <a:pt x="908" y="1560"/>
                    <a:pt x="787" y="1802"/>
                    <a:pt x="706" y="2044"/>
                  </a:cubicBezTo>
                  <a:cubicBezTo>
                    <a:pt x="686" y="2023"/>
                    <a:pt x="666" y="1983"/>
                    <a:pt x="645" y="1943"/>
                  </a:cubicBezTo>
                  <a:cubicBezTo>
                    <a:pt x="634" y="1919"/>
                    <a:pt x="608" y="1909"/>
                    <a:pt x="581" y="1909"/>
                  </a:cubicBezTo>
                  <a:cubicBezTo>
                    <a:pt x="561" y="1909"/>
                    <a:pt x="541" y="1914"/>
                    <a:pt x="524" y="1923"/>
                  </a:cubicBezTo>
                  <a:cubicBezTo>
                    <a:pt x="484" y="1923"/>
                    <a:pt x="464" y="1963"/>
                    <a:pt x="444" y="2003"/>
                  </a:cubicBezTo>
                  <a:cubicBezTo>
                    <a:pt x="343" y="2527"/>
                    <a:pt x="303" y="3032"/>
                    <a:pt x="323" y="3556"/>
                  </a:cubicBezTo>
                  <a:cubicBezTo>
                    <a:pt x="283" y="3515"/>
                    <a:pt x="242" y="3475"/>
                    <a:pt x="202" y="3415"/>
                  </a:cubicBezTo>
                  <a:cubicBezTo>
                    <a:pt x="178" y="3385"/>
                    <a:pt x="151" y="3373"/>
                    <a:pt x="125" y="3373"/>
                  </a:cubicBezTo>
                  <a:cubicBezTo>
                    <a:pt x="61" y="3373"/>
                    <a:pt x="0" y="3444"/>
                    <a:pt x="0" y="3515"/>
                  </a:cubicBezTo>
                  <a:cubicBezTo>
                    <a:pt x="81" y="4161"/>
                    <a:pt x="182" y="4806"/>
                    <a:pt x="323" y="5431"/>
                  </a:cubicBezTo>
                  <a:cubicBezTo>
                    <a:pt x="343" y="5491"/>
                    <a:pt x="383" y="5512"/>
                    <a:pt x="424" y="5512"/>
                  </a:cubicBezTo>
                  <a:cubicBezTo>
                    <a:pt x="440" y="5561"/>
                    <a:pt x="484" y="5597"/>
                    <a:pt x="544" y="5597"/>
                  </a:cubicBezTo>
                  <a:cubicBezTo>
                    <a:pt x="557" y="5597"/>
                    <a:pt x="571" y="5596"/>
                    <a:pt x="585" y="5592"/>
                  </a:cubicBezTo>
                  <a:cubicBezTo>
                    <a:pt x="1412" y="5249"/>
                    <a:pt x="2158" y="4765"/>
                    <a:pt x="2823" y="4161"/>
                  </a:cubicBezTo>
                  <a:cubicBezTo>
                    <a:pt x="2883" y="4100"/>
                    <a:pt x="2863" y="3999"/>
                    <a:pt x="2783" y="3959"/>
                  </a:cubicBezTo>
                  <a:cubicBezTo>
                    <a:pt x="2682" y="3919"/>
                    <a:pt x="2561" y="3898"/>
                    <a:pt x="2460" y="3858"/>
                  </a:cubicBezTo>
                  <a:cubicBezTo>
                    <a:pt x="2823" y="3435"/>
                    <a:pt x="3206" y="3011"/>
                    <a:pt x="3589" y="2608"/>
                  </a:cubicBezTo>
                  <a:cubicBezTo>
                    <a:pt x="3630" y="2548"/>
                    <a:pt x="3630" y="2467"/>
                    <a:pt x="3569" y="2427"/>
                  </a:cubicBezTo>
                  <a:cubicBezTo>
                    <a:pt x="3448" y="2326"/>
                    <a:pt x="3327" y="2205"/>
                    <a:pt x="3226" y="2064"/>
                  </a:cubicBezTo>
                  <a:cubicBezTo>
                    <a:pt x="3246" y="2044"/>
                    <a:pt x="3246" y="2023"/>
                    <a:pt x="3246" y="1983"/>
                  </a:cubicBezTo>
                  <a:cubicBezTo>
                    <a:pt x="3226" y="1600"/>
                    <a:pt x="3186" y="1237"/>
                    <a:pt x="3146" y="854"/>
                  </a:cubicBezTo>
                  <a:cubicBezTo>
                    <a:pt x="3105" y="672"/>
                    <a:pt x="3085" y="471"/>
                    <a:pt x="3045" y="289"/>
                  </a:cubicBezTo>
                  <a:cubicBezTo>
                    <a:pt x="3045" y="209"/>
                    <a:pt x="3025" y="128"/>
                    <a:pt x="2964" y="68"/>
                  </a:cubicBezTo>
                  <a:cubicBezTo>
                    <a:pt x="2929" y="20"/>
                    <a:pt x="2879" y="1"/>
                    <a:pt x="2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6"/>
            <p:cNvSpPr/>
            <p:nvPr/>
          </p:nvSpPr>
          <p:spPr>
            <a:xfrm>
              <a:off x="3680425" y="3640200"/>
              <a:ext cx="366925" cy="679525"/>
            </a:xfrm>
            <a:custGeom>
              <a:avLst/>
              <a:gdLst/>
              <a:ahLst/>
              <a:cxnLst/>
              <a:rect l="l" t="t" r="r" b="b"/>
              <a:pathLst>
                <a:path w="14677" h="27181" extrusionOk="0">
                  <a:moveTo>
                    <a:pt x="3198" y="0"/>
                  </a:moveTo>
                  <a:cubicBezTo>
                    <a:pt x="3159" y="0"/>
                    <a:pt x="3121" y="22"/>
                    <a:pt x="3106" y="75"/>
                  </a:cubicBezTo>
                  <a:cubicBezTo>
                    <a:pt x="2602" y="1789"/>
                    <a:pt x="2461" y="3583"/>
                    <a:pt x="2662" y="5358"/>
                  </a:cubicBezTo>
                  <a:cubicBezTo>
                    <a:pt x="2864" y="7132"/>
                    <a:pt x="3388" y="8866"/>
                    <a:pt x="4255" y="10419"/>
                  </a:cubicBezTo>
                  <a:cubicBezTo>
                    <a:pt x="4759" y="11346"/>
                    <a:pt x="5384" y="12193"/>
                    <a:pt x="6009" y="13040"/>
                  </a:cubicBezTo>
                  <a:cubicBezTo>
                    <a:pt x="6634" y="13886"/>
                    <a:pt x="7300" y="14733"/>
                    <a:pt x="7945" y="15580"/>
                  </a:cubicBezTo>
                  <a:cubicBezTo>
                    <a:pt x="8489" y="16286"/>
                    <a:pt x="9013" y="16992"/>
                    <a:pt x="9538" y="17717"/>
                  </a:cubicBezTo>
                  <a:cubicBezTo>
                    <a:pt x="8388" y="17133"/>
                    <a:pt x="7239" y="16568"/>
                    <a:pt x="6090" y="16024"/>
                  </a:cubicBezTo>
                  <a:cubicBezTo>
                    <a:pt x="4840" y="15419"/>
                    <a:pt x="3590" y="14854"/>
                    <a:pt x="2319" y="14290"/>
                  </a:cubicBezTo>
                  <a:cubicBezTo>
                    <a:pt x="1594" y="13967"/>
                    <a:pt x="888" y="13665"/>
                    <a:pt x="162" y="13362"/>
                  </a:cubicBezTo>
                  <a:cubicBezTo>
                    <a:pt x="151" y="13359"/>
                    <a:pt x="140" y="13357"/>
                    <a:pt x="129" y="13357"/>
                  </a:cubicBezTo>
                  <a:cubicBezTo>
                    <a:pt x="81" y="13357"/>
                    <a:pt x="37" y="13390"/>
                    <a:pt x="21" y="13423"/>
                  </a:cubicBezTo>
                  <a:cubicBezTo>
                    <a:pt x="1" y="13483"/>
                    <a:pt x="41" y="13544"/>
                    <a:pt x="81" y="13564"/>
                  </a:cubicBezTo>
                  <a:cubicBezTo>
                    <a:pt x="1372" y="14108"/>
                    <a:pt x="2622" y="14673"/>
                    <a:pt x="3892" y="15237"/>
                  </a:cubicBezTo>
                  <a:cubicBezTo>
                    <a:pt x="5142" y="15802"/>
                    <a:pt x="6392" y="16407"/>
                    <a:pt x="7622" y="17012"/>
                  </a:cubicBezTo>
                  <a:cubicBezTo>
                    <a:pt x="8328" y="17354"/>
                    <a:pt x="9013" y="17697"/>
                    <a:pt x="9719" y="18060"/>
                  </a:cubicBezTo>
                  <a:cubicBezTo>
                    <a:pt x="9739" y="18060"/>
                    <a:pt x="9759" y="18080"/>
                    <a:pt x="9780" y="18080"/>
                  </a:cubicBezTo>
                  <a:cubicBezTo>
                    <a:pt x="10384" y="18947"/>
                    <a:pt x="10949" y="19834"/>
                    <a:pt x="11453" y="20762"/>
                  </a:cubicBezTo>
                  <a:cubicBezTo>
                    <a:pt x="11554" y="20943"/>
                    <a:pt x="11655" y="21125"/>
                    <a:pt x="11735" y="21306"/>
                  </a:cubicBezTo>
                  <a:cubicBezTo>
                    <a:pt x="11755" y="21326"/>
                    <a:pt x="11755" y="21347"/>
                    <a:pt x="11776" y="21367"/>
                  </a:cubicBezTo>
                  <a:cubicBezTo>
                    <a:pt x="12562" y="22940"/>
                    <a:pt x="13147" y="24613"/>
                    <a:pt x="13368" y="26367"/>
                  </a:cubicBezTo>
                  <a:cubicBezTo>
                    <a:pt x="13389" y="26609"/>
                    <a:pt x="13429" y="26851"/>
                    <a:pt x="13429" y="27093"/>
                  </a:cubicBezTo>
                  <a:cubicBezTo>
                    <a:pt x="13438" y="27154"/>
                    <a:pt x="13484" y="27181"/>
                    <a:pt x="13532" y="27181"/>
                  </a:cubicBezTo>
                  <a:cubicBezTo>
                    <a:pt x="13595" y="27181"/>
                    <a:pt x="13662" y="27133"/>
                    <a:pt x="13651" y="27053"/>
                  </a:cubicBezTo>
                  <a:cubicBezTo>
                    <a:pt x="13530" y="25178"/>
                    <a:pt x="12965" y="23363"/>
                    <a:pt x="12179" y="21689"/>
                  </a:cubicBezTo>
                  <a:cubicBezTo>
                    <a:pt x="12199" y="21669"/>
                    <a:pt x="12219" y="21649"/>
                    <a:pt x="12219" y="21629"/>
                  </a:cubicBezTo>
                  <a:cubicBezTo>
                    <a:pt x="12562" y="20923"/>
                    <a:pt x="12905" y="20218"/>
                    <a:pt x="13227" y="19492"/>
                  </a:cubicBezTo>
                  <a:cubicBezTo>
                    <a:pt x="13550" y="18786"/>
                    <a:pt x="13852" y="18060"/>
                    <a:pt x="14155" y="17334"/>
                  </a:cubicBezTo>
                  <a:cubicBezTo>
                    <a:pt x="14316" y="16931"/>
                    <a:pt x="14477" y="16528"/>
                    <a:pt x="14639" y="16104"/>
                  </a:cubicBezTo>
                  <a:cubicBezTo>
                    <a:pt x="14676" y="16029"/>
                    <a:pt x="14612" y="15969"/>
                    <a:pt x="14544" y="15969"/>
                  </a:cubicBezTo>
                  <a:cubicBezTo>
                    <a:pt x="14503" y="15969"/>
                    <a:pt x="14460" y="15991"/>
                    <a:pt x="14437" y="16044"/>
                  </a:cubicBezTo>
                  <a:cubicBezTo>
                    <a:pt x="14155" y="16770"/>
                    <a:pt x="13852" y="17496"/>
                    <a:pt x="13550" y="18201"/>
                  </a:cubicBezTo>
                  <a:cubicBezTo>
                    <a:pt x="13227" y="18927"/>
                    <a:pt x="12905" y="19653"/>
                    <a:pt x="12582" y="20359"/>
                  </a:cubicBezTo>
                  <a:cubicBezTo>
                    <a:pt x="12421" y="20722"/>
                    <a:pt x="12239" y="21085"/>
                    <a:pt x="12058" y="21447"/>
                  </a:cubicBezTo>
                  <a:cubicBezTo>
                    <a:pt x="12038" y="21387"/>
                    <a:pt x="11997" y="21326"/>
                    <a:pt x="11957" y="21246"/>
                  </a:cubicBezTo>
                  <a:cubicBezTo>
                    <a:pt x="11997" y="20298"/>
                    <a:pt x="11856" y="19330"/>
                    <a:pt x="11655" y="18403"/>
                  </a:cubicBezTo>
                  <a:cubicBezTo>
                    <a:pt x="11413" y="17435"/>
                    <a:pt x="11110" y="16508"/>
                    <a:pt x="10848" y="15560"/>
                  </a:cubicBezTo>
                  <a:cubicBezTo>
                    <a:pt x="10566" y="14633"/>
                    <a:pt x="10324" y="13685"/>
                    <a:pt x="10183" y="12717"/>
                  </a:cubicBezTo>
                  <a:cubicBezTo>
                    <a:pt x="10062" y="11769"/>
                    <a:pt x="10042" y="10822"/>
                    <a:pt x="10122" y="9874"/>
                  </a:cubicBezTo>
                  <a:cubicBezTo>
                    <a:pt x="10203" y="8926"/>
                    <a:pt x="10384" y="7999"/>
                    <a:pt x="10647" y="7092"/>
                  </a:cubicBezTo>
                  <a:cubicBezTo>
                    <a:pt x="10687" y="6971"/>
                    <a:pt x="10727" y="6850"/>
                    <a:pt x="10768" y="6749"/>
                  </a:cubicBezTo>
                  <a:cubicBezTo>
                    <a:pt x="10793" y="6660"/>
                    <a:pt x="10714" y="6595"/>
                    <a:pt x="10642" y="6595"/>
                  </a:cubicBezTo>
                  <a:cubicBezTo>
                    <a:pt x="10600" y="6595"/>
                    <a:pt x="10561" y="6616"/>
                    <a:pt x="10546" y="6668"/>
                  </a:cubicBezTo>
                  <a:cubicBezTo>
                    <a:pt x="10243" y="7576"/>
                    <a:pt x="10042" y="8523"/>
                    <a:pt x="9941" y="9471"/>
                  </a:cubicBezTo>
                  <a:cubicBezTo>
                    <a:pt x="9840" y="10419"/>
                    <a:pt x="9820" y="11386"/>
                    <a:pt x="9921" y="12334"/>
                  </a:cubicBezTo>
                  <a:cubicBezTo>
                    <a:pt x="10022" y="13302"/>
                    <a:pt x="10243" y="14249"/>
                    <a:pt x="10505" y="15197"/>
                  </a:cubicBezTo>
                  <a:cubicBezTo>
                    <a:pt x="10768" y="16145"/>
                    <a:pt x="11090" y="17072"/>
                    <a:pt x="11332" y="18040"/>
                  </a:cubicBezTo>
                  <a:cubicBezTo>
                    <a:pt x="11554" y="18947"/>
                    <a:pt x="11735" y="19895"/>
                    <a:pt x="11755" y="20843"/>
                  </a:cubicBezTo>
                  <a:cubicBezTo>
                    <a:pt x="10909" y="19230"/>
                    <a:pt x="9860" y="17738"/>
                    <a:pt x="8771" y="16306"/>
                  </a:cubicBezTo>
                  <a:cubicBezTo>
                    <a:pt x="7501" y="14612"/>
                    <a:pt x="6130" y="12979"/>
                    <a:pt x="4981" y="11205"/>
                  </a:cubicBezTo>
                  <a:cubicBezTo>
                    <a:pt x="3993" y="9652"/>
                    <a:pt x="3307" y="7939"/>
                    <a:pt x="2985" y="6124"/>
                  </a:cubicBezTo>
                  <a:cubicBezTo>
                    <a:pt x="2682" y="4350"/>
                    <a:pt x="2743" y="2535"/>
                    <a:pt x="3146" y="781"/>
                  </a:cubicBezTo>
                  <a:cubicBezTo>
                    <a:pt x="3207" y="579"/>
                    <a:pt x="3247" y="357"/>
                    <a:pt x="3307" y="136"/>
                  </a:cubicBezTo>
                  <a:cubicBezTo>
                    <a:pt x="3333" y="60"/>
                    <a:pt x="3264" y="0"/>
                    <a:pt x="3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0" name="Google Shape;180;p6"/>
          <p:cNvGrpSpPr/>
          <p:nvPr/>
        </p:nvGrpSpPr>
        <p:grpSpPr>
          <a:xfrm rot="-8472323" flipH="1">
            <a:off x="10623991" y="6016185"/>
            <a:ext cx="996346" cy="897107"/>
            <a:chOff x="3297850" y="4229575"/>
            <a:chExt cx="663850" cy="596250"/>
          </a:xfrm>
        </p:grpSpPr>
        <p:sp>
          <p:nvSpPr>
            <p:cNvPr id="181" name="Google Shape;181;p6"/>
            <p:cNvSpPr/>
            <p:nvPr/>
          </p:nvSpPr>
          <p:spPr>
            <a:xfrm>
              <a:off x="3297850" y="4340000"/>
              <a:ext cx="428475" cy="485825"/>
            </a:xfrm>
            <a:custGeom>
              <a:avLst/>
              <a:gdLst/>
              <a:ahLst/>
              <a:cxnLst/>
              <a:rect l="l" t="t" r="r" b="b"/>
              <a:pathLst>
                <a:path w="17139" h="19433" extrusionOk="0">
                  <a:moveTo>
                    <a:pt x="6709" y="0"/>
                  </a:moveTo>
                  <a:cubicBezTo>
                    <a:pt x="6563" y="0"/>
                    <a:pt x="6417" y="3"/>
                    <a:pt x="6271" y="8"/>
                  </a:cubicBezTo>
                  <a:cubicBezTo>
                    <a:pt x="5666" y="8"/>
                    <a:pt x="5041" y="49"/>
                    <a:pt x="4456" y="230"/>
                  </a:cubicBezTo>
                  <a:cubicBezTo>
                    <a:pt x="3609" y="492"/>
                    <a:pt x="2742" y="1158"/>
                    <a:pt x="2601" y="2105"/>
                  </a:cubicBezTo>
                  <a:cubicBezTo>
                    <a:pt x="2521" y="2690"/>
                    <a:pt x="2944" y="3113"/>
                    <a:pt x="3408" y="3416"/>
                  </a:cubicBezTo>
                  <a:cubicBezTo>
                    <a:pt x="3650" y="3557"/>
                    <a:pt x="3912" y="3698"/>
                    <a:pt x="4174" y="3799"/>
                  </a:cubicBezTo>
                  <a:cubicBezTo>
                    <a:pt x="4013" y="3819"/>
                    <a:pt x="3851" y="3839"/>
                    <a:pt x="3690" y="3859"/>
                  </a:cubicBezTo>
                  <a:cubicBezTo>
                    <a:pt x="2884" y="3960"/>
                    <a:pt x="2037" y="4182"/>
                    <a:pt x="1311" y="4565"/>
                  </a:cubicBezTo>
                  <a:cubicBezTo>
                    <a:pt x="726" y="4888"/>
                    <a:pt x="202" y="5392"/>
                    <a:pt x="101" y="6077"/>
                  </a:cubicBezTo>
                  <a:cubicBezTo>
                    <a:pt x="0" y="6743"/>
                    <a:pt x="283" y="7388"/>
                    <a:pt x="908" y="7630"/>
                  </a:cubicBezTo>
                  <a:cubicBezTo>
                    <a:pt x="1351" y="7811"/>
                    <a:pt x="1855" y="7831"/>
                    <a:pt x="2319" y="7852"/>
                  </a:cubicBezTo>
                  <a:cubicBezTo>
                    <a:pt x="2410" y="7862"/>
                    <a:pt x="2506" y="7867"/>
                    <a:pt x="2604" y="7867"/>
                  </a:cubicBezTo>
                  <a:cubicBezTo>
                    <a:pt x="2702" y="7867"/>
                    <a:pt x="2803" y="7862"/>
                    <a:pt x="2904" y="7852"/>
                  </a:cubicBezTo>
                  <a:lnTo>
                    <a:pt x="2904" y="7852"/>
                  </a:lnTo>
                  <a:cubicBezTo>
                    <a:pt x="2359" y="8255"/>
                    <a:pt x="1876" y="8719"/>
                    <a:pt x="1452" y="9243"/>
                  </a:cubicBezTo>
                  <a:cubicBezTo>
                    <a:pt x="1170" y="9586"/>
                    <a:pt x="908" y="9969"/>
                    <a:pt x="827" y="10412"/>
                  </a:cubicBezTo>
                  <a:cubicBezTo>
                    <a:pt x="767" y="10815"/>
                    <a:pt x="888" y="11239"/>
                    <a:pt x="1129" y="11582"/>
                  </a:cubicBezTo>
                  <a:cubicBezTo>
                    <a:pt x="1572" y="12228"/>
                    <a:pt x="2330" y="12473"/>
                    <a:pt x="3089" y="12473"/>
                  </a:cubicBezTo>
                  <a:cubicBezTo>
                    <a:pt x="3230" y="12473"/>
                    <a:pt x="3370" y="12464"/>
                    <a:pt x="3509" y="12449"/>
                  </a:cubicBezTo>
                  <a:cubicBezTo>
                    <a:pt x="4073" y="12388"/>
                    <a:pt x="4618" y="12187"/>
                    <a:pt x="5162" y="11985"/>
                  </a:cubicBezTo>
                  <a:lnTo>
                    <a:pt x="5162" y="11985"/>
                  </a:lnTo>
                  <a:cubicBezTo>
                    <a:pt x="4658" y="12610"/>
                    <a:pt x="4275" y="13275"/>
                    <a:pt x="4073" y="14082"/>
                  </a:cubicBezTo>
                  <a:cubicBezTo>
                    <a:pt x="3892" y="14828"/>
                    <a:pt x="3932" y="15775"/>
                    <a:pt x="4517" y="16360"/>
                  </a:cubicBezTo>
                  <a:cubicBezTo>
                    <a:pt x="4832" y="16676"/>
                    <a:pt x="5243" y="16787"/>
                    <a:pt x="5671" y="16787"/>
                  </a:cubicBezTo>
                  <a:cubicBezTo>
                    <a:pt x="6146" y="16787"/>
                    <a:pt x="6644" y="16650"/>
                    <a:pt x="7057" y="16501"/>
                  </a:cubicBezTo>
                  <a:cubicBezTo>
                    <a:pt x="7602" y="16300"/>
                    <a:pt x="8126" y="16017"/>
                    <a:pt x="8569" y="15655"/>
                  </a:cubicBezTo>
                  <a:lnTo>
                    <a:pt x="8569" y="15655"/>
                  </a:lnTo>
                  <a:cubicBezTo>
                    <a:pt x="8368" y="16058"/>
                    <a:pt x="8207" y="16481"/>
                    <a:pt x="8065" y="16925"/>
                  </a:cubicBezTo>
                  <a:cubicBezTo>
                    <a:pt x="7844" y="17550"/>
                    <a:pt x="7501" y="18437"/>
                    <a:pt x="7985" y="19002"/>
                  </a:cubicBezTo>
                  <a:cubicBezTo>
                    <a:pt x="8261" y="19311"/>
                    <a:pt x="8629" y="19433"/>
                    <a:pt x="9008" y="19433"/>
                  </a:cubicBezTo>
                  <a:cubicBezTo>
                    <a:pt x="9319" y="19433"/>
                    <a:pt x="9638" y="19351"/>
                    <a:pt x="9920" y="19223"/>
                  </a:cubicBezTo>
                  <a:cubicBezTo>
                    <a:pt x="10586" y="18921"/>
                    <a:pt x="11251" y="18437"/>
                    <a:pt x="11554" y="17772"/>
                  </a:cubicBezTo>
                  <a:cubicBezTo>
                    <a:pt x="11554" y="17772"/>
                    <a:pt x="11574" y="17792"/>
                    <a:pt x="11574" y="17792"/>
                  </a:cubicBezTo>
                  <a:cubicBezTo>
                    <a:pt x="11574" y="17832"/>
                    <a:pt x="11614" y="17872"/>
                    <a:pt x="11634" y="17893"/>
                  </a:cubicBezTo>
                  <a:cubicBezTo>
                    <a:pt x="11715" y="18054"/>
                    <a:pt x="11816" y="18195"/>
                    <a:pt x="11977" y="18296"/>
                  </a:cubicBezTo>
                  <a:cubicBezTo>
                    <a:pt x="12261" y="18526"/>
                    <a:pt x="12637" y="18620"/>
                    <a:pt x="13006" y="18620"/>
                  </a:cubicBezTo>
                  <a:cubicBezTo>
                    <a:pt x="13186" y="18620"/>
                    <a:pt x="13364" y="18598"/>
                    <a:pt x="13529" y="18558"/>
                  </a:cubicBezTo>
                  <a:cubicBezTo>
                    <a:pt x="14638" y="18296"/>
                    <a:pt x="15384" y="17388"/>
                    <a:pt x="15868" y="16421"/>
                  </a:cubicBezTo>
                  <a:cubicBezTo>
                    <a:pt x="16393" y="15352"/>
                    <a:pt x="16755" y="14162"/>
                    <a:pt x="16937" y="12973"/>
                  </a:cubicBezTo>
                  <a:cubicBezTo>
                    <a:pt x="17139" y="11642"/>
                    <a:pt x="17058" y="10251"/>
                    <a:pt x="16554" y="9001"/>
                  </a:cubicBezTo>
                  <a:cubicBezTo>
                    <a:pt x="16534" y="8961"/>
                    <a:pt x="16493" y="8940"/>
                    <a:pt x="16453" y="8920"/>
                  </a:cubicBezTo>
                  <a:cubicBezTo>
                    <a:pt x="16413" y="8658"/>
                    <a:pt x="16352" y="8396"/>
                    <a:pt x="16312" y="8134"/>
                  </a:cubicBezTo>
                  <a:cubicBezTo>
                    <a:pt x="16231" y="7569"/>
                    <a:pt x="16171" y="7005"/>
                    <a:pt x="16211" y="6440"/>
                  </a:cubicBezTo>
                  <a:cubicBezTo>
                    <a:pt x="16224" y="6347"/>
                    <a:pt x="16141" y="6271"/>
                    <a:pt x="16060" y="6271"/>
                  </a:cubicBezTo>
                  <a:cubicBezTo>
                    <a:pt x="16018" y="6271"/>
                    <a:pt x="15976" y="6291"/>
                    <a:pt x="15949" y="6339"/>
                  </a:cubicBezTo>
                  <a:cubicBezTo>
                    <a:pt x="15727" y="6702"/>
                    <a:pt x="15425" y="7025"/>
                    <a:pt x="15142" y="7368"/>
                  </a:cubicBezTo>
                  <a:cubicBezTo>
                    <a:pt x="14961" y="7589"/>
                    <a:pt x="14780" y="7811"/>
                    <a:pt x="14598" y="8053"/>
                  </a:cubicBezTo>
                  <a:cubicBezTo>
                    <a:pt x="14638" y="7186"/>
                    <a:pt x="14800" y="6339"/>
                    <a:pt x="15183" y="5573"/>
                  </a:cubicBezTo>
                  <a:cubicBezTo>
                    <a:pt x="15233" y="5472"/>
                    <a:pt x="15143" y="5357"/>
                    <a:pt x="15042" y="5357"/>
                  </a:cubicBezTo>
                  <a:cubicBezTo>
                    <a:pt x="15022" y="5357"/>
                    <a:pt x="15001" y="5362"/>
                    <a:pt x="14981" y="5372"/>
                  </a:cubicBezTo>
                  <a:cubicBezTo>
                    <a:pt x="14195" y="5795"/>
                    <a:pt x="13368" y="6138"/>
                    <a:pt x="12501" y="6440"/>
                  </a:cubicBezTo>
                  <a:cubicBezTo>
                    <a:pt x="12662" y="6218"/>
                    <a:pt x="12804" y="6017"/>
                    <a:pt x="12945" y="5815"/>
                  </a:cubicBezTo>
                  <a:cubicBezTo>
                    <a:pt x="13308" y="5271"/>
                    <a:pt x="13711" y="4747"/>
                    <a:pt x="14275" y="4384"/>
                  </a:cubicBezTo>
                  <a:cubicBezTo>
                    <a:pt x="14396" y="4303"/>
                    <a:pt x="14296" y="4142"/>
                    <a:pt x="14175" y="4121"/>
                  </a:cubicBezTo>
                  <a:cubicBezTo>
                    <a:pt x="13227" y="3920"/>
                    <a:pt x="12199" y="3698"/>
                    <a:pt x="11453" y="3033"/>
                  </a:cubicBezTo>
                  <a:lnTo>
                    <a:pt x="11453" y="3033"/>
                  </a:lnTo>
                  <a:cubicBezTo>
                    <a:pt x="12138" y="3073"/>
                    <a:pt x="12824" y="3134"/>
                    <a:pt x="13509" y="3194"/>
                  </a:cubicBezTo>
                  <a:cubicBezTo>
                    <a:pt x="13650" y="3194"/>
                    <a:pt x="13731" y="2992"/>
                    <a:pt x="13610" y="2912"/>
                  </a:cubicBezTo>
                  <a:cubicBezTo>
                    <a:pt x="12683" y="2267"/>
                    <a:pt x="11937" y="1400"/>
                    <a:pt x="10949" y="855"/>
                  </a:cubicBezTo>
                  <a:cubicBezTo>
                    <a:pt x="10001" y="351"/>
                    <a:pt x="8953" y="149"/>
                    <a:pt x="7904" y="49"/>
                  </a:cubicBezTo>
                  <a:cubicBezTo>
                    <a:pt x="7506" y="19"/>
                    <a:pt x="7107" y="0"/>
                    <a:pt x="67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6"/>
            <p:cNvSpPr/>
            <p:nvPr/>
          </p:nvSpPr>
          <p:spPr>
            <a:xfrm>
              <a:off x="3596475" y="4683600"/>
              <a:ext cx="8425" cy="7325"/>
            </a:xfrm>
            <a:custGeom>
              <a:avLst/>
              <a:gdLst/>
              <a:ahLst/>
              <a:cxnLst/>
              <a:rect l="l" t="t" r="r" b="b"/>
              <a:pathLst>
                <a:path w="337" h="293" extrusionOk="0">
                  <a:moveTo>
                    <a:pt x="177" y="0"/>
                  </a:moveTo>
                  <a:cubicBezTo>
                    <a:pt x="92" y="0"/>
                    <a:pt x="0" y="63"/>
                    <a:pt x="12" y="177"/>
                  </a:cubicBezTo>
                  <a:cubicBezTo>
                    <a:pt x="29" y="255"/>
                    <a:pt x="96" y="292"/>
                    <a:pt x="163" y="292"/>
                  </a:cubicBezTo>
                  <a:cubicBezTo>
                    <a:pt x="250" y="292"/>
                    <a:pt x="337" y="230"/>
                    <a:pt x="314" y="116"/>
                  </a:cubicBezTo>
                  <a:cubicBezTo>
                    <a:pt x="305" y="37"/>
                    <a:pt x="243" y="0"/>
                    <a:pt x="177" y="0"/>
                  </a:cubicBezTo>
                  <a:close/>
                </a:path>
              </a:pathLst>
            </a:custGeom>
            <a:solidFill>
              <a:srgbClr val="FC4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6"/>
            <p:cNvSpPr/>
            <p:nvPr/>
          </p:nvSpPr>
          <p:spPr>
            <a:xfrm>
              <a:off x="3588825" y="4375075"/>
              <a:ext cx="133975" cy="198450"/>
            </a:xfrm>
            <a:custGeom>
              <a:avLst/>
              <a:gdLst/>
              <a:ahLst/>
              <a:cxnLst/>
              <a:rect l="l" t="t" r="r" b="b"/>
              <a:pathLst>
                <a:path w="5359" h="7938" extrusionOk="0">
                  <a:moveTo>
                    <a:pt x="395" y="1"/>
                  </a:moveTo>
                  <a:cubicBezTo>
                    <a:pt x="269" y="1"/>
                    <a:pt x="196" y="192"/>
                    <a:pt x="318" y="279"/>
                  </a:cubicBezTo>
                  <a:cubicBezTo>
                    <a:pt x="902" y="682"/>
                    <a:pt x="1427" y="1166"/>
                    <a:pt x="1911" y="1670"/>
                  </a:cubicBezTo>
                  <a:lnTo>
                    <a:pt x="217" y="1610"/>
                  </a:lnTo>
                  <a:cubicBezTo>
                    <a:pt x="210" y="1609"/>
                    <a:pt x="203" y="1608"/>
                    <a:pt x="196" y="1608"/>
                  </a:cubicBezTo>
                  <a:cubicBezTo>
                    <a:pt x="33" y="1608"/>
                    <a:pt x="1" y="1834"/>
                    <a:pt x="136" y="1892"/>
                  </a:cubicBezTo>
                  <a:cubicBezTo>
                    <a:pt x="943" y="2255"/>
                    <a:pt x="1729" y="2598"/>
                    <a:pt x="2515" y="2960"/>
                  </a:cubicBezTo>
                  <a:cubicBezTo>
                    <a:pt x="2455" y="3021"/>
                    <a:pt x="2415" y="3081"/>
                    <a:pt x="2374" y="3142"/>
                  </a:cubicBezTo>
                  <a:cubicBezTo>
                    <a:pt x="2233" y="3323"/>
                    <a:pt x="2112" y="3485"/>
                    <a:pt x="1971" y="3666"/>
                  </a:cubicBezTo>
                  <a:cubicBezTo>
                    <a:pt x="1709" y="3989"/>
                    <a:pt x="1427" y="4311"/>
                    <a:pt x="1084" y="4553"/>
                  </a:cubicBezTo>
                  <a:cubicBezTo>
                    <a:pt x="1023" y="4553"/>
                    <a:pt x="963" y="4594"/>
                    <a:pt x="923" y="4654"/>
                  </a:cubicBezTo>
                  <a:cubicBezTo>
                    <a:pt x="923" y="4674"/>
                    <a:pt x="902" y="4715"/>
                    <a:pt x="882" y="4735"/>
                  </a:cubicBezTo>
                  <a:cubicBezTo>
                    <a:pt x="835" y="4845"/>
                    <a:pt x="947" y="4942"/>
                    <a:pt x="1046" y="4942"/>
                  </a:cubicBezTo>
                  <a:cubicBezTo>
                    <a:pt x="1074" y="4942"/>
                    <a:pt x="1102" y="4934"/>
                    <a:pt x="1124" y="4916"/>
                  </a:cubicBezTo>
                  <a:cubicBezTo>
                    <a:pt x="1487" y="4614"/>
                    <a:pt x="1951" y="4513"/>
                    <a:pt x="2395" y="4392"/>
                  </a:cubicBezTo>
                  <a:cubicBezTo>
                    <a:pt x="2616" y="4332"/>
                    <a:pt x="2818" y="4291"/>
                    <a:pt x="2999" y="4211"/>
                  </a:cubicBezTo>
                  <a:cubicBezTo>
                    <a:pt x="3060" y="4190"/>
                    <a:pt x="3282" y="4110"/>
                    <a:pt x="3423" y="4029"/>
                  </a:cubicBezTo>
                  <a:cubicBezTo>
                    <a:pt x="3423" y="4049"/>
                    <a:pt x="3423" y="4049"/>
                    <a:pt x="3423" y="4049"/>
                  </a:cubicBezTo>
                  <a:cubicBezTo>
                    <a:pt x="3382" y="4291"/>
                    <a:pt x="3362" y="4533"/>
                    <a:pt x="3322" y="4775"/>
                  </a:cubicBezTo>
                  <a:cubicBezTo>
                    <a:pt x="3261" y="5219"/>
                    <a:pt x="3161" y="5682"/>
                    <a:pt x="3040" y="6126"/>
                  </a:cubicBezTo>
                  <a:cubicBezTo>
                    <a:pt x="2939" y="6207"/>
                    <a:pt x="2919" y="6328"/>
                    <a:pt x="2959" y="6449"/>
                  </a:cubicBezTo>
                  <a:cubicBezTo>
                    <a:pt x="2986" y="6511"/>
                    <a:pt x="3037" y="6538"/>
                    <a:pt x="3088" y="6538"/>
                  </a:cubicBezTo>
                  <a:cubicBezTo>
                    <a:pt x="3153" y="6538"/>
                    <a:pt x="3219" y="6496"/>
                    <a:pt x="3241" y="6428"/>
                  </a:cubicBezTo>
                  <a:cubicBezTo>
                    <a:pt x="3261" y="6428"/>
                    <a:pt x="3261" y="6408"/>
                    <a:pt x="3261" y="6388"/>
                  </a:cubicBezTo>
                  <a:cubicBezTo>
                    <a:pt x="3282" y="6368"/>
                    <a:pt x="3302" y="6348"/>
                    <a:pt x="3302" y="6328"/>
                  </a:cubicBezTo>
                  <a:cubicBezTo>
                    <a:pt x="3302" y="6307"/>
                    <a:pt x="3322" y="6287"/>
                    <a:pt x="3322" y="6287"/>
                  </a:cubicBezTo>
                  <a:cubicBezTo>
                    <a:pt x="3483" y="5945"/>
                    <a:pt x="3624" y="5622"/>
                    <a:pt x="3786" y="5299"/>
                  </a:cubicBezTo>
                  <a:cubicBezTo>
                    <a:pt x="3826" y="5279"/>
                    <a:pt x="3866" y="5239"/>
                    <a:pt x="3887" y="5178"/>
                  </a:cubicBezTo>
                  <a:cubicBezTo>
                    <a:pt x="3907" y="5017"/>
                    <a:pt x="4068" y="4896"/>
                    <a:pt x="4189" y="4795"/>
                  </a:cubicBezTo>
                  <a:cubicBezTo>
                    <a:pt x="4229" y="4755"/>
                    <a:pt x="4290" y="4715"/>
                    <a:pt x="4330" y="4654"/>
                  </a:cubicBezTo>
                  <a:cubicBezTo>
                    <a:pt x="4612" y="5662"/>
                    <a:pt x="4774" y="6711"/>
                    <a:pt x="4794" y="7779"/>
                  </a:cubicBezTo>
                  <a:cubicBezTo>
                    <a:pt x="4794" y="7866"/>
                    <a:pt x="4885" y="7938"/>
                    <a:pt x="4970" y="7938"/>
                  </a:cubicBezTo>
                  <a:cubicBezTo>
                    <a:pt x="5023" y="7938"/>
                    <a:pt x="5073" y="7910"/>
                    <a:pt x="5096" y="7840"/>
                  </a:cubicBezTo>
                  <a:cubicBezTo>
                    <a:pt x="5358" y="6912"/>
                    <a:pt x="5338" y="5965"/>
                    <a:pt x="5177" y="5037"/>
                  </a:cubicBezTo>
                  <a:cubicBezTo>
                    <a:pt x="5116" y="4553"/>
                    <a:pt x="4995" y="4090"/>
                    <a:pt x="4895" y="3626"/>
                  </a:cubicBezTo>
                  <a:cubicBezTo>
                    <a:pt x="4794" y="3202"/>
                    <a:pt x="4713" y="2739"/>
                    <a:pt x="4391" y="2436"/>
                  </a:cubicBezTo>
                  <a:cubicBezTo>
                    <a:pt x="4330" y="2214"/>
                    <a:pt x="4028" y="2013"/>
                    <a:pt x="3887" y="1892"/>
                  </a:cubicBezTo>
                  <a:cubicBezTo>
                    <a:pt x="3544" y="1650"/>
                    <a:pt x="3181" y="1408"/>
                    <a:pt x="2798" y="1206"/>
                  </a:cubicBezTo>
                  <a:cubicBezTo>
                    <a:pt x="2052" y="743"/>
                    <a:pt x="1265" y="359"/>
                    <a:pt x="459" y="17"/>
                  </a:cubicBezTo>
                  <a:cubicBezTo>
                    <a:pt x="437" y="6"/>
                    <a:pt x="415" y="1"/>
                    <a:pt x="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6"/>
            <p:cNvSpPr/>
            <p:nvPr/>
          </p:nvSpPr>
          <p:spPr>
            <a:xfrm>
              <a:off x="3521150" y="4268300"/>
              <a:ext cx="272725" cy="94650"/>
            </a:xfrm>
            <a:custGeom>
              <a:avLst/>
              <a:gdLst/>
              <a:ahLst/>
              <a:cxnLst/>
              <a:rect l="l" t="t" r="r" b="b"/>
              <a:pathLst>
                <a:path w="10909" h="3786" extrusionOk="0">
                  <a:moveTo>
                    <a:pt x="4749" y="0"/>
                  </a:moveTo>
                  <a:cubicBezTo>
                    <a:pt x="4036" y="0"/>
                    <a:pt x="3322" y="100"/>
                    <a:pt x="2622" y="275"/>
                  </a:cubicBezTo>
                  <a:cubicBezTo>
                    <a:pt x="1775" y="477"/>
                    <a:pt x="948" y="779"/>
                    <a:pt x="121" y="1082"/>
                  </a:cubicBezTo>
                  <a:cubicBezTo>
                    <a:pt x="21" y="1122"/>
                    <a:pt x="0" y="1283"/>
                    <a:pt x="101" y="1344"/>
                  </a:cubicBezTo>
                  <a:cubicBezTo>
                    <a:pt x="827" y="1767"/>
                    <a:pt x="1573" y="2191"/>
                    <a:pt x="2319" y="2594"/>
                  </a:cubicBezTo>
                  <a:cubicBezTo>
                    <a:pt x="2984" y="2977"/>
                    <a:pt x="3670" y="3320"/>
                    <a:pt x="4416" y="3522"/>
                  </a:cubicBezTo>
                  <a:cubicBezTo>
                    <a:pt x="5060" y="3699"/>
                    <a:pt x="5720" y="3785"/>
                    <a:pt x="6380" y="3785"/>
                  </a:cubicBezTo>
                  <a:cubicBezTo>
                    <a:pt x="7147" y="3785"/>
                    <a:pt x="7913" y="3668"/>
                    <a:pt x="8650" y="3441"/>
                  </a:cubicBezTo>
                  <a:cubicBezTo>
                    <a:pt x="9356" y="3219"/>
                    <a:pt x="10041" y="2896"/>
                    <a:pt x="10646" y="2473"/>
                  </a:cubicBezTo>
                  <a:lnTo>
                    <a:pt x="10707" y="2473"/>
                  </a:lnTo>
                  <a:cubicBezTo>
                    <a:pt x="10868" y="2473"/>
                    <a:pt x="10908" y="2251"/>
                    <a:pt x="10787" y="2191"/>
                  </a:cubicBezTo>
                  <a:cubicBezTo>
                    <a:pt x="10761" y="2152"/>
                    <a:pt x="10710" y="2129"/>
                    <a:pt x="10661" y="2129"/>
                  </a:cubicBezTo>
                  <a:cubicBezTo>
                    <a:pt x="10634" y="2129"/>
                    <a:pt x="10607" y="2136"/>
                    <a:pt x="10586" y="2150"/>
                  </a:cubicBezTo>
                  <a:cubicBezTo>
                    <a:pt x="9941" y="2070"/>
                    <a:pt x="9416" y="1667"/>
                    <a:pt x="8892" y="1324"/>
                  </a:cubicBezTo>
                  <a:cubicBezTo>
                    <a:pt x="8307" y="941"/>
                    <a:pt x="7682" y="618"/>
                    <a:pt x="7017" y="376"/>
                  </a:cubicBezTo>
                  <a:cubicBezTo>
                    <a:pt x="6276" y="115"/>
                    <a:pt x="5514" y="0"/>
                    <a:pt x="4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3781250" y="4365750"/>
              <a:ext cx="105875" cy="265775"/>
            </a:xfrm>
            <a:custGeom>
              <a:avLst/>
              <a:gdLst/>
              <a:ahLst/>
              <a:cxnLst/>
              <a:rect l="l" t="t" r="r" b="b"/>
              <a:pathLst>
                <a:path w="4235" h="10631" extrusionOk="0">
                  <a:moveTo>
                    <a:pt x="3005" y="1"/>
                  </a:moveTo>
                  <a:cubicBezTo>
                    <a:pt x="2992" y="1"/>
                    <a:pt x="2978" y="3"/>
                    <a:pt x="2964" y="7"/>
                  </a:cubicBezTo>
                  <a:cubicBezTo>
                    <a:pt x="2954" y="3"/>
                    <a:pt x="2943" y="1"/>
                    <a:pt x="2932" y="1"/>
                  </a:cubicBezTo>
                  <a:cubicBezTo>
                    <a:pt x="2878" y="1"/>
                    <a:pt x="2823" y="41"/>
                    <a:pt x="2823" y="107"/>
                  </a:cubicBezTo>
                  <a:cubicBezTo>
                    <a:pt x="1714" y="974"/>
                    <a:pt x="766" y="1962"/>
                    <a:pt x="383" y="3354"/>
                  </a:cubicBezTo>
                  <a:cubicBezTo>
                    <a:pt x="0" y="4785"/>
                    <a:pt x="141" y="6257"/>
                    <a:pt x="242" y="7709"/>
                  </a:cubicBezTo>
                  <a:cubicBezTo>
                    <a:pt x="303" y="8636"/>
                    <a:pt x="323" y="9544"/>
                    <a:pt x="162" y="10471"/>
                  </a:cubicBezTo>
                  <a:cubicBezTo>
                    <a:pt x="146" y="10551"/>
                    <a:pt x="230" y="10630"/>
                    <a:pt x="307" y="10630"/>
                  </a:cubicBezTo>
                  <a:cubicBezTo>
                    <a:pt x="327" y="10630"/>
                    <a:pt x="346" y="10625"/>
                    <a:pt x="363" y="10612"/>
                  </a:cubicBezTo>
                  <a:cubicBezTo>
                    <a:pt x="988" y="10249"/>
                    <a:pt x="1371" y="9604"/>
                    <a:pt x="1734" y="9019"/>
                  </a:cubicBezTo>
                  <a:cubicBezTo>
                    <a:pt x="2178" y="8334"/>
                    <a:pt x="2621" y="7648"/>
                    <a:pt x="3004" y="6943"/>
                  </a:cubicBezTo>
                  <a:cubicBezTo>
                    <a:pt x="3690" y="5672"/>
                    <a:pt x="4234" y="4241"/>
                    <a:pt x="3851" y="2809"/>
                  </a:cubicBezTo>
                  <a:cubicBezTo>
                    <a:pt x="3629" y="1942"/>
                    <a:pt x="3186" y="1156"/>
                    <a:pt x="3125" y="269"/>
                  </a:cubicBezTo>
                  <a:cubicBezTo>
                    <a:pt x="3253" y="159"/>
                    <a:pt x="3134" y="1"/>
                    <a:pt x="3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3572050" y="4229575"/>
              <a:ext cx="389650" cy="350675"/>
            </a:xfrm>
            <a:custGeom>
              <a:avLst/>
              <a:gdLst/>
              <a:ahLst/>
              <a:cxnLst/>
              <a:rect l="l" t="t" r="r" b="b"/>
              <a:pathLst>
                <a:path w="15586" h="14027" extrusionOk="0">
                  <a:moveTo>
                    <a:pt x="15430" y="0"/>
                  </a:moveTo>
                  <a:cubicBezTo>
                    <a:pt x="15408" y="0"/>
                    <a:pt x="15386" y="9"/>
                    <a:pt x="15365" y="30"/>
                  </a:cubicBezTo>
                  <a:lnTo>
                    <a:pt x="13308" y="1623"/>
                  </a:lnTo>
                  <a:cubicBezTo>
                    <a:pt x="12643" y="2167"/>
                    <a:pt x="11957" y="2691"/>
                    <a:pt x="11272" y="3216"/>
                  </a:cubicBezTo>
                  <a:lnTo>
                    <a:pt x="10989" y="3437"/>
                  </a:lnTo>
                  <a:cubicBezTo>
                    <a:pt x="10969" y="3417"/>
                    <a:pt x="10929" y="3397"/>
                    <a:pt x="10889" y="3397"/>
                  </a:cubicBezTo>
                  <a:cubicBezTo>
                    <a:pt x="10203" y="3578"/>
                    <a:pt x="9497" y="3679"/>
                    <a:pt x="8771" y="3760"/>
                  </a:cubicBezTo>
                  <a:cubicBezTo>
                    <a:pt x="8337" y="3798"/>
                    <a:pt x="7886" y="3812"/>
                    <a:pt x="7434" y="3812"/>
                  </a:cubicBezTo>
                  <a:cubicBezTo>
                    <a:pt x="7174" y="3812"/>
                    <a:pt x="6913" y="3808"/>
                    <a:pt x="6654" y="3800"/>
                  </a:cubicBezTo>
                  <a:cubicBezTo>
                    <a:pt x="5949" y="3780"/>
                    <a:pt x="5243" y="3699"/>
                    <a:pt x="4537" y="3619"/>
                  </a:cubicBezTo>
                  <a:cubicBezTo>
                    <a:pt x="3852" y="3518"/>
                    <a:pt x="3146" y="3397"/>
                    <a:pt x="2461" y="3236"/>
                  </a:cubicBezTo>
                  <a:cubicBezTo>
                    <a:pt x="1775" y="3095"/>
                    <a:pt x="1090" y="2933"/>
                    <a:pt x="424" y="2772"/>
                  </a:cubicBezTo>
                  <a:cubicBezTo>
                    <a:pt x="344" y="2752"/>
                    <a:pt x="243" y="2712"/>
                    <a:pt x="162" y="2691"/>
                  </a:cubicBezTo>
                  <a:cubicBezTo>
                    <a:pt x="102" y="2691"/>
                    <a:pt x="41" y="2712"/>
                    <a:pt x="21" y="2752"/>
                  </a:cubicBezTo>
                  <a:cubicBezTo>
                    <a:pt x="1" y="2812"/>
                    <a:pt x="21" y="2893"/>
                    <a:pt x="81" y="2893"/>
                  </a:cubicBezTo>
                  <a:cubicBezTo>
                    <a:pt x="767" y="3074"/>
                    <a:pt x="1473" y="3256"/>
                    <a:pt x="2158" y="3397"/>
                  </a:cubicBezTo>
                  <a:cubicBezTo>
                    <a:pt x="2844" y="3558"/>
                    <a:pt x="3549" y="3679"/>
                    <a:pt x="4255" y="3780"/>
                  </a:cubicBezTo>
                  <a:cubicBezTo>
                    <a:pt x="4961" y="3881"/>
                    <a:pt x="5666" y="3962"/>
                    <a:pt x="6372" y="4002"/>
                  </a:cubicBezTo>
                  <a:cubicBezTo>
                    <a:pt x="6698" y="4020"/>
                    <a:pt x="7025" y="4030"/>
                    <a:pt x="7349" y="4030"/>
                  </a:cubicBezTo>
                  <a:cubicBezTo>
                    <a:pt x="7746" y="4030"/>
                    <a:pt x="8141" y="4015"/>
                    <a:pt x="8530" y="3982"/>
                  </a:cubicBezTo>
                  <a:cubicBezTo>
                    <a:pt x="9255" y="3941"/>
                    <a:pt x="9961" y="3841"/>
                    <a:pt x="10667" y="3679"/>
                  </a:cubicBezTo>
                  <a:cubicBezTo>
                    <a:pt x="10687" y="3659"/>
                    <a:pt x="10707" y="3659"/>
                    <a:pt x="10727" y="3659"/>
                  </a:cubicBezTo>
                  <a:cubicBezTo>
                    <a:pt x="10223" y="4042"/>
                    <a:pt x="9719" y="4445"/>
                    <a:pt x="9235" y="4829"/>
                  </a:cubicBezTo>
                  <a:lnTo>
                    <a:pt x="5142" y="8034"/>
                  </a:lnTo>
                  <a:cubicBezTo>
                    <a:pt x="5062" y="8095"/>
                    <a:pt x="4961" y="8155"/>
                    <a:pt x="4880" y="8236"/>
                  </a:cubicBezTo>
                  <a:cubicBezTo>
                    <a:pt x="4799" y="8301"/>
                    <a:pt x="4875" y="8419"/>
                    <a:pt x="4961" y="8419"/>
                  </a:cubicBezTo>
                  <a:cubicBezTo>
                    <a:pt x="4981" y="8419"/>
                    <a:pt x="5002" y="8413"/>
                    <a:pt x="5021" y="8397"/>
                  </a:cubicBezTo>
                  <a:cubicBezTo>
                    <a:pt x="5707" y="7853"/>
                    <a:pt x="6392" y="7329"/>
                    <a:pt x="7058" y="6805"/>
                  </a:cubicBezTo>
                  <a:cubicBezTo>
                    <a:pt x="7743" y="6260"/>
                    <a:pt x="8429" y="5736"/>
                    <a:pt x="9114" y="5192"/>
                  </a:cubicBezTo>
                  <a:lnTo>
                    <a:pt x="11897" y="3014"/>
                  </a:lnTo>
                  <a:lnTo>
                    <a:pt x="11897" y="3014"/>
                  </a:lnTo>
                  <a:cubicBezTo>
                    <a:pt x="11695" y="3639"/>
                    <a:pt x="11514" y="4284"/>
                    <a:pt x="11332" y="4909"/>
                  </a:cubicBezTo>
                  <a:cubicBezTo>
                    <a:pt x="11131" y="5635"/>
                    <a:pt x="10949" y="6341"/>
                    <a:pt x="10768" y="7067"/>
                  </a:cubicBezTo>
                  <a:cubicBezTo>
                    <a:pt x="10566" y="7792"/>
                    <a:pt x="10405" y="8518"/>
                    <a:pt x="10223" y="9264"/>
                  </a:cubicBezTo>
                  <a:cubicBezTo>
                    <a:pt x="10062" y="9990"/>
                    <a:pt x="9901" y="10716"/>
                    <a:pt x="9759" y="11442"/>
                  </a:cubicBezTo>
                  <a:cubicBezTo>
                    <a:pt x="9618" y="12168"/>
                    <a:pt x="9477" y="12894"/>
                    <a:pt x="9336" y="13640"/>
                  </a:cubicBezTo>
                  <a:cubicBezTo>
                    <a:pt x="9316" y="13720"/>
                    <a:pt x="9316" y="13821"/>
                    <a:pt x="9296" y="13902"/>
                  </a:cubicBezTo>
                  <a:cubicBezTo>
                    <a:pt x="9276" y="13962"/>
                    <a:pt x="9336" y="14023"/>
                    <a:pt x="9397" y="14023"/>
                  </a:cubicBezTo>
                  <a:cubicBezTo>
                    <a:pt x="9405" y="14025"/>
                    <a:pt x="9412" y="14027"/>
                    <a:pt x="9420" y="14027"/>
                  </a:cubicBezTo>
                  <a:cubicBezTo>
                    <a:pt x="9467" y="14027"/>
                    <a:pt x="9500" y="13974"/>
                    <a:pt x="9518" y="13922"/>
                  </a:cubicBezTo>
                  <a:cubicBezTo>
                    <a:pt x="9638" y="13196"/>
                    <a:pt x="9780" y="12470"/>
                    <a:pt x="9921" y="11744"/>
                  </a:cubicBezTo>
                  <a:cubicBezTo>
                    <a:pt x="10062" y="11018"/>
                    <a:pt x="10223" y="10293"/>
                    <a:pt x="10384" y="9567"/>
                  </a:cubicBezTo>
                  <a:cubicBezTo>
                    <a:pt x="10546" y="8841"/>
                    <a:pt x="10707" y="8115"/>
                    <a:pt x="10889" y="7409"/>
                  </a:cubicBezTo>
                  <a:cubicBezTo>
                    <a:pt x="11070" y="6684"/>
                    <a:pt x="11272" y="5958"/>
                    <a:pt x="11473" y="5252"/>
                  </a:cubicBezTo>
                  <a:cubicBezTo>
                    <a:pt x="11655" y="4526"/>
                    <a:pt x="11877" y="3820"/>
                    <a:pt x="12078" y="3115"/>
                  </a:cubicBezTo>
                  <a:cubicBezTo>
                    <a:pt x="12118" y="3014"/>
                    <a:pt x="12139" y="2933"/>
                    <a:pt x="12159" y="2832"/>
                  </a:cubicBezTo>
                  <a:cubicBezTo>
                    <a:pt x="12179" y="2832"/>
                    <a:pt x="12179" y="2812"/>
                    <a:pt x="12179" y="2792"/>
                  </a:cubicBezTo>
                  <a:lnTo>
                    <a:pt x="13207" y="1986"/>
                  </a:lnTo>
                  <a:cubicBezTo>
                    <a:pt x="13873" y="1461"/>
                    <a:pt x="14558" y="917"/>
                    <a:pt x="15244" y="393"/>
                  </a:cubicBezTo>
                  <a:cubicBezTo>
                    <a:pt x="15324" y="332"/>
                    <a:pt x="15405" y="252"/>
                    <a:pt x="15506" y="191"/>
                  </a:cubicBezTo>
                  <a:cubicBezTo>
                    <a:pt x="15586" y="127"/>
                    <a:pt x="15514" y="0"/>
                    <a:pt x="15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3366400" y="4374975"/>
              <a:ext cx="348125" cy="423275"/>
            </a:xfrm>
            <a:custGeom>
              <a:avLst/>
              <a:gdLst/>
              <a:ahLst/>
              <a:cxnLst/>
              <a:rect l="l" t="t" r="r" b="b"/>
              <a:pathLst>
                <a:path w="13925" h="16931" extrusionOk="0">
                  <a:moveTo>
                    <a:pt x="8388" y="1634"/>
                  </a:moveTo>
                  <a:cubicBezTo>
                    <a:pt x="8408" y="1674"/>
                    <a:pt x="8428" y="1694"/>
                    <a:pt x="8469" y="1714"/>
                  </a:cubicBezTo>
                  <a:cubicBezTo>
                    <a:pt x="9215" y="2037"/>
                    <a:pt x="9981" y="2380"/>
                    <a:pt x="10747" y="2702"/>
                  </a:cubicBezTo>
                  <a:lnTo>
                    <a:pt x="11251" y="2904"/>
                  </a:lnTo>
                  <a:cubicBezTo>
                    <a:pt x="10808" y="3489"/>
                    <a:pt x="10344" y="4073"/>
                    <a:pt x="9840" y="4618"/>
                  </a:cubicBezTo>
                  <a:cubicBezTo>
                    <a:pt x="9699" y="4779"/>
                    <a:pt x="9537" y="4940"/>
                    <a:pt x="9396" y="5102"/>
                  </a:cubicBezTo>
                  <a:cubicBezTo>
                    <a:pt x="9376" y="5102"/>
                    <a:pt x="9376" y="5122"/>
                    <a:pt x="9356" y="5142"/>
                  </a:cubicBezTo>
                  <a:cubicBezTo>
                    <a:pt x="8872" y="5444"/>
                    <a:pt x="8368" y="5767"/>
                    <a:pt x="7884" y="6090"/>
                  </a:cubicBezTo>
                  <a:cubicBezTo>
                    <a:pt x="7622" y="6251"/>
                    <a:pt x="7360" y="6412"/>
                    <a:pt x="7098" y="6574"/>
                  </a:cubicBezTo>
                  <a:cubicBezTo>
                    <a:pt x="6836" y="6735"/>
                    <a:pt x="6594" y="6916"/>
                    <a:pt x="6332" y="7057"/>
                  </a:cubicBezTo>
                  <a:cubicBezTo>
                    <a:pt x="6069" y="7199"/>
                    <a:pt x="5827" y="7320"/>
                    <a:pt x="5545" y="7380"/>
                  </a:cubicBezTo>
                  <a:cubicBezTo>
                    <a:pt x="5427" y="7405"/>
                    <a:pt x="5309" y="7417"/>
                    <a:pt x="5192" y="7417"/>
                  </a:cubicBezTo>
                  <a:cubicBezTo>
                    <a:pt x="5030" y="7417"/>
                    <a:pt x="4871" y="7395"/>
                    <a:pt x="4719" y="7360"/>
                  </a:cubicBezTo>
                  <a:cubicBezTo>
                    <a:pt x="4235" y="7259"/>
                    <a:pt x="3771" y="7037"/>
                    <a:pt x="3388" y="6735"/>
                  </a:cubicBezTo>
                  <a:cubicBezTo>
                    <a:pt x="3005" y="6453"/>
                    <a:pt x="2702" y="6069"/>
                    <a:pt x="2561" y="5626"/>
                  </a:cubicBezTo>
                  <a:cubicBezTo>
                    <a:pt x="2400" y="5182"/>
                    <a:pt x="2480" y="4698"/>
                    <a:pt x="2702" y="4275"/>
                  </a:cubicBezTo>
                  <a:cubicBezTo>
                    <a:pt x="2944" y="3811"/>
                    <a:pt x="3327" y="3448"/>
                    <a:pt x="3771" y="3166"/>
                  </a:cubicBezTo>
                  <a:cubicBezTo>
                    <a:pt x="4235" y="2864"/>
                    <a:pt x="4739" y="2602"/>
                    <a:pt x="5263" y="2380"/>
                  </a:cubicBezTo>
                  <a:cubicBezTo>
                    <a:pt x="6251" y="1936"/>
                    <a:pt x="7319" y="1634"/>
                    <a:pt x="8388" y="1634"/>
                  </a:cubicBezTo>
                  <a:close/>
                  <a:moveTo>
                    <a:pt x="12300" y="4134"/>
                  </a:moveTo>
                  <a:lnTo>
                    <a:pt x="12300" y="4134"/>
                  </a:lnTo>
                  <a:cubicBezTo>
                    <a:pt x="12098" y="4840"/>
                    <a:pt x="11917" y="5545"/>
                    <a:pt x="11755" y="6271"/>
                  </a:cubicBezTo>
                  <a:cubicBezTo>
                    <a:pt x="11715" y="6473"/>
                    <a:pt x="11675" y="6674"/>
                    <a:pt x="11634" y="6896"/>
                  </a:cubicBezTo>
                  <a:cubicBezTo>
                    <a:pt x="11614" y="6957"/>
                    <a:pt x="11675" y="7017"/>
                    <a:pt x="11715" y="7017"/>
                  </a:cubicBezTo>
                  <a:lnTo>
                    <a:pt x="11775" y="7017"/>
                  </a:lnTo>
                  <a:cubicBezTo>
                    <a:pt x="11794" y="7035"/>
                    <a:pt x="11820" y="7045"/>
                    <a:pt x="11845" y="7045"/>
                  </a:cubicBezTo>
                  <a:cubicBezTo>
                    <a:pt x="11876" y="7045"/>
                    <a:pt x="11905" y="7030"/>
                    <a:pt x="11917" y="6997"/>
                  </a:cubicBezTo>
                  <a:cubicBezTo>
                    <a:pt x="12320" y="6291"/>
                    <a:pt x="12743" y="5626"/>
                    <a:pt x="13207" y="4961"/>
                  </a:cubicBezTo>
                  <a:cubicBezTo>
                    <a:pt x="13227" y="4981"/>
                    <a:pt x="13247" y="5001"/>
                    <a:pt x="13267" y="5001"/>
                  </a:cubicBezTo>
                  <a:cubicBezTo>
                    <a:pt x="13328" y="5384"/>
                    <a:pt x="13368" y="5767"/>
                    <a:pt x="13429" y="6150"/>
                  </a:cubicBezTo>
                  <a:cubicBezTo>
                    <a:pt x="13429" y="6150"/>
                    <a:pt x="13429" y="6170"/>
                    <a:pt x="13409" y="6170"/>
                  </a:cubicBezTo>
                  <a:cubicBezTo>
                    <a:pt x="13187" y="7078"/>
                    <a:pt x="12844" y="7945"/>
                    <a:pt x="12340" y="8731"/>
                  </a:cubicBezTo>
                  <a:cubicBezTo>
                    <a:pt x="11836" y="9537"/>
                    <a:pt x="11191" y="10243"/>
                    <a:pt x="10425" y="10767"/>
                  </a:cubicBezTo>
                  <a:cubicBezTo>
                    <a:pt x="10041" y="11029"/>
                    <a:pt x="9618" y="11251"/>
                    <a:pt x="9195" y="11413"/>
                  </a:cubicBezTo>
                  <a:cubicBezTo>
                    <a:pt x="8751" y="11594"/>
                    <a:pt x="8267" y="11715"/>
                    <a:pt x="7783" y="11735"/>
                  </a:cubicBezTo>
                  <a:cubicBezTo>
                    <a:pt x="7340" y="11735"/>
                    <a:pt x="6936" y="11614"/>
                    <a:pt x="6573" y="11372"/>
                  </a:cubicBezTo>
                  <a:cubicBezTo>
                    <a:pt x="6251" y="11150"/>
                    <a:pt x="5989" y="10828"/>
                    <a:pt x="5807" y="10465"/>
                  </a:cubicBezTo>
                  <a:cubicBezTo>
                    <a:pt x="5404" y="9638"/>
                    <a:pt x="5525" y="8650"/>
                    <a:pt x="5888" y="7824"/>
                  </a:cubicBezTo>
                  <a:cubicBezTo>
                    <a:pt x="5928" y="7723"/>
                    <a:pt x="5989" y="7622"/>
                    <a:pt x="6029" y="7521"/>
                  </a:cubicBezTo>
                  <a:cubicBezTo>
                    <a:pt x="6049" y="7501"/>
                    <a:pt x="6069" y="7461"/>
                    <a:pt x="6049" y="7441"/>
                  </a:cubicBezTo>
                  <a:cubicBezTo>
                    <a:pt x="6291" y="7340"/>
                    <a:pt x="6513" y="7199"/>
                    <a:pt x="6735" y="7057"/>
                  </a:cubicBezTo>
                  <a:cubicBezTo>
                    <a:pt x="6997" y="6896"/>
                    <a:pt x="7259" y="6715"/>
                    <a:pt x="7541" y="6553"/>
                  </a:cubicBezTo>
                  <a:cubicBezTo>
                    <a:pt x="8066" y="6211"/>
                    <a:pt x="8610" y="5868"/>
                    <a:pt x="9154" y="5525"/>
                  </a:cubicBezTo>
                  <a:cubicBezTo>
                    <a:pt x="9275" y="5444"/>
                    <a:pt x="9416" y="5364"/>
                    <a:pt x="9537" y="5263"/>
                  </a:cubicBezTo>
                  <a:cubicBezTo>
                    <a:pt x="9558" y="5263"/>
                    <a:pt x="9558" y="5263"/>
                    <a:pt x="9578" y="5243"/>
                  </a:cubicBezTo>
                  <a:cubicBezTo>
                    <a:pt x="10304" y="4940"/>
                    <a:pt x="11029" y="4658"/>
                    <a:pt x="11755" y="4356"/>
                  </a:cubicBezTo>
                  <a:cubicBezTo>
                    <a:pt x="11937" y="4295"/>
                    <a:pt x="12118" y="4215"/>
                    <a:pt x="12300" y="4134"/>
                  </a:cubicBezTo>
                  <a:close/>
                  <a:moveTo>
                    <a:pt x="9153" y="1"/>
                  </a:moveTo>
                  <a:cubicBezTo>
                    <a:pt x="9059" y="1"/>
                    <a:pt x="8994" y="136"/>
                    <a:pt x="9094" y="202"/>
                  </a:cubicBezTo>
                  <a:cubicBezTo>
                    <a:pt x="9679" y="666"/>
                    <a:pt x="10243" y="1150"/>
                    <a:pt x="10787" y="1654"/>
                  </a:cubicBezTo>
                  <a:cubicBezTo>
                    <a:pt x="10445" y="1634"/>
                    <a:pt x="10082" y="1593"/>
                    <a:pt x="9739" y="1573"/>
                  </a:cubicBezTo>
                  <a:cubicBezTo>
                    <a:pt x="9537" y="1553"/>
                    <a:pt x="9316" y="1533"/>
                    <a:pt x="9114" y="1513"/>
                  </a:cubicBezTo>
                  <a:cubicBezTo>
                    <a:pt x="9114" y="1472"/>
                    <a:pt x="9074" y="1432"/>
                    <a:pt x="9033" y="1432"/>
                  </a:cubicBezTo>
                  <a:cubicBezTo>
                    <a:pt x="8861" y="1418"/>
                    <a:pt x="8689" y="1411"/>
                    <a:pt x="8516" y="1411"/>
                  </a:cubicBezTo>
                  <a:cubicBezTo>
                    <a:pt x="7496" y="1411"/>
                    <a:pt x="6476" y="1655"/>
                    <a:pt x="5545" y="2017"/>
                  </a:cubicBezTo>
                  <a:cubicBezTo>
                    <a:pt x="5202" y="2158"/>
                    <a:pt x="4880" y="2299"/>
                    <a:pt x="4577" y="2460"/>
                  </a:cubicBezTo>
                  <a:cubicBezTo>
                    <a:pt x="4564" y="2460"/>
                    <a:pt x="4551" y="2451"/>
                    <a:pt x="4537" y="2451"/>
                  </a:cubicBezTo>
                  <a:cubicBezTo>
                    <a:pt x="4530" y="2451"/>
                    <a:pt x="4524" y="2454"/>
                    <a:pt x="4517" y="2460"/>
                  </a:cubicBezTo>
                  <a:cubicBezTo>
                    <a:pt x="4053" y="2512"/>
                    <a:pt x="3583" y="2569"/>
                    <a:pt x="3116" y="2569"/>
                  </a:cubicBezTo>
                  <a:cubicBezTo>
                    <a:pt x="2671" y="2569"/>
                    <a:pt x="2228" y="2517"/>
                    <a:pt x="1795" y="2360"/>
                  </a:cubicBezTo>
                  <a:cubicBezTo>
                    <a:pt x="1573" y="2279"/>
                    <a:pt x="1372" y="2178"/>
                    <a:pt x="1190" y="2037"/>
                  </a:cubicBezTo>
                  <a:cubicBezTo>
                    <a:pt x="1169" y="2023"/>
                    <a:pt x="1148" y="2017"/>
                    <a:pt x="1128" y="2017"/>
                  </a:cubicBezTo>
                  <a:cubicBezTo>
                    <a:pt x="1034" y="2017"/>
                    <a:pt x="966" y="2152"/>
                    <a:pt x="1049" y="2218"/>
                  </a:cubicBezTo>
                  <a:cubicBezTo>
                    <a:pt x="1667" y="2657"/>
                    <a:pt x="2429" y="2782"/>
                    <a:pt x="3176" y="2782"/>
                  </a:cubicBezTo>
                  <a:cubicBezTo>
                    <a:pt x="3356" y="2782"/>
                    <a:pt x="3535" y="2775"/>
                    <a:pt x="3710" y="2763"/>
                  </a:cubicBezTo>
                  <a:cubicBezTo>
                    <a:pt x="3831" y="2743"/>
                    <a:pt x="3973" y="2743"/>
                    <a:pt x="4093" y="2722"/>
                  </a:cubicBezTo>
                  <a:lnTo>
                    <a:pt x="4093" y="2722"/>
                  </a:lnTo>
                  <a:cubicBezTo>
                    <a:pt x="4033" y="2743"/>
                    <a:pt x="3993" y="2783"/>
                    <a:pt x="3932" y="2803"/>
                  </a:cubicBezTo>
                  <a:cubicBezTo>
                    <a:pt x="3448" y="3106"/>
                    <a:pt x="3005" y="3428"/>
                    <a:pt x="2682" y="3892"/>
                  </a:cubicBezTo>
                  <a:cubicBezTo>
                    <a:pt x="2380" y="4315"/>
                    <a:pt x="2198" y="4840"/>
                    <a:pt x="2279" y="5344"/>
                  </a:cubicBezTo>
                  <a:cubicBezTo>
                    <a:pt x="2279" y="5444"/>
                    <a:pt x="2299" y="5525"/>
                    <a:pt x="2319" y="5606"/>
                  </a:cubicBezTo>
                  <a:cubicBezTo>
                    <a:pt x="1593" y="5848"/>
                    <a:pt x="847" y="6069"/>
                    <a:pt x="101" y="6291"/>
                  </a:cubicBezTo>
                  <a:cubicBezTo>
                    <a:pt x="41" y="6311"/>
                    <a:pt x="0" y="6352"/>
                    <a:pt x="21" y="6412"/>
                  </a:cubicBezTo>
                  <a:cubicBezTo>
                    <a:pt x="21" y="6473"/>
                    <a:pt x="81" y="6513"/>
                    <a:pt x="142" y="6513"/>
                  </a:cubicBezTo>
                  <a:cubicBezTo>
                    <a:pt x="888" y="6271"/>
                    <a:pt x="1634" y="6049"/>
                    <a:pt x="2380" y="5828"/>
                  </a:cubicBezTo>
                  <a:lnTo>
                    <a:pt x="2400" y="5828"/>
                  </a:lnTo>
                  <a:cubicBezTo>
                    <a:pt x="2521" y="6110"/>
                    <a:pt x="2702" y="6392"/>
                    <a:pt x="2924" y="6634"/>
                  </a:cubicBezTo>
                  <a:cubicBezTo>
                    <a:pt x="3287" y="6997"/>
                    <a:pt x="3731" y="7259"/>
                    <a:pt x="4214" y="7441"/>
                  </a:cubicBezTo>
                  <a:cubicBezTo>
                    <a:pt x="4477" y="7541"/>
                    <a:pt x="4759" y="7602"/>
                    <a:pt x="5041" y="7622"/>
                  </a:cubicBezTo>
                  <a:cubicBezTo>
                    <a:pt x="5095" y="7627"/>
                    <a:pt x="5148" y="7630"/>
                    <a:pt x="5200" y="7630"/>
                  </a:cubicBezTo>
                  <a:cubicBezTo>
                    <a:pt x="5341" y="7630"/>
                    <a:pt x="5478" y="7611"/>
                    <a:pt x="5626" y="7582"/>
                  </a:cubicBezTo>
                  <a:lnTo>
                    <a:pt x="5626" y="7582"/>
                  </a:lnTo>
                  <a:lnTo>
                    <a:pt x="3307" y="9759"/>
                  </a:lnTo>
                  <a:lnTo>
                    <a:pt x="2601" y="10425"/>
                  </a:lnTo>
                  <a:cubicBezTo>
                    <a:pt x="2523" y="10503"/>
                    <a:pt x="2591" y="10618"/>
                    <a:pt x="2672" y="10618"/>
                  </a:cubicBezTo>
                  <a:cubicBezTo>
                    <a:pt x="2696" y="10618"/>
                    <a:pt x="2720" y="10608"/>
                    <a:pt x="2743" y="10586"/>
                  </a:cubicBezTo>
                  <a:cubicBezTo>
                    <a:pt x="3569" y="9800"/>
                    <a:pt x="4416" y="9013"/>
                    <a:pt x="5243" y="8227"/>
                  </a:cubicBezTo>
                  <a:lnTo>
                    <a:pt x="5646" y="7844"/>
                  </a:lnTo>
                  <a:lnTo>
                    <a:pt x="5646" y="7844"/>
                  </a:lnTo>
                  <a:cubicBezTo>
                    <a:pt x="5323" y="8610"/>
                    <a:pt x="5223" y="9457"/>
                    <a:pt x="5485" y="10243"/>
                  </a:cubicBezTo>
                  <a:cubicBezTo>
                    <a:pt x="5767" y="11050"/>
                    <a:pt x="6432" y="11735"/>
                    <a:pt x="7279" y="11917"/>
                  </a:cubicBezTo>
                  <a:cubicBezTo>
                    <a:pt x="7421" y="11945"/>
                    <a:pt x="7566" y="11957"/>
                    <a:pt x="7713" y="11957"/>
                  </a:cubicBezTo>
                  <a:cubicBezTo>
                    <a:pt x="8085" y="11957"/>
                    <a:pt x="8464" y="11877"/>
                    <a:pt x="8812" y="11776"/>
                  </a:cubicBezTo>
                  <a:cubicBezTo>
                    <a:pt x="8953" y="11735"/>
                    <a:pt x="9074" y="11695"/>
                    <a:pt x="9195" y="11634"/>
                  </a:cubicBezTo>
                  <a:lnTo>
                    <a:pt x="9195" y="11634"/>
                  </a:lnTo>
                  <a:cubicBezTo>
                    <a:pt x="9053" y="11856"/>
                    <a:pt x="8953" y="12098"/>
                    <a:pt x="8872" y="12340"/>
                  </a:cubicBezTo>
                  <a:cubicBezTo>
                    <a:pt x="8731" y="12703"/>
                    <a:pt x="8610" y="13066"/>
                    <a:pt x="8529" y="13429"/>
                  </a:cubicBezTo>
                  <a:cubicBezTo>
                    <a:pt x="8348" y="14175"/>
                    <a:pt x="8287" y="14961"/>
                    <a:pt x="8449" y="15707"/>
                  </a:cubicBezTo>
                  <a:cubicBezTo>
                    <a:pt x="8549" y="16131"/>
                    <a:pt x="8711" y="16534"/>
                    <a:pt x="8953" y="16897"/>
                  </a:cubicBezTo>
                  <a:cubicBezTo>
                    <a:pt x="8964" y="16920"/>
                    <a:pt x="8997" y="16930"/>
                    <a:pt x="9030" y="16930"/>
                  </a:cubicBezTo>
                  <a:cubicBezTo>
                    <a:pt x="9053" y="16930"/>
                    <a:pt x="9077" y="16925"/>
                    <a:pt x="9094" y="16917"/>
                  </a:cubicBezTo>
                  <a:cubicBezTo>
                    <a:pt x="9154" y="16877"/>
                    <a:pt x="9154" y="16816"/>
                    <a:pt x="9114" y="16756"/>
                  </a:cubicBezTo>
                  <a:cubicBezTo>
                    <a:pt x="8711" y="16171"/>
                    <a:pt x="8549" y="15425"/>
                    <a:pt x="8570" y="14719"/>
                  </a:cubicBezTo>
                  <a:cubicBezTo>
                    <a:pt x="8570" y="13973"/>
                    <a:pt x="8771" y="13268"/>
                    <a:pt x="9013" y="12562"/>
                  </a:cubicBezTo>
                  <a:cubicBezTo>
                    <a:pt x="9134" y="12219"/>
                    <a:pt x="9255" y="11836"/>
                    <a:pt x="9537" y="11594"/>
                  </a:cubicBezTo>
                  <a:cubicBezTo>
                    <a:pt x="9578" y="11574"/>
                    <a:pt x="9578" y="11534"/>
                    <a:pt x="9558" y="11493"/>
                  </a:cubicBezTo>
                  <a:cubicBezTo>
                    <a:pt x="9779" y="11413"/>
                    <a:pt x="9961" y="11292"/>
                    <a:pt x="10162" y="11191"/>
                  </a:cubicBezTo>
                  <a:cubicBezTo>
                    <a:pt x="11009" y="10687"/>
                    <a:pt x="11735" y="10001"/>
                    <a:pt x="12300" y="9195"/>
                  </a:cubicBezTo>
                  <a:cubicBezTo>
                    <a:pt x="12824" y="8429"/>
                    <a:pt x="13227" y="7562"/>
                    <a:pt x="13509" y="6654"/>
                  </a:cubicBezTo>
                  <a:cubicBezTo>
                    <a:pt x="13530" y="6856"/>
                    <a:pt x="13570" y="7037"/>
                    <a:pt x="13590" y="7239"/>
                  </a:cubicBezTo>
                  <a:cubicBezTo>
                    <a:pt x="13630" y="7441"/>
                    <a:pt x="13671" y="7662"/>
                    <a:pt x="13691" y="7884"/>
                  </a:cubicBezTo>
                  <a:cubicBezTo>
                    <a:pt x="13700" y="7945"/>
                    <a:pt x="13745" y="7972"/>
                    <a:pt x="13793" y="7972"/>
                  </a:cubicBezTo>
                  <a:cubicBezTo>
                    <a:pt x="13857" y="7972"/>
                    <a:pt x="13924" y="7924"/>
                    <a:pt x="13913" y="7844"/>
                  </a:cubicBezTo>
                  <a:cubicBezTo>
                    <a:pt x="13792" y="7078"/>
                    <a:pt x="13671" y="6311"/>
                    <a:pt x="13570" y="5545"/>
                  </a:cubicBezTo>
                  <a:cubicBezTo>
                    <a:pt x="13530" y="5344"/>
                    <a:pt x="13509" y="5122"/>
                    <a:pt x="13469" y="4900"/>
                  </a:cubicBezTo>
                  <a:cubicBezTo>
                    <a:pt x="13469" y="4850"/>
                    <a:pt x="13428" y="4814"/>
                    <a:pt x="13380" y="4814"/>
                  </a:cubicBezTo>
                  <a:cubicBezTo>
                    <a:pt x="13370" y="4814"/>
                    <a:pt x="13359" y="4816"/>
                    <a:pt x="13348" y="4819"/>
                  </a:cubicBezTo>
                  <a:cubicBezTo>
                    <a:pt x="13334" y="4805"/>
                    <a:pt x="13309" y="4791"/>
                    <a:pt x="13282" y="4791"/>
                  </a:cubicBezTo>
                  <a:cubicBezTo>
                    <a:pt x="13271" y="4791"/>
                    <a:pt x="13259" y="4793"/>
                    <a:pt x="13247" y="4799"/>
                  </a:cubicBezTo>
                  <a:cubicBezTo>
                    <a:pt x="13223" y="4763"/>
                    <a:pt x="13184" y="4734"/>
                    <a:pt x="13144" y="4734"/>
                  </a:cubicBezTo>
                  <a:cubicBezTo>
                    <a:pt x="13117" y="4734"/>
                    <a:pt x="13090" y="4747"/>
                    <a:pt x="13066" y="4779"/>
                  </a:cubicBezTo>
                  <a:cubicBezTo>
                    <a:pt x="12642" y="5364"/>
                    <a:pt x="12259" y="5969"/>
                    <a:pt x="11896" y="6594"/>
                  </a:cubicBezTo>
                  <a:cubicBezTo>
                    <a:pt x="12038" y="5969"/>
                    <a:pt x="12179" y="5364"/>
                    <a:pt x="12360" y="4759"/>
                  </a:cubicBezTo>
                  <a:cubicBezTo>
                    <a:pt x="12400" y="4557"/>
                    <a:pt x="12461" y="4356"/>
                    <a:pt x="12521" y="4154"/>
                  </a:cubicBezTo>
                  <a:cubicBezTo>
                    <a:pt x="12542" y="4073"/>
                    <a:pt x="12501" y="4033"/>
                    <a:pt x="12461" y="4013"/>
                  </a:cubicBezTo>
                  <a:cubicBezTo>
                    <a:pt x="12445" y="3950"/>
                    <a:pt x="12405" y="3899"/>
                    <a:pt x="12350" y="3899"/>
                  </a:cubicBezTo>
                  <a:cubicBezTo>
                    <a:pt x="12334" y="3899"/>
                    <a:pt x="12317" y="3903"/>
                    <a:pt x="12300" y="3912"/>
                  </a:cubicBezTo>
                  <a:lnTo>
                    <a:pt x="10041" y="4819"/>
                  </a:lnTo>
                  <a:cubicBezTo>
                    <a:pt x="10001" y="4840"/>
                    <a:pt x="9941" y="4860"/>
                    <a:pt x="9880" y="4900"/>
                  </a:cubicBezTo>
                  <a:cubicBezTo>
                    <a:pt x="10304" y="4436"/>
                    <a:pt x="10707" y="3952"/>
                    <a:pt x="11090" y="3469"/>
                  </a:cubicBezTo>
                  <a:cubicBezTo>
                    <a:pt x="11231" y="3307"/>
                    <a:pt x="11352" y="3146"/>
                    <a:pt x="11473" y="2985"/>
                  </a:cubicBezTo>
                  <a:cubicBezTo>
                    <a:pt x="11554" y="2964"/>
                    <a:pt x="11594" y="2823"/>
                    <a:pt x="11493" y="2783"/>
                  </a:cubicBezTo>
                  <a:cubicBezTo>
                    <a:pt x="10727" y="2440"/>
                    <a:pt x="9961" y="2118"/>
                    <a:pt x="9195" y="1795"/>
                  </a:cubicBezTo>
                  <a:lnTo>
                    <a:pt x="9013" y="1714"/>
                  </a:lnTo>
                  <a:lnTo>
                    <a:pt x="9013" y="1714"/>
                  </a:lnTo>
                  <a:cubicBezTo>
                    <a:pt x="9255" y="1735"/>
                    <a:pt x="9497" y="1755"/>
                    <a:pt x="9739" y="1775"/>
                  </a:cubicBezTo>
                  <a:cubicBezTo>
                    <a:pt x="10142" y="1815"/>
                    <a:pt x="10566" y="1856"/>
                    <a:pt x="10989" y="1896"/>
                  </a:cubicBezTo>
                  <a:cubicBezTo>
                    <a:pt x="11090" y="1896"/>
                    <a:pt x="11130" y="1755"/>
                    <a:pt x="11070" y="1694"/>
                  </a:cubicBezTo>
                  <a:cubicBezTo>
                    <a:pt x="11090" y="1674"/>
                    <a:pt x="11070" y="1614"/>
                    <a:pt x="11050" y="1593"/>
                  </a:cubicBezTo>
                  <a:cubicBezTo>
                    <a:pt x="10465" y="1049"/>
                    <a:pt x="9840" y="525"/>
                    <a:pt x="9215" y="21"/>
                  </a:cubicBezTo>
                  <a:cubicBezTo>
                    <a:pt x="9194" y="7"/>
                    <a:pt x="9172" y="1"/>
                    <a:pt x="9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3502075" y="4672550"/>
              <a:ext cx="45800" cy="65125"/>
            </a:xfrm>
            <a:custGeom>
              <a:avLst/>
              <a:gdLst/>
              <a:ahLst/>
              <a:cxnLst/>
              <a:rect l="l" t="t" r="r" b="b"/>
              <a:pathLst>
                <a:path w="1832" h="2605" extrusionOk="0">
                  <a:moveTo>
                    <a:pt x="1718" y="0"/>
                  </a:moveTo>
                  <a:cubicBezTo>
                    <a:pt x="1685" y="0"/>
                    <a:pt x="1654" y="10"/>
                    <a:pt x="1630" y="34"/>
                  </a:cubicBezTo>
                  <a:cubicBezTo>
                    <a:pt x="1247" y="679"/>
                    <a:pt x="844" y="1304"/>
                    <a:pt x="421" y="1929"/>
                  </a:cubicBezTo>
                  <a:cubicBezTo>
                    <a:pt x="300" y="2090"/>
                    <a:pt x="179" y="2272"/>
                    <a:pt x="58" y="2433"/>
                  </a:cubicBezTo>
                  <a:cubicBezTo>
                    <a:pt x="1" y="2519"/>
                    <a:pt x="65" y="2604"/>
                    <a:pt x="135" y="2604"/>
                  </a:cubicBezTo>
                  <a:cubicBezTo>
                    <a:pt x="165" y="2604"/>
                    <a:pt x="195" y="2590"/>
                    <a:pt x="219" y="2554"/>
                  </a:cubicBezTo>
                  <a:cubicBezTo>
                    <a:pt x="663" y="1949"/>
                    <a:pt x="1086" y="1344"/>
                    <a:pt x="1469" y="699"/>
                  </a:cubicBezTo>
                  <a:cubicBezTo>
                    <a:pt x="1590" y="538"/>
                    <a:pt x="1691" y="356"/>
                    <a:pt x="1812" y="175"/>
                  </a:cubicBezTo>
                  <a:cubicBezTo>
                    <a:pt x="1832" y="114"/>
                    <a:pt x="1832" y="54"/>
                    <a:pt x="1792" y="14"/>
                  </a:cubicBezTo>
                  <a:cubicBezTo>
                    <a:pt x="1767" y="5"/>
                    <a:pt x="1742" y="0"/>
                    <a:pt x="1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9" name="Google Shape;189;p6"/>
          <p:cNvSpPr/>
          <p:nvPr/>
        </p:nvSpPr>
        <p:spPr>
          <a:xfrm>
            <a:off x="7489260" y="309934"/>
            <a:ext cx="445628" cy="431633"/>
          </a:xfrm>
          <a:custGeom>
            <a:avLst/>
            <a:gdLst/>
            <a:ahLst/>
            <a:cxnLst/>
            <a:rect l="l" t="t" r="r" b="b"/>
            <a:pathLst>
              <a:path w="13402" h="12949" extrusionOk="0">
                <a:moveTo>
                  <a:pt x="7262" y="0"/>
                </a:moveTo>
                <a:lnTo>
                  <a:pt x="6792" y="5071"/>
                </a:lnTo>
                <a:lnTo>
                  <a:pt x="1" y="3423"/>
                </a:lnTo>
                <a:lnTo>
                  <a:pt x="6266" y="7026"/>
                </a:lnTo>
                <a:lnTo>
                  <a:pt x="4184" y="12948"/>
                </a:lnTo>
                <a:lnTo>
                  <a:pt x="7679" y="7443"/>
                </a:lnTo>
                <a:lnTo>
                  <a:pt x="11410" y="10920"/>
                </a:lnTo>
                <a:lnTo>
                  <a:pt x="9019" y="6682"/>
                </a:lnTo>
                <a:lnTo>
                  <a:pt x="13402" y="3423"/>
                </a:lnTo>
                <a:lnTo>
                  <a:pt x="7933" y="5179"/>
                </a:lnTo>
                <a:lnTo>
                  <a:pt x="7262"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0" name="Google Shape;190;p6"/>
          <p:cNvSpPr/>
          <p:nvPr/>
        </p:nvSpPr>
        <p:spPr>
          <a:xfrm>
            <a:off x="181999" y="1642951"/>
            <a:ext cx="445628" cy="431633"/>
          </a:xfrm>
          <a:custGeom>
            <a:avLst/>
            <a:gdLst/>
            <a:ahLst/>
            <a:cxnLst/>
            <a:rect l="l" t="t" r="r" b="b"/>
            <a:pathLst>
              <a:path w="13402" h="12949" extrusionOk="0">
                <a:moveTo>
                  <a:pt x="7262" y="0"/>
                </a:moveTo>
                <a:lnTo>
                  <a:pt x="6792" y="5071"/>
                </a:lnTo>
                <a:lnTo>
                  <a:pt x="1" y="3423"/>
                </a:lnTo>
                <a:lnTo>
                  <a:pt x="6266" y="7026"/>
                </a:lnTo>
                <a:lnTo>
                  <a:pt x="4184" y="12948"/>
                </a:lnTo>
                <a:lnTo>
                  <a:pt x="7679" y="7443"/>
                </a:lnTo>
                <a:lnTo>
                  <a:pt x="11410" y="10920"/>
                </a:lnTo>
                <a:lnTo>
                  <a:pt x="9019" y="6682"/>
                </a:lnTo>
                <a:lnTo>
                  <a:pt x="13402" y="3423"/>
                </a:lnTo>
                <a:lnTo>
                  <a:pt x="7933" y="5179"/>
                </a:lnTo>
                <a:lnTo>
                  <a:pt x="7262"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1" name="Google Shape;191;p6"/>
          <p:cNvSpPr/>
          <p:nvPr/>
        </p:nvSpPr>
        <p:spPr>
          <a:xfrm>
            <a:off x="11448973" y="1917301"/>
            <a:ext cx="445628" cy="431633"/>
          </a:xfrm>
          <a:custGeom>
            <a:avLst/>
            <a:gdLst/>
            <a:ahLst/>
            <a:cxnLst/>
            <a:rect l="l" t="t" r="r" b="b"/>
            <a:pathLst>
              <a:path w="13402" h="12949" extrusionOk="0">
                <a:moveTo>
                  <a:pt x="7262" y="0"/>
                </a:moveTo>
                <a:lnTo>
                  <a:pt x="6792" y="5071"/>
                </a:lnTo>
                <a:lnTo>
                  <a:pt x="1" y="3423"/>
                </a:lnTo>
                <a:lnTo>
                  <a:pt x="6266" y="7026"/>
                </a:lnTo>
                <a:lnTo>
                  <a:pt x="4184" y="12948"/>
                </a:lnTo>
                <a:lnTo>
                  <a:pt x="7679" y="7443"/>
                </a:lnTo>
                <a:lnTo>
                  <a:pt x="11410" y="10920"/>
                </a:lnTo>
                <a:lnTo>
                  <a:pt x="9019" y="6682"/>
                </a:lnTo>
                <a:lnTo>
                  <a:pt x="13402" y="3423"/>
                </a:lnTo>
                <a:lnTo>
                  <a:pt x="7933" y="5179"/>
                </a:lnTo>
                <a:lnTo>
                  <a:pt x="7262"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72125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242"/>
        <p:cNvGrpSpPr/>
        <p:nvPr/>
      </p:nvGrpSpPr>
      <p:grpSpPr>
        <a:xfrm>
          <a:off x="0" y="0"/>
          <a:ext cx="0" cy="0"/>
          <a:chOff x="0" y="0"/>
          <a:chExt cx="0" cy="0"/>
        </a:xfrm>
      </p:grpSpPr>
      <p:sp>
        <p:nvSpPr>
          <p:cNvPr id="244" name="Google Shape;244;p9"/>
          <p:cNvSpPr/>
          <p:nvPr/>
        </p:nvSpPr>
        <p:spPr>
          <a:xfrm rot="-9536933">
            <a:off x="-1654432" y="4484137"/>
            <a:ext cx="5664236" cy="5614096"/>
          </a:xfrm>
          <a:custGeom>
            <a:avLst/>
            <a:gdLst/>
            <a:ahLst/>
            <a:cxnLst/>
            <a:rect l="l" t="t" r="r" b="b"/>
            <a:pathLst>
              <a:path w="98788" h="97666" extrusionOk="0">
                <a:moveTo>
                  <a:pt x="68239" y="0"/>
                </a:moveTo>
                <a:cubicBezTo>
                  <a:pt x="67839" y="0"/>
                  <a:pt x="67439" y="10"/>
                  <a:pt x="67042" y="29"/>
                </a:cubicBezTo>
                <a:cubicBezTo>
                  <a:pt x="62804" y="228"/>
                  <a:pt x="58929" y="1749"/>
                  <a:pt x="55560" y="4302"/>
                </a:cubicBezTo>
                <a:cubicBezTo>
                  <a:pt x="48570" y="9572"/>
                  <a:pt x="44676" y="18011"/>
                  <a:pt x="37433" y="22991"/>
                </a:cubicBezTo>
                <a:cubicBezTo>
                  <a:pt x="33122" y="25943"/>
                  <a:pt x="28305" y="26722"/>
                  <a:pt x="23470" y="28424"/>
                </a:cubicBezTo>
                <a:cubicBezTo>
                  <a:pt x="20301" y="29547"/>
                  <a:pt x="17295" y="31539"/>
                  <a:pt x="15900" y="34509"/>
                </a:cubicBezTo>
                <a:cubicBezTo>
                  <a:pt x="14289" y="35976"/>
                  <a:pt x="12297" y="37044"/>
                  <a:pt x="10486" y="38258"/>
                </a:cubicBezTo>
                <a:cubicBezTo>
                  <a:pt x="7932" y="39960"/>
                  <a:pt x="5687" y="42024"/>
                  <a:pt x="3966" y="44578"/>
                </a:cubicBezTo>
                <a:cubicBezTo>
                  <a:pt x="688" y="49467"/>
                  <a:pt x="0" y="55951"/>
                  <a:pt x="3133" y="61076"/>
                </a:cubicBezTo>
                <a:cubicBezTo>
                  <a:pt x="4654" y="63575"/>
                  <a:pt x="6827" y="65259"/>
                  <a:pt x="9526" y="66345"/>
                </a:cubicBezTo>
                <a:cubicBezTo>
                  <a:pt x="10902" y="66907"/>
                  <a:pt x="12550" y="67359"/>
                  <a:pt x="13619" y="68464"/>
                </a:cubicBezTo>
                <a:cubicBezTo>
                  <a:pt x="14796" y="69696"/>
                  <a:pt x="15031" y="71488"/>
                  <a:pt x="14977" y="73136"/>
                </a:cubicBezTo>
                <a:cubicBezTo>
                  <a:pt x="14832" y="76595"/>
                  <a:pt x="13238" y="79855"/>
                  <a:pt x="13401" y="83368"/>
                </a:cubicBezTo>
                <a:cubicBezTo>
                  <a:pt x="13564" y="86374"/>
                  <a:pt x="14651" y="89254"/>
                  <a:pt x="16498" y="91608"/>
                </a:cubicBezTo>
                <a:cubicBezTo>
                  <a:pt x="20116" y="96258"/>
                  <a:pt x="26087" y="97666"/>
                  <a:pt x="31763" y="97666"/>
                </a:cubicBezTo>
                <a:cubicBezTo>
                  <a:pt x="32365" y="97666"/>
                  <a:pt x="32964" y="97650"/>
                  <a:pt x="33557" y="97620"/>
                </a:cubicBezTo>
                <a:cubicBezTo>
                  <a:pt x="36907" y="97439"/>
                  <a:pt x="40258" y="96769"/>
                  <a:pt x="43282" y="95284"/>
                </a:cubicBezTo>
                <a:cubicBezTo>
                  <a:pt x="45799" y="94053"/>
                  <a:pt x="47990" y="92206"/>
                  <a:pt x="50019" y="90304"/>
                </a:cubicBezTo>
                <a:cubicBezTo>
                  <a:pt x="53930" y="86628"/>
                  <a:pt x="57860" y="81702"/>
                  <a:pt x="63546" y="80996"/>
                </a:cubicBezTo>
                <a:cubicBezTo>
                  <a:pt x="64143" y="80922"/>
                  <a:pt x="64740" y="80891"/>
                  <a:pt x="65336" y="80891"/>
                </a:cubicBezTo>
                <a:cubicBezTo>
                  <a:pt x="68270" y="80891"/>
                  <a:pt x="71200" y="81655"/>
                  <a:pt x="74104" y="81956"/>
                </a:cubicBezTo>
                <a:cubicBezTo>
                  <a:pt x="74881" y="82039"/>
                  <a:pt x="75652" y="82083"/>
                  <a:pt x="76415" y="82083"/>
                </a:cubicBezTo>
                <a:cubicBezTo>
                  <a:pt x="78819" y="82083"/>
                  <a:pt x="81150" y="81646"/>
                  <a:pt x="83376" y="80616"/>
                </a:cubicBezTo>
                <a:cubicBezTo>
                  <a:pt x="89805" y="77628"/>
                  <a:pt x="93427" y="70981"/>
                  <a:pt x="94152" y="64154"/>
                </a:cubicBezTo>
                <a:cubicBezTo>
                  <a:pt x="94568" y="60315"/>
                  <a:pt x="94061" y="56421"/>
                  <a:pt x="93101" y="52691"/>
                </a:cubicBezTo>
                <a:cubicBezTo>
                  <a:pt x="92033" y="48598"/>
                  <a:pt x="90530" y="44596"/>
                  <a:pt x="90294" y="40340"/>
                </a:cubicBezTo>
                <a:cubicBezTo>
                  <a:pt x="90294" y="40213"/>
                  <a:pt x="90276" y="40087"/>
                  <a:pt x="90240" y="39978"/>
                </a:cubicBezTo>
                <a:cubicBezTo>
                  <a:pt x="90711" y="38058"/>
                  <a:pt x="91381" y="36229"/>
                  <a:pt x="92322" y="34491"/>
                </a:cubicBezTo>
                <a:cubicBezTo>
                  <a:pt x="93463" y="32426"/>
                  <a:pt x="94985" y="30615"/>
                  <a:pt x="96180" y="28587"/>
                </a:cubicBezTo>
                <a:cubicBezTo>
                  <a:pt x="98190" y="25201"/>
                  <a:pt x="98788" y="21416"/>
                  <a:pt x="97846" y="17595"/>
                </a:cubicBezTo>
                <a:cubicBezTo>
                  <a:pt x="95818" y="9337"/>
                  <a:pt x="88284" y="4574"/>
                  <a:pt x="80642" y="2220"/>
                </a:cubicBezTo>
                <a:cubicBezTo>
                  <a:pt x="76692" y="997"/>
                  <a:pt x="72411" y="0"/>
                  <a:pt x="68239" y="0"/>
                </a:cubicBezTo>
                <a:close/>
              </a:path>
            </a:pathLst>
          </a:custGeom>
          <a:solidFill>
            <a:srgbClr val="FFF2CC">
              <a:alpha val="59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48" name="Google Shape;248;p9"/>
          <p:cNvSpPr/>
          <p:nvPr/>
        </p:nvSpPr>
        <p:spPr>
          <a:xfrm rot="-9536933">
            <a:off x="9575284" y="-3601496"/>
            <a:ext cx="5664236" cy="5614096"/>
          </a:xfrm>
          <a:custGeom>
            <a:avLst/>
            <a:gdLst/>
            <a:ahLst/>
            <a:cxnLst/>
            <a:rect l="l" t="t" r="r" b="b"/>
            <a:pathLst>
              <a:path w="98788" h="97666" extrusionOk="0">
                <a:moveTo>
                  <a:pt x="68239" y="0"/>
                </a:moveTo>
                <a:cubicBezTo>
                  <a:pt x="67839" y="0"/>
                  <a:pt x="67439" y="10"/>
                  <a:pt x="67042" y="29"/>
                </a:cubicBezTo>
                <a:cubicBezTo>
                  <a:pt x="62804" y="228"/>
                  <a:pt x="58929" y="1749"/>
                  <a:pt x="55560" y="4302"/>
                </a:cubicBezTo>
                <a:cubicBezTo>
                  <a:pt x="48570" y="9572"/>
                  <a:pt x="44676" y="18011"/>
                  <a:pt x="37433" y="22991"/>
                </a:cubicBezTo>
                <a:cubicBezTo>
                  <a:pt x="33122" y="25943"/>
                  <a:pt x="28305" y="26722"/>
                  <a:pt x="23470" y="28424"/>
                </a:cubicBezTo>
                <a:cubicBezTo>
                  <a:pt x="20301" y="29547"/>
                  <a:pt x="17295" y="31539"/>
                  <a:pt x="15900" y="34509"/>
                </a:cubicBezTo>
                <a:cubicBezTo>
                  <a:pt x="14289" y="35976"/>
                  <a:pt x="12297" y="37044"/>
                  <a:pt x="10486" y="38258"/>
                </a:cubicBezTo>
                <a:cubicBezTo>
                  <a:pt x="7932" y="39960"/>
                  <a:pt x="5687" y="42024"/>
                  <a:pt x="3966" y="44578"/>
                </a:cubicBezTo>
                <a:cubicBezTo>
                  <a:pt x="688" y="49467"/>
                  <a:pt x="0" y="55951"/>
                  <a:pt x="3133" y="61076"/>
                </a:cubicBezTo>
                <a:cubicBezTo>
                  <a:pt x="4654" y="63575"/>
                  <a:pt x="6827" y="65259"/>
                  <a:pt x="9526" y="66345"/>
                </a:cubicBezTo>
                <a:cubicBezTo>
                  <a:pt x="10902" y="66907"/>
                  <a:pt x="12550" y="67359"/>
                  <a:pt x="13619" y="68464"/>
                </a:cubicBezTo>
                <a:cubicBezTo>
                  <a:pt x="14796" y="69696"/>
                  <a:pt x="15031" y="71488"/>
                  <a:pt x="14977" y="73136"/>
                </a:cubicBezTo>
                <a:cubicBezTo>
                  <a:pt x="14832" y="76595"/>
                  <a:pt x="13238" y="79855"/>
                  <a:pt x="13401" y="83368"/>
                </a:cubicBezTo>
                <a:cubicBezTo>
                  <a:pt x="13564" y="86374"/>
                  <a:pt x="14651" y="89254"/>
                  <a:pt x="16498" y="91608"/>
                </a:cubicBezTo>
                <a:cubicBezTo>
                  <a:pt x="20116" y="96258"/>
                  <a:pt x="26087" y="97666"/>
                  <a:pt x="31763" y="97666"/>
                </a:cubicBezTo>
                <a:cubicBezTo>
                  <a:pt x="32365" y="97666"/>
                  <a:pt x="32964" y="97650"/>
                  <a:pt x="33557" y="97620"/>
                </a:cubicBezTo>
                <a:cubicBezTo>
                  <a:pt x="36907" y="97439"/>
                  <a:pt x="40258" y="96769"/>
                  <a:pt x="43282" y="95284"/>
                </a:cubicBezTo>
                <a:cubicBezTo>
                  <a:pt x="45799" y="94053"/>
                  <a:pt x="47990" y="92206"/>
                  <a:pt x="50019" y="90304"/>
                </a:cubicBezTo>
                <a:cubicBezTo>
                  <a:pt x="53930" y="86628"/>
                  <a:pt x="57860" y="81702"/>
                  <a:pt x="63546" y="80996"/>
                </a:cubicBezTo>
                <a:cubicBezTo>
                  <a:pt x="64143" y="80922"/>
                  <a:pt x="64740" y="80891"/>
                  <a:pt x="65336" y="80891"/>
                </a:cubicBezTo>
                <a:cubicBezTo>
                  <a:pt x="68270" y="80891"/>
                  <a:pt x="71200" y="81655"/>
                  <a:pt x="74104" y="81956"/>
                </a:cubicBezTo>
                <a:cubicBezTo>
                  <a:pt x="74881" y="82039"/>
                  <a:pt x="75652" y="82083"/>
                  <a:pt x="76415" y="82083"/>
                </a:cubicBezTo>
                <a:cubicBezTo>
                  <a:pt x="78819" y="82083"/>
                  <a:pt x="81150" y="81646"/>
                  <a:pt x="83376" y="80616"/>
                </a:cubicBezTo>
                <a:cubicBezTo>
                  <a:pt x="89805" y="77628"/>
                  <a:pt x="93427" y="70981"/>
                  <a:pt x="94152" y="64154"/>
                </a:cubicBezTo>
                <a:cubicBezTo>
                  <a:pt x="94568" y="60315"/>
                  <a:pt x="94061" y="56421"/>
                  <a:pt x="93101" y="52691"/>
                </a:cubicBezTo>
                <a:cubicBezTo>
                  <a:pt x="92033" y="48598"/>
                  <a:pt x="90530" y="44596"/>
                  <a:pt x="90294" y="40340"/>
                </a:cubicBezTo>
                <a:cubicBezTo>
                  <a:pt x="90294" y="40213"/>
                  <a:pt x="90276" y="40087"/>
                  <a:pt x="90240" y="39978"/>
                </a:cubicBezTo>
                <a:cubicBezTo>
                  <a:pt x="90711" y="38058"/>
                  <a:pt x="91381" y="36229"/>
                  <a:pt x="92322" y="34491"/>
                </a:cubicBezTo>
                <a:cubicBezTo>
                  <a:pt x="93463" y="32426"/>
                  <a:pt x="94985" y="30615"/>
                  <a:pt x="96180" y="28587"/>
                </a:cubicBezTo>
                <a:cubicBezTo>
                  <a:pt x="98190" y="25201"/>
                  <a:pt x="98788" y="21416"/>
                  <a:pt x="97846" y="17595"/>
                </a:cubicBezTo>
                <a:cubicBezTo>
                  <a:pt x="95818" y="9337"/>
                  <a:pt x="88284" y="4574"/>
                  <a:pt x="80642" y="2220"/>
                </a:cubicBezTo>
                <a:cubicBezTo>
                  <a:pt x="76692" y="997"/>
                  <a:pt x="72411" y="0"/>
                  <a:pt x="68239" y="0"/>
                </a:cubicBezTo>
                <a:close/>
              </a:path>
            </a:pathLst>
          </a:custGeom>
          <a:solidFill>
            <a:srgbClr val="FFF2CC">
              <a:alpha val="59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9" name="Google Shape;249;p9"/>
          <p:cNvGrpSpPr/>
          <p:nvPr/>
        </p:nvGrpSpPr>
        <p:grpSpPr>
          <a:xfrm>
            <a:off x="274836" y="653000"/>
            <a:ext cx="586896" cy="567987"/>
            <a:chOff x="2963650" y="2018625"/>
            <a:chExt cx="305500" cy="294925"/>
          </a:xfrm>
        </p:grpSpPr>
        <p:sp>
          <p:nvSpPr>
            <p:cNvPr id="250" name="Google Shape;250;p9"/>
            <p:cNvSpPr/>
            <p:nvPr/>
          </p:nvSpPr>
          <p:spPr>
            <a:xfrm>
              <a:off x="2963650" y="2018625"/>
              <a:ext cx="305500" cy="294925"/>
            </a:xfrm>
            <a:custGeom>
              <a:avLst/>
              <a:gdLst/>
              <a:ahLst/>
              <a:cxnLst/>
              <a:rect l="l" t="t" r="r" b="b"/>
              <a:pathLst>
                <a:path w="12220" h="11797" extrusionOk="0">
                  <a:moveTo>
                    <a:pt x="4445" y="0"/>
                  </a:moveTo>
                  <a:cubicBezTo>
                    <a:pt x="4211" y="0"/>
                    <a:pt x="3973" y="84"/>
                    <a:pt x="3751" y="277"/>
                  </a:cubicBezTo>
                  <a:cubicBezTo>
                    <a:pt x="3388" y="599"/>
                    <a:pt x="3287" y="1023"/>
                    <a:pt x="3348" y="1426"/>
                  </a:cubicBezTo>
                  <a:cubicBezTo>
                    <a:pt x="3206" y="1305"/>
                    <a:pt x="3045" y="1204"/>
                    <a:pt x="2823" y="1184"/>
                  </a:cubicBezTo>
                  <a:cubicBezTo>
                    <a:pt x="2814" y="1184"/>
                    <a:pt x="2804" y="1184"/>
                    <a:pt x="2795" y="1184"/>
                  </a:cubicBezTo>
                  <a:cubicBezTo>
                    <a:pt x="2088" y="1184"/>
                    <a:pt x="1735" y="1918"/>
                    <a:pt x="1775" y="2555"/>
                  </a:cubicBezTo>
                  <a:cubicBezTo>
                    <a:pt x="1896" y="4027"/>
                    <a:pt x="3227" y="4914"/>
                    <a:pt x="4416" y="5539"/>
                  </a:cubicBezTo>
                  <a:cubicBezTo>
                    <a:pt x="4436" y="5559"/>
                    <a:pt x="4436" y="5579"/>
                    <a:pt x="4436" y="5579"/>
                  </a:cubicBezTo>
                  <a:cubicBezTo>
                    <a:pt x="3811" y="5458"/>
                    <a:pt x="3166" y="5358"/>
                    <a:pt x="2541" y="5317"/>
                  </a:cubicBezTo>
                  <a:cubicBezTo>
                    <a:pt x="2501" y="5316"/>
                    <a:pt x="2460" y="5316"/>
                    <a:pt x="2420" y="5316"/>
                  </a:cubicBezTo>
                  <a:cubicBezTo>
                    <a:pt x="1709" y="5316"/>
                    <a:pt x="958" y="5488"/>
                    <a:pt x="424" y="6003"/>
                  </a:cubicBezTo>
                  <a:cubicBezTo>
                    <a:pt x="202" y="6225"/>
                    <a:pt x="1" y="6487"/>
                    <a:pt x="122" y="6809"/>
                  </a:cubicBezTo>
                  <a:cubicBezTo>
                    <a:pt x="243" y="7112"/>
                    <a:pt x="525" y="7354"/>
                    <a:pt x="787" y="7535"/>
                  </a:cubicBezTo>
                  <a:cubicBezTo>
                    <a:pt x="1194" y="7773"/>
                    <a:pt x="1630" y="7867"/>
                    <a:pt x="2083" y="7867"/>
                  </a:cubicBezTo>
                  <a:cubicBezTo>
                    <a:pt x="2168" y="7867"/>
                    <a:pt x="2253" y="7864"/>
                    <a:pt x="2339" y="7858"/>
                  </a:cubicBezTo>
                  <a:lnTo>
                    <a:pt x="2339" y="7858"/>
                  </a:lnTo>
                  <a:cubicBezTo>
                    <a:pt x="2017" y="8201"/>
                    <a:pt x="1795" y="8624"/>
                    <a:pt x="1856" y="9128"/>
                  </a:cubicBezTo>
                  <a:cubicBezTo>
                    <a:pt x="1939" y="9729"/>
                    <a:pt x="2438" y="10082"/>
                    <a:pt x="2985" y="10082"/>
                  </a:cubicBezTo>
                  <a:cubicBezTo>
                    <a:pt x="3098" y="10082"/>
                    <a:pt x="3213" y="10066"/>
                    <a:pt x="3327" y="10035"/>
                  </a:cubicBezTo>
                  <a:cubicBezTo>
                    <a:pt x="4094" y="9834"/>
                    <a:pt x="4638" y="9068"/>
                    <a:pt x="5041" y="8442"/>
                  </a:cubicBezTo>
                  <a:cubicBezTo>
                    <a:pt x="5041" y="8442"/>
                    <a:pt x="5041" y="8422"/>
                    <a:pt x="5061" y="8422"/>
                  </a:cubicBezTo>
                  <a:cubicBezTo>
                    <a:pt x="5041" y="8442"/>
                    <a:pt x="5041" y="8463"/>
                    <a:pt x="5041" y="8503"/>
                  </a:cubicBezTo>
                  <a:cubicBezTo>
                    <a:pt x="4819" y="9289"/>
                    <a:pt x="4537" y="10156"/>
                    <a:pt x="4840" y="10963"/>
                  </a:cubicBezTo>
                  <a:cubicBezTo>
                    <a:pt x="4990" y="11368"/>
                    <a:pt x="5353" y="11796"/>
                    <a:pt x="5770" y="11796"/>
                  </a:cubicBezTo>
                  <a:cubicBezTo>
                    <a:pt x="5913" y="11796"/>
                    <a:pt x="6062" y="11746"/>
                    <a:pt x="6211" y="11628"/>
                  </a:cubicBezTo>
                  <a:cubicBezTo>
                    <a:pt x="6372" y="11487"/>
                    <a:pt x="6533" y="11265"/>
                    <a:pt x="6634" y="11023"/>
                  </a:cubicBezTo>
                  <a:cubicBezTo>
                    <a:pt x="6856" y="11265"/>
                    <a:pt x="7098" y="11427"/>
                    <a:pt x="7360" y="11487"/>
                  </a:cubicBezTo>
                  <a:cubicBezTo>
                    <a:pt x="7418" y="11500"/>
                    <a:pt x="7473" y="11506"/>
                    <a:pt x="7525" y="11506"/>
                  </a:cubicBezTo>
                  <a:cubicBezTo>
                    <a:pt x="8123" y="11506"/>
                    <a:pt x="8328" y="10699"/>
                    <a:pt x="8328" y="10217"/>
                  </a:cubicBezTo>
                  <a:cubicBezTo>
                    <a:pt x="8328" y="9733"/>
                    <a:pt x="8207" y="9269"/>
                    <a:pt x="8005" y="8846"/>
                  </a:cubicBezTo>
                  <a:lnTo>
                    <a:pt x="8005" y="8846"/>
                  </a:lnTo>
                  <a:cubicBezTo>
                    <a:pt x="8045" y="8866"/>
                    <a:pt x="8106" y="8886"/>
                    <a:pt x="8146" y="8906"/>
                  </a:cubicBezTo>
                  <a:cubicBezTo>
                    <a:pt x="8630" y="9128"/>
                    <a:pt x="9255" y="9370"/>
                    <a:pt x="9800" y="9370"/>
                  </a:cubicBezTo>
                  <a:cubicBezTo>
                    <a:pt x="9813" y="9371"/>
                    <a:pt x="9827" y="9371"/>
                    <a:pt x="9841" y="9371"/>
                  </a:cubicBezTo>
                  <a:cubicBezTo>
                    <a:pt x="10295" y="9371"/>
                    <a:pt x="10807" y="9051"/>
                    <a:pt x="10767" y="8523"/>
                  </a:cubicBezTo>
                  <a:cubicBezTo>
                    <a:pt x="10747" y="8321"/>
                    <a:pt x="10626" y="8140"/>
                    <a:pt x="10465" y="7959"/>
                  </a:cubicBezTo>
                  <a:cubicBezTo>
                    <a:pt x="10868" y="7938"/>
                    <a:pt x="11251" y="7797"/>
                    <a:pt x="11574" y="7535"/>
                  </a:cubicBezTo>
                  <a:cubicBezTo>
                    <a:pt x="12118" y="7071"/>
                    <a:pt x="12219" y="6204"/>
                    <a:pt x="11473" y="5902"/>
                  </a:cubicBezTo>
                  <a:cubicBezTo>
                    <a:pt x="11130" y="5761"/>
                    <a:pt x="10747" y="5761"/>
                    <a:pt x="10384" y="5741"/>
                  </a:cubicBezTo>
                  <a:lnTo>
                    <a:pt x="9558" y="5741"/>
                  </a:lnTo>
                  <a:cubicBezTo>
                    <a:pt x="10021" y="5479"/>
                    <a:pt x="10485" y="5116"/>
                    <a:pt x="10808" y="4712"/>
                  </a:cubicBezTo>
                  <a:cubicBezTo>
                    <a:pt x="11171" y="4228"/>
                    <a:pt x="11292" y="3462"/>
                    <a:pt x="10727" y="3079"/>
                  </a:cubicBezTo>
                  <a:cubicBezTo>
                    <a:pt x="10527" y="2954"/>
                    <a:pt x="10320" y="2899"/>
                    <a:pt x="10109" y="2899"/>
                  </a:cubicBezTo>
                  <a:cubicBezTo>
                    <a:pt x="9980" y="2899"/>
                    <a:pt x="9849" y="2920"/>
                    <a:pt x="9719" y="2958"/>
                  </a:cubicBezTo>
                  <a:cubicBezTo>
                    <a:pt x="9880" y="2615"/>
                    <a:pt x="9961" y="2253"/>
                    <a:pt x="9921" y="1869"/>
                  </a:cubicBezTo>
                  <a:cubicBezTo>
                    <a:pt x="9880" y="1547"/>
                    <a:pt x="9779" y="1144"/>
                    <a:pt x="9538" y="902"/>
                  </a:cubicBezTo>
                  <a:cubicBezTo>
                    <a:pt x="9437" y="794"/>
                    <a:pt x="9323" y="752"/>
                    <a:pt x="9207" y="752"/>
                  </a:cubicBezTo>
                  <a:cubicBezTo>
                    <a:pt x="8997" y="752"/>
                    <a:pt x="8779" y="886"/>
                    <a:pt x="8610" y="1002"/>
                  </a:cubicBezTo>
                  <a:cubicBezTo>
                    <a:pt x="7199" y="1890"/>
                    <a:pt x="6937" y="3583"/>
                    <a:pt x="6634" y="5116"/>
                  </a:cubicBezTo>
                  <a:cubicBezTo>
                    <a:pt x="6553" y="5055"/>
                    <a:pt x="6493" y="4995"/>
                    <a:pt x="6412" y="4954"/>
                  </a:cubicBezTo>
                  <a:cubicBezTo>
                    <a:pt x="6594" y="4370"/>
                    <a:pt x="6574" y="3684"/>
                    <a:pt x="6473" y="3099"/>
                  </a:cubicBezTo>
                  <a:cubicBezTo>
                    <a:pt x="6352" y="2253"/>
                    <a:pt x="6009" y="1325"/>
                    <a:pt x="5505" y="619"/>
                  </a:cubicBezTo>
                  <a:cubicBezTo>
                    <a:pt x="5237" y="249"/>
                    <a:pt x="4848" y="0"/>
                    <a:pt x="44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9"/>
            <p:cNvSpPr/>
            <p:nvPr/>
          </p:nvSpPr>
          <p:spPr>
            <a:xfrm>
              <a:off x="3084125" y="2144725"/>
              <a:ext cx="65050" cy="70775"/>
            </a:xfrm>
            <a:custGeom>
              <a:avLst/>
              <a:gdLst/>
              <a:ahLst/>
              <a:cxnLst/>
              <a:rect l="l" t="t" r="r" b="b"/>
              <a:pathLst>
                <a:path w="2602" h="2831" extrusionOk="0">
                  <a:moveTo>
                    <a:pt x="1289" y="0"/>
                  </a:moveTo>
                  <a:cubicBezTo>
                    <a:pt x="1133" y="0"/>
                    <a:pt x="978" y="35"/>
                    <a:pt x="847" y="112"/>
                  </a:cubicBezTo>
                  <a:cubicBezTo>
                    <a:pt x="746" y="152"/>
                    <a:pt x="666" y="253"/>
                    <a:pt x="585" y="334"/>
                  </a:cubicBezTo>
                  <a:cubicBezTo>
                    <a:pt x="283" y="535"/>
                    <a:pt x="101" y="878"/>
                    <a:pt x="81" y="1241"/>
                  </a:cubicBezTo>
                  <a:cubicBezTo>
                    <a:pt x="81" y="1281"/>
                    <a:pt x="81" y="1322"/>
                    <a:pt x="101" y="1362"/>
                  </a:cubicBezTo>
                  <a:cubicBezTo>
                    <a:pt x="41" y="1382"/>
                    <a:pt x="0" y="1423"/>
                    <a:pt x="0" y="1503"/>
                  </a:cubicBezTo>
                  <a:cubicBezTo>
                    <a:pt x="0" y="1644"/>
                    <a:pt x="41" y="1765"/>
                    <a:pt x="121" y="1886"/>
                  </a:cubicBezTo>
                  <a:cubicBezTo>
                    <a:pt x="283" y="2269"/>
                    <a:pt x="585" y="2612"/>
                    <a:pt x="988" y="2753"/>
                  </a:cubicBezTo>
                  <a:cubicBezTo>
                    <a:pt x="1126" y="2805"/>
                    <a:pt x="1273" y="2830"/>
                    <a:pt x="1419" y="2830"/>
                  </a:cubicBezTo>
                  <a:cubicBezTo>
                    <a:pt x="1790" y="2830"/>
                    <a:pt x="2157" y="2668"/>
                    <a:pt x="2359" y="2350"/>
                  </a:cubicBezTo>
                  <a:cubicBezTo>
                    <a:pt x="2541" y="2088"/>
                    <a:pt x="2601" y="1745"/>
                    <a:pt x="2601" y="1443"/>
                  </a:cubicBezTo>
                  <a:cubicBezTo>
                    <a:pt x="2581" y="1140"/>
                    <a:pt x="2521" y="858"/>
                    <a:pt x="2339" y="596"/>
                  </a:cubicBezTo>
                  <a:cubicBezTo>
                    <a:pt x="2178" y="354"/>
                    <a:pt x="1956" y="172"/>
                    <a:pt x="1674" y="72"/>
                  </a:cubicBezTo>
                  <a:cubicBezTo>
                    <a:pt x="1554" y="25"/>
                    <a:pt x="1421" y="0"/>
                    <a:pt x="1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9"/>
            <p:cNvSpPr/>
            <p:nvPr/>
          </p:nvSpPr>
          <p:spPr>
            <a:xfrm>
              <a:off x="3033225" y="2092525"/>
              <a:ext cx="175425" cy="168925"/>
            </a:xfrm>
            <a:custGeom>
              <a:avLst/>
              <a:gdLst/>
              <a:ahLst/>
              <a:cxnLst/>
              <a:rect l="l" t="t" r="r" b="b"/>
              <a:pathLst>
                <a:path w="7017" h="6757" extrusionOk="0">
                  <a:moveTo>
                    <a:pt x="3413" y="2226"/>
                  </a:moveTo>
                  <a:cubicBezTo>
                    <a:pt x="3508" y="2226"/>
                    <a:pt x="3601" y="2237"/>
                    <a:pt x="3690" y="2260"/>
                  </a:cubicBezTo>
                  <a:cubicBezTo>
                    <a:pt x="4194" y="2381"/>
                    <a:pt x="4516" y="2805"/>
                    <a:pt x="4617" y="3289"/>
                  </a:cubicBezTo>
                  <a:cubicBezTo>
                    <a:pt x="4678" y="3531"/>
                    <a:pt x="4658" y="3793"/>
                    <a:pt x="4577" y="4035"/>
                  </a:cubicBezTo>
                  <a:cubicBezTo>
                    <a:pt x="4476" y="4317"/>
                    <a:pt x="4275" y="4499"/>
                    <a:pt x="4012" y="4619"/>
                  </a:cubicBezTo>
                  <a:cubicBezTo>
                    <a:pt x="3821" y="4708"/>
                    <a:pt x="3596" y="4764"/>
                    <a:pt x="3379" y="4764"/>
                  </a:cubicBezTo>
                  <a:cubicBezTo>
                    <a:pt x="3300" y="4764"/>
                    <a:pt x="3221" y="4757"/>
                    <a:pt x="3145" y="4740"/>
                  </a:cubicBezTo>
                  <a:cubicBezTo>
                    <a:pt x="2863" y="4680"/>
                    <a:pt x="2621" y="4539"/>
                    <a:pt x="2440" y="4337"/>
                  </a:cubicBezTo>
                  <a:cubicBezTo>
                    <a:pt x="2036" y="3873"/>
                    <a:pt x="2077" y="3148"/>
                    <a:pt x="2520" y="2724"/>
                  </a:cubicBezTo>
                  <a:cubicBezTo>
                    <a:pt x="2561" y="2664"/>
                    <a:pt x="2561" y="2623"/>
                    <a:pt x="2561" y="2583"/>
                  </a:cubicBezTo>
                  <a:cubicBezTo>
                    <a:pt x="2777" y="2351"/>
                    <a:pt x="3101" y="2226"/>
                    <a:pt x="3413" y="2226"/>
                  </a:cubicBezTo>
                  <a:close/>
                  <a:moveTo>
                    <a:pt x="1668" y="1"/>
                  </a:moveTo>
                  <a:cubicBezTo>
                    <a:pt x="1572" y="1"/>
                    <a:pt x="1476" y="74"/>
                    <a:pt x="1512" y="184"/>
                  </a:cubicBezTo>
                  <a:cubicBezTo>
                    <a:pt x="1734" y="930"/>
                    <a:pt x="1996" y="1676"/>
                    <a:pt x="2339" y="2361"/>
                  </a:cubicBezTo>
                  <a:cubicBezTo>
                    <a:pt x="2278" y="2422"/>
                    <a:pt x="2238" y="2482"/>
                    <a:pt x="2198" y="2523"/>
                  </a:cubicBezTo>
                  <a:cubicBezTo>
                    <a:pt x="2178" y="2563"/>
                    <a:pt x="2178" y="2603"/>
                    <a:pt x="2178" y="2644"/>
                  </a:cubicBezTo>
                  <a:cubicBezTo>
                    <a:pt x="1855" y="3047"/>
                    <a:pt x="1754" y="3591"/>
                    <a:pt x="1936" y="4075"/>
                  </a:cubicBezTo>
                  <a:cubicBezTo>
                    <a:pt x="1936" y="4075"/>
                    <a:pt x="1916" y="4075"/>
                    <a:pt x="1916" y="4095"/>
                  </a:cubicBezTo>
                  <a:cubicBezTo>
                    <a:pt x="1311" y="4236"/>
                    <a:pt x="726" y="4418"/>
                    <a:pt x="141" y="4619"/>
                  </a:cubicBezTo>
                  <a:cubicBezTo>
                    <a:pt x="61" y="4640"/>
                    <a:pt x="0" y="4720"/>
                    <a:pt x="20" y="4801"/>
                  </a:cubicBezTo>
                  <a:cubicBezTo>
                    <a:pt x="55" y="4871"/>
                    <a:pt x="121" y="4926"/>
                    <a:pt x="190" y="4926"/>
                  </a:cubicBezTo>
                  <a:cubicBezTo>
                    <a:pt x="201" y="4926"/>
                    <a:pt x="211" y="4925"/>
                    <a:pt x="222" y="4922"/>
                  </a:cubicBezTo>
                  <a:cubicBezTo>
                    <a:pt x="807" y="4700"/>
                    <a:pt x="1391" y="4539"/>
                    <a:pt x="1996" y="4378"/>
                  </a:cubicBezTo>
                  <a:cubicBezTo>
                    <a:pt x="2016" y="4378"/>
                    <a:pt x="2057" y="4357"/>
                    <a:pt x="2057" y="4337"/>
                  </a:cubicBezTo>
                  <a:cubicBezTo>
                    <a:pt x="2238" y="4619"/>
                    <a:pt x="2500" y="4841"/>
                    <a:pt x="2803" y="4962"/>
                  </a:cubicBezTo>
                  <a:cubicBezTo>
                    <a:pt x="2970" y="5029"/>
                    <a:pt x="3151" y="5068"/>
                    <a:pt x="3334" y="5068"/>
                  </a:cubicBezTo>
                  <a:cubicBezTo>
                    <a:pt x="3372" y="5068"/>
                    <a:pt x="3410" y="5067"/>
                    <a:pt x="3448" y="5063"/>
                  </a:cubicBezTo>
                  <a:cubicBezTo>
                    <a:pt x="3448" y="5063"/>
                    <a:pt x="3448" y="5083"/>
                    <a:pt x="3448" y="5083"/>
                  </a:cubicBezTo>
                  <a:cubicBezTo>
                    <a:pt x="3488" y="5587"/>
                    <a:pt x="3549" y="6112"/>
                    <a:pt x="3609" y="6616"/>
                  </a:cubicBezTo>
                  <a:cubicBezTo>
                    <a:pt x="3609" y="6696"/>
                    <a:pt x="3670" y="6757"/>
                    <a:pt x="3750" y="6757"/>
                  </a:cubicBezTo>
                  <a:cubicBezTo>
                    <a:pt x="3831" y="6757"/>
                    <a:pt x="3932" y="6696"/>
                    <a:pt x="3912" y="6616"/>
                  </a:cubicBezTo>
                  <a:cubicBezTo>
                    <a:pt x="3851" y="6112"/>
                    <a:pt x="3791" y="5587"/>
                    <a:pt x="3770" y="5083"/>
                  </a:cubicBezTo>
                  <a:cubicBezTo>
                    <a:pt x="3770" y="5063"/>
                    <a:pt x="3750" y="5043"/>
                    <a:pt x="3750" y="5023"/>
                  </a:cubicBezTo>
                  <a:cubicBezTo>
                    <a:pt x="3791" y="5023"/>
                    <a:pt x="3851" y="5003"/>
                    <a:pt x="3891" y="5003"/>
                  </a:cubicBezTo>
                  <a:cubicBezTo>
                    <a:pt x="4214" y="4902"/>
                    <a:pt x="4537" y="4720"/>
                    <a:pt x="4718" y="4438"/>
                  </a:cubicBezTo>
                  <a:cubicBezTo>
                    <a:pt x="4779" y="4337"/>
                    <a:pt x="4819" y="4236"/>
                    <a:pt x="4859" y="4136"/>
                  </a:cubicBezTo>
                  <a:cubicBezTo>
                    <a:pt x="4879" y="4156"/>
                    <a:pt x="4900" y="4156"/>
                    <a:pt x="4940" y="4176"/>
                  </a:cubicBezTo>
                  <a:cubicBezTo>
                    <a:pt x="5565" y="4398"/>
                    <a:pt x="6190" y="4619"/>
                    <a:pt x="6815" y="4882"/>
                  </a:cubicBezTo>
                  <a:cubicBezTo>
                    <a:pt x="6823" y="4884"/>
                    <a:pt x="6832" y="4886"/>
                    <a:pt x="6841" y="4886"/>
                  </a:cubicBezTo>
                  <a:cubicBezTo>
                    <a:pt x="6901" y="4886"/>
                    <a:pt x="6979" y="4833"/>
                    <a:pt x="6996" y="4781"/>
                  </a:cubicBezTo>
                  <a:cubicBezTo>
                    <a:pt x="7017" y="4680"/>
                    <a:pt x="6956" y="4619"/>
                    <a:pt x="6896" y="4579"/>
                  </a:cubicBezTo>
                  <a:cubicBezTo>
                    <a:pt x="6271" y="4337"/>
                    <a:pt x="5646" y="4095"/>
                    <a:pt x="5021" y="3873"/>
                  </a:cubicBezTo>
                  <a:lnTo>
                    <a:pt x="4940" y="3873"/>
                  </a:lnTo>
                  <a:cubicBezTo>
                    <a:pt x="4960" y="3732"/>
                    <a:pt x="4960" y="3611"/>
                    <a:pt x="4960" y="3470"/>
                  </a:cubicBezTo>
                  <a:cubicBezTo>
                    <a:pt x="4940" y="3188"/>
                    <a:pt x="4859" y="2906"/>
                    <a:pt x="4718" y="2664"/>
                  </a:cubicBezTo>
                  <a:cubicBezTo>
                    <a:pt x="5283" y="2099"/>
                    <a:pt x="5908" y="1575"/>
                    <a:pt x="6553" y="1091"/>
                  </a:cubicBezTo>
                  <a:cubicBezTo>
                    <a:pt x="6613" y="1051"/>
                    <a:pt x="6654" y="950"/>
                    <a:pt x="6593" y="889"/>
                  </a:cubicBezTo>
                  <a:cubicBezTo>
                    <a:pt x="6566" y="836"/>
                    <a:pt x="6513" y="800"/>
                    <a:pt x="6462" y="800"/>
                  </a:cubicBezTo>
                  <a:cubicBezTo>
                    <a:pt x="6436" y="800"/>
                    <a:pt x="6412" y="809"/>
                    <a:pt x="6392" y="829"/>
                  </a:cubicBezTo>
                  <a:cubicBezTo>
                    <a:pt x="5726" y="1313"/>
                    <a:pt x="5121" y="1857"/>
                    <a:pt x="4516" y="2422"/>
                  </a:cubicBezTo>
                  <a:cubicBezTo>
                    <a:pt x="4375" y="2240"/>
                    <a:pt x="4194" y="2099"/>
                    <a:pt x="3972" y="2019"/>
                  </a:cubicBezTo>
                  <a:cubicBezTo>
                    <a:pt x="3792" y="1948"/>
                    <a:pt x="3604" y="1914"/>
                    <a:pt x="3416" y="1914"/>
                  </a:cubicBezTo>
                  <a:cubicBezTo>
                    <a:pt x="3120" y="1914"/>
                    <a:pt x="2828" y="1999"/>
                    <a:pt x="2581" y="2160"/>
                  </a:cubicBezTo>
                  <a:cubicBezTo>
                    <a:pt x="2258" y="1494"/>
                    <a:pt x="2016" y="809"/>
                    <a:pt x="1815" y="103"/>
                  </a:cubicBezTo>
                  <a:cubicBezTo>
                    <a:pt x="1791" y="32"/>
                    <a:pt x="1730" y="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53" name="Google Shape;253;p9"/>
          <p:cNvSpPr/>
          <p:nvPr/>
        </p:nvSpPr>
        <p:spPr>
          <a:xfrm>
            <a:off x="1288854" y="154634"/>
            <a:ext cx="445628" cy="431633"/>
          </a:xfrm>
          <a:custGeom>
            <a:avLst/>
            <a:gdLst/>
            <a:ahLst/>
            <a:cxnLst/>
            <a:rect l="l" t="t" r="r" b="b"/>
            <a:pathLst>
              <a:path w="13402" h="12949" extrusionOk="0">
                <a:moveTo>
                  <a:pt x="7262" y="0"/>
                </a:moveTo>
                <a:lnTo>
                  <a:pt x="6792" y="5071"/>
                </a:lnTo>
                <a:lnTo>
                  <a:pt x="1" y="3423"/>
                </a:lnTo>
                <a:lnTo>
                  <a:pt x="6266" y="7026"/>
                </a:lnTo>
                <a:lnTo>
                  <a:pt x="4184" y="12948"/>
                </a:lnTo>
                <a:lnTo>
                  <a:pt x="7679" y="7443"/>
                </a:lnTo>
                <a:lnTo>
                  <a:pt x="11410" y="10920"/>
                </a:lnTo>
                <a:lnTo>
                  <a:pt x="9019" y="6682"/>
                </a:lnTo>
                <a:lnTo>
                  <a:pt x="13402" y="3423"/>
                </a:lnTo>
                <a:lnTo>
                  <a:pt x="7933" y="5179"/>
                </a:lnTo>
                <a:lnTo>
                  <a:pt x="7262"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54" name="Google Shape;254;p9"/>
          <p:cNvGrpSpPr/>
          <p:nvPr/>
        </p:nvGrpSpPr>
        <p:grpSpPr>
          <a:xfrm>
            <a:off x="10259317" y="5320655"/>
            <a:ext cx="1373709" cy="2161424"/>
            <a:chOff x="3624975" y="3615525"/>
            <a:chExt cx="448650" cy="704200"/>
          </a:xfrm>
        </p:grpSpPr>
        <p:sp>
          <p:nvSpPr>
            <p:cNvPr id="255" name="Google Shape;255;p9"/>
            <p:cNvSpPr/>
            <p:nvPr/>
          </p:nvSpPr>
          <p:spPr>
            <a:xfrm>
              <a:off x="3700100" y="3615525"/>
              <a:ext cx="143175" cy="352825"/>
            </a:xfrm>
            <a:custGeom>
              <a:avLst/>
              <a:gdLst/>
              <a:ahLst/>
              <a:cxnLst/>
              <a:rect l="l" t="t" r="r" b="b"/>
              <a:pathLst>
                <a:path w="5727" h="14113" extrusionOk="0">
                  <a:moveTo>
                    <a:pt x="2483" y="1"/>
                  </a:moveTo>
                  <a:cubicBezTo>
                    <a:pt x="2450" y="1"/>
                    <a:pt x="2418" y="16"/>
                    <a:pt x="2399" y="54"/>
                  </a:cubicBezTo>
                  <a:cubicBezTo>
                    <a:pt x="1815" y="961"/>
                    <a:pt x="1210" y="1909"/>
                    <a:pt x="907" y="2978"/>
                  </a:cubicBezTo>
                  <a:cubicBezTo>
                    <a:pt x="827" y="3260"/>
                    <a:pt x="766" y="3542"/>
                    <a:pt x="726" y="3824"/>
                  </a:cubicBezTo>
                  <a:cubicBezTo>
                    <a:pt x="605" y="3724"/>
                    <a:pt x="464" y="3643"/>
                    <a:pt x="343" y="3542"/>
                  </a:cubicBezTo>
                  <a:cubicBezTo>
                    <a:pt x="327" y="3531"/>
                    <a:pt x="308" y="3526"/>
                    <a:pt x="288" y="3526"/>
                  </a:cubicBezTo>
                  <a:cubicBezTo>
                    <a:pt x="236" y="3526"/>
                    <a:pt x="182" y="3564"/>
                    <a:pt x="182" y="3623"/>
                  </a:cubicBezTo>
                  <a:cubicBezTo>
                    <a:pt x="141" y="4490"/>
                    <a:pt x="222" y="5337"/>
                    <a:pt x="423" y="6163"/>
                  </a:cubicBezTo>
                  <a:cubicBezTo>
                    <a:pt x="444" y="6264"/>
                    <a:pt x="464" y="6345"/>
                    <a:pt x="484" y="6446"/>
                  </a:cubicBezTo>
                  <a:cubicBezTo>
                    <a:pt x="383" y="6365"/>
                    <a:pt x="282" y="6284"/>
                    <a:pt x="202" y="6183"/>
                  </a:cubicBezTo>
                  <a:cubicBezTo>
                    <a:pt x="176" y="6171"/>
                    <a:pt x="147" y="6164"/>
                    <a:pt x="118" y="6164"/>
                  </a:cubicBezTo>
                  <a:cubicBezTo>
                    <a:pt x="57" y="6164"/>
                    <a:pt x="0" y="6195"/>
                    <a:pt x="0" y="6264"/>
                  </a:cubicBezTo>
                  <a:cubicBezTo>
                    <a:pt x="0" y="7212"/>
                    <a:pt x="262" y="8139"/>
                    <a:pt x="766" y="8946"/>
                  </a:cubicBezTo>
                  <a:cubicBezTo>
                    <a:pt x="887" y="9127"/>
                    <a:pt x="1028" y="9309"/>
                    <a:pt x="1170" y="9490"/>
                  </a:cubicBezTo>
                  <a:cubicBezTo>
                    <a:pt x="948" y="9430"/>
                    <a:pt x="766" y="9349"/>
                    <a:pt x="565" y="9228"/>
                  </a:cubicBezTo>
                  <a:cubicBezTo>
                    <a:pt x="548" y="9215"/>
                    <a:pt x="529" y="9210"/>
                    <a:pt x="511" y="9210"/>
                  </a:cubicBezTo>
                  <a:cubicBezTo>
                    <a:pt x="440" y="9210"/>
                    <a:pt x="371" y="9289"/>
                    <a:pt x="403" y="9369"/>
                  </a:cubicBezTo>
                  <a:cubicBezTo>
                    <a:pt x="746" y="10216"/>
                    <a:pt x="1391" y="10881"/>
                    <a:pt x="2077" y="11446"/>
                  </a:cubicBezTo>
                  <a:cubicBezTo>
                    <a:pt x="2742" y="12010"/>
                    <a:pt x="3508" y="12474"/>
                    <a:pt x="4194" y="13039"/>
                  </a:cubicBezTo>
                  <a:cubicBezTo>
                    <a:pt x="4557" y="13321"/>
                    <a:pt x="4900" y="13644"/>
                    <a:pt x="5202" y="13986"/>
                  </a:cubicBezTo>
                  <a:cubicBezTo>
                    <a:pt x="5202" y="14007"/>
                    <a:pt x="5222" y="14007"/>
                    <a:pt x="5222" y="14027"/>
                  </a:cubicBezTo>
                  <a:cubicBezTo>
                    <a:pt x="5232" y="14087"/>
                    <a:pt x="5278" y="14112"/>
                    <a:pt x="5323" y="14112"/>
                  </a:cubicBezTo>
                  <a:cubicBezTo>
                    <a:pt x="5368" y="14112"/>
                    <a:pt x="5414" y="14087"/>
                    <a:pt x="5424" y="14047"/>
                  </a:cubicBezTo>
                  <a:cubicBezTo>
                    <a:pt x="5464" y="14007"/>
                    <a:pt x="5464" y="13966"/>
                    <a:pt x="5424" y="13906"/>
                  </a:cubicBezTo>
                  <a:lnTo>
                    <a:pt x="5404" y="13886"/>
                  </a:lnTo>
                  <a:cubicBezTo>
                    <a:pt x="5283" y="13220"/>
                    <a:pt x="5303" y="12555"/>
                    <a:pt x="5383" y="11889"/>
                  </a:cubicBezTo>
                  <a:cubicBezTo>
                    <a:pt x="5484" y="11164"/>
                    <a:pt x="5625" y="10458"/>
                    <a:pt x="5686" y="9732"/>
                  </a:cubicBezTo>
                  <a:cubicBezTo>
                    <a:pt x="5726" y="9329"/>
                    <a:pt x="5726" y="8926"/>
                    <a:pt x="5706" y="8522"/>
                  </a:cubicBezTo>
                  <a:cubicBezTo>
                    <a:pt x="5693" y="8459"/>
                    <a:pt x="5641" y="8428"/>
                    <a:pt x="5590" y="8428"/>
                  </a:cubicBezTo>
                  <a:cubicBezTo>
                    <a:pt x="5558" y="8428"/>
                    <a:pt x="5527" y="8439"/>
                    <a:pt x="5504" y="8462"/>
                  </a:cubicBezTo>
                  <a:cubicBezTo>
                    <a:pt x="5383" y="8542"/>
                    <a:pt x="5283" y="8663"/>
                    <a:pt x="5182" y="8764"/>
                  </a:cubicBezTo>
                  <a:cubicBezTo>
                    <a:pt x="5303" y="8038"/>
                    <a:pt x="5383" y="7313"/>
                    <a:pt x="5363" y="6567"/>
                  </a:cubicBezTo>
                  <a:cubicBezTo>
                    <a:pt x="5363" y="6325"/>
                    <a:pt x="5343" y="6062"/>
                    <a:pt x="5323" y="5820"/>
                  </a:cubicBezTo>
                  <a:cubicBezTo>
                    <a:pt x="5309" y="5752"/>
                    <a:pt x="5258" y="5720"/>
                    <a:pt x="5207" y="5720"/>
                  </a:cubicBezTo>
                  <a:cubicBezTo>
                    <a:pt x="5184" y="5720"/>
                    <a:pt x="5161" y="5727"/>
                    <a:pt x="5142" y="5740"/>
                  </a:cubicBezTo>
                  <a:cubicBezTo>
                    <a:pt x="4980" y="5901"/>
                    <a:pt x="4819" y="6042"/>
                    <a:pt x="4637" y="6183"/>
                  </a:cubicBezTo>
                  <a:cubicBezTo>
                    <a:pt x="4718" y="5216"/>
                    <a:pt x="4678" y="4248"/>
                    <a:pt x="4496" y="3280"/>
                  </a:cubicBezTo>
                  <a:cubicBezTo>
                    <a:pt x="4456" y="2978"/>
                    <a:pt x="4375" y="2695"/>
                    <a:pt x="4295" y="2393"/>
                  </a:cubicBezTo>
                  <a:cubicBezTo>
                    <a:pt x="4295" y="2343"/>
                    <a:pt x="4254" y="2307"/>
                    <a:pt x="4206" y="2307"/>
                  </a:cubicBezTo>
                  <a:cubicBezTo>
                    <a:pt x="4195" y="2307"/>
                    <a:pt x="4184" y="2309"/>
                    <a:pt x="4174" y="2312"/>
                  </a:cubicBezTo>
                  <a:cubicBezTo>
                    <a:pt x="4033" y="2332"/>
                    <a:pt x="3932" y="2413"/>
                    <a:pt x="3831" y="2514"/>
                  </a:cubicBezTo>
                  <a:cubicBezTo>
                    <a:pt x="3569" y="1869"/>
                    <a:pt x="3266" y="1223"/>
                    <a:pt x="2903" y="619"/>
                  </a:cubicBezTo>
                  <a:cubicBezTo>
                    <a:pt x="2803" y="417"/>
                    <a:pt x="2702" y="235"/>
                    <a:pt x="2581" y="54"/>
                  </a:cubicBezTo>
                  <a:cubicBezTo>
                    <a:pt x="2559" y="22"/>
                    <a:pt x="2520" y="1"/>
                    <a:pt x="24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9"/>
            <p:cNvSpPr/>
            <p:nvPr/>
          </p:nvSpPr>
          <p:spPr>
            <a:xfrm>
              <a:off x="3624975" y="3943000"/>
              <a:ext cx="272075" cy="132625"/>
            </a:xfrm>
            <a:custGeom>
              <a:avLst/>
              <a:gdLst/>
              <a:ahLst/>
              <a:cxnLst/>
              <a:rect l="l" t="t" r="r" b="b"/>
              <a:pathLst>
                <a:path w="10883" h="5305" extrusionOk="0">
                  <a:moveTo>
                    <a:pt x="162" y="0"/>
                  </a:moveTo>
                  <a:cubicBezTo>
                    <a:pt x="61" y="20"/>
                    <a:pt x="1" y="101"/>
                    <a:pt x="61" y="182"/>
                  </a:cubicBezTo>
                  <a:cubicBezTo>
                    <a:pt x="525" y="807"/>
                    <a:pt x="989" y="1412"/>
                    <a:pt x="1533" y="1976"/>
                  </a:cubicBezTo>
                  <a:cubicBezTo>
                    <a:pt x="2017" y="2480"/>
                    <a:pt x="2562" y="2924"/>
                    <a:pt x="3166" y="3267"/>
                  </a:cubicBezTo>
                  <a:cubicBezTo>
                    <a:pt x="3408" y="3408"/>
                    <a:pt x="3670" y="3529"/>
                    <a:pt x="3933" y="3629"/>
                  </a:cubicBezTo>
                  <a:cubicBezTo>
                    <a:pt x="3791" y="3670"/>
                    <a:pt x="3670" y="3730"/>
                    <a:pt x="3549" y="3771"/>
                  </a:cubicBezTo>
                  <a:cubicBezTo>
                    <a:pt x="3449" y="3831"/>
                    <a:pt x="3469" y="3952"/>
                    <a:pt x="3549" y="3992"/>
                  </a:cubicBezTo>
                  <a:cubicBezTo>
                    <a:pt x="4336" y="4275"/>
                    <a:pt x="5122" y="4496"/>
                    <a:pt x="5929" y="4638"/>
                  </a:cubicBezTo>
                  <a:cubicBezTo>
                    <a:pt x="6110" y="4658"/>
                    <a:pt x="6292" y="4698"/>
                    <a:pt x="6473" y="4718"/>
                  </a:cubicBezTo>
                  <a:cubicBezTo>
                    <a:pt x="6392" y="4779"/>
                    <a:pt x="6292" y="4839"/>
                    <a:pt x="6191" y="4880"/>
                  </a:cubicBezTo>
                  <a:cubicBezTo>
                    <a:pt x="6110" y="4920"/>
                    <a:pt x="6110" y="5061"/>
                    <a:pt x="6211" y="5081"/>
                  </a:cubicBezTo>
                  <a:cubicBezTo>
                    <a:pt x="6809" y="5228"/>
                    <a:pt x="7417" y="5260"/>
                    <a:pt x="8031" y="5260"/>
                  </a:cubicBezTo>
                  <a:cubicBezTo>
                    <a:pt x="8513" y="5260"/>
                    <a:pt x="8998" y="5240"/>
                    <a:pt x="9483" y="5240"/>
                  </a:cubicBezTo>
                  <a:cubicBezTo>
                    <a:pt x="9568" y="5240"/>
                    <a:pt x="9654" y="5241"/>
                    <a:pt x="9739" y="5242"/>
                  </a:cubicBezTo>
                  <a:cubicBezTo>
                    <a:pt x="10062" y="5242"/>
                    <a:pt x="10405" y="5263"/>
                    <a:pt x="10727" y="5303"/>
                  </a:cubicBezTo>
                  <a:cubicBezTo>
                    <a:pt x="10733" y="5304"/>
                    <a:pt x="10739" y="5304"/>
                    <a:pt x="10745" y="5304"/>
                  </a:cubicBezTo>
                  <a:cubicBezTo>
                    <a:pt x="10870" y="5304"/>
                    <a:pt x="10882" y="5100"/>
                    <a:pt x="10747" y="5081"/>
                  </a:cubicBezTo>
                  <a:lnTo>
                    <a:pt x="10687" y="5081"/>
                  </a:lnTo>
                  <a:cubicBezTo>
                    <a:pt x="10687" y="5061"/>
                    <a:pt x="10687" y="5061"/>
                    <a:pt x="10667" y="5041"/>
                  </a:cubicBezTo>
                  <a:cubicBezTo>
                    <a:pt x="10243" y="4375"/>
                    <a:pt x="9760" y="3730"/>
                    <a:pt x="9235" y="3125"/>
                  </a:cubicBezTo>
                  <a:cubicBezTo>
                    <a:pt x="8711" y="2521"/>
                    <a:pt x="8147" y="1956"/>
                    <a:pt x="7542" y="1432"/>
                  </a:cubicBezTo>
                  <a:cubicBezTo>
                    <a:pt x="7199" y="1129"/>
                    <a:pt x="6856" y="847"/>
                    <a:pt x="6493" y="585"/>
                  </a:cubicBezTo>
                  <a:cubicBezTo>
                    <a:pt x="6476" y="568"/>
                    <a:pt x="6456" y="560"/>
                    <a:pt x="6435" y="560"/>
                  </a:cubicBezTo>
                  <a:cubicBezTo>
                    <a:pt x="6384" y="560"/>
                    <a:pt x="6332" y="608"/>
                    <a:pt x="6332" y="666"/>
                  </a:cubicBezTo>
                  <a:cubicBezTo>
                    <a:pt x="6312" y="807"/>
                    <a:pt x="6332" y="968"/>
                    <a:pt x="6372" y="1109"/>
                  </a:cubicBezTo>
                  <a:cubicBezTo>
                    <a:pt x="6050" y="908"/>
                    <a:pt x="5747" y="706"/>
                    <a:pt x="5425" y="524"/>
                  </a:cubicBezTo>
                  <a:cubicBezTo>
                    <a:pt x="5102" y="323"/>
                    <a:pt x="4759" y="121"/>
                    <a:pt x="4376" y="101"/>
                  </a:cubicBezTo>
                  <a:cubicBezTo>
                    <a:pt x="4369" y="99"/>
                    <a:pt x="4362" y="98"/>
                    <a:pt x="4355" y="98"/>
                  </a:cubicBezTo>
                  <a:cubicBezTo>
                    <a:pt x="4286" y="98"/>
                    <a:pt x="4239" y="189"/>
                    <a:pt x="4275" y="262"/>
                  </a:cubicBezTo>
                  <a:cubicBezTo>
                    <a:pt x="4356" y="383"/>
                    <a:pt x="4437" y="524"/>
                    <a:pt x="4517" y="645"/>
                  </a:cubicBezTo>
                  <a:cubicBezTo>
                    <a:pt x="3449" y="282"/>
                    <a:pt x="2320" y="81"/>
                    <a:pt x="1190" y="20"/>
                  </a:cubicBezTo>
                  <a:cubicBezTo>
                    <a:pt x="848" y="0"/>
                    <a:pt x="505" y="0"/>
                    <a:pt x="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9"/>
            <p:cNvSpPr/>
            <p:nvPr/>
          </p:nvSpPr>
          <p:spPr>
            <a:xfrm>
              <a:off x="3875500" y="3754150"/>
              <a:ext cx="124025" cy="312200"/>
            </a:xfrm>
            <a:custGeom>
              <a:avLst/>
              <a:gdLst/>
              <a:ahLst/>
              <a:cxnLst/>
              <a:rect l="l" t="t" r="r" b="b"/>
              <a:pathLst>
                <a:path w="4961" h="12488" extrusionOk="0">
                  <a:moveTo>
                    <a:pt x="2606" y="1"/>
                  </a:moveTo>
                  <a:cubicBezTo>
                    <a:pt x="2575" y="1"/>
                    <a:pt x="2544" y="16"/>
                    <a:pt x="2521" y="54"/>
                  </a:cubicBezTo>
                  <a:cubicBezTo>
                    <a:pt x="1977" y="981"/>
                    <a:pt x="1513" y="1969"/>
                    <a:pt x="1150" y="2997"/>
                  </a:cubicBezTo>
                  <a:cubicBezTo>
                    <a:pt x="1069" y="3239"/>
                    <a:pt x="989" y="3481"/>
                    <a:pt x="908" y="3723"/>
                  </a:cubicBezTo>
                  <a:lnTo>
                    <a:pt x="485" y="3360"/>
                  </a:lnTo>
                  <a:cubicBezTo>
                    <a:pt x="467" y="3343"/>
                    <a:pt x="445" y="3336"/>
                    <a:pt x="423" y="3336"/>
                  </a:cubicBezTo>
                  <a:cubicBezTo>
                    <a:pt x="365" y="3336"/>
                    <a:pt x="303" y="3383"/>
                    <a:pt x="303" y="3441"/>
                  </a:cubicBezTo>
                  <a:cubicBezTo>
                    <a:pt x="323" y="4248"/>
                    <a:pt x="384" y="5054"/>
                    <a:pt x="485" y="5861"/>
                  </a:cubicBezTo>
                  <a:lnTo>
                    <a:pt x="182" y="5679"/>
                  </a:lnTo>
                  <a:cubicBezTo>
                    <a:pt x="163" y="5665"/>
                    <a:pt x="142" y="5658"/>
                    <a:pt x="123" y="5658"/>
                  </a:cubicBezTo>
                  <a:cubicBezTo>
                    <a:pt x="59" y="5658"/>
                    <a:pt x="1" y="5723"/>
                    <a:pt x="1" y="5800"/>
                  </a:cubicBezTo>
                  <a:cubicBezTo>
                    <a:pt x="162" y="6566"/>
                    <a:pt x="364" y="7312"/>
                    <a:pt x="626" y="8058"/>
                  </a:cubicBezTo>
                  <a:cubicBezTo>
                    <a:pt x="525" y="7998"/>
                    <a:pt x="404" y="7978"/>
                    <a:pt x="283" y="7978"/>
                  </a:cubicBezTo>
                  <a:cubicBezTo>
                    <a:pt x="278" y="7976"/>
                    <a:pt x="272" y="7975"/>
                    <a:pt x="266" y="7975"/>
                  </a:cubicBezTo>
                  <a:cubicBezTo>
                    <a:pt x="206" y="7975"/>
                    <a:pt x="127" y="8065"/>
                    <a:pt x="182" y="8139"/>
                  </a:cubicBezTo>
                  <a:cubicBezTo>
                    <a:pt x="928" y="9288"/>
                    <a:pt x="1714" y="10417"/>
                    <a:pt x="2521" y="11526"/>
                  </a:cubicBezTo>
                  <a:cubicBezTo>
                    <a:pt x="2763" y="11829"/>
                    <a:pt x="2985" y="12151"/>
                    <a:pt x="3227" y="12454"/>
                  </a:cubicBezTo>
                  <a:cubicBezTo>
                    <a:pt x="3250" y="12477"/>
                    <a:pt x="3288" y="12487"/>
                    <a:pt x="3323" y="12487"/>
                  </a:cubicBezTo>
                  <a:cubicBezTo>
                    <a:pt x="3348" y="12487"/>
                    <a:pt x="3371" y="12482"/>
                    <a:pt x="3388" y="12474"/>
                  </a:cubicBezTo>
                  <a:cubicBezTo>
                    <a:pt x="3428" y="12434"/>
                    <a:pt x="3428" y="12373"/>
                    <a:pt x="3408" y="12333"/>
                  </a:cubicBezTo>
                  <a:cubicBezTo>
                    <a:pt x="3751" y="11183"/>
                    <a:pt x="4114" y="10054"/>
                    <a:pt x="4537" y="8945"/>
                  </a:cubicBezTo>
                  <a:cubicBezTo>
                    <a:pt x="4658" y="8623"/>
                    <a:pt x="4779" y="8300"/>
                    <a:pt x="4900" y="7978"/>
                  </a:cubicBezTo>
                  <a:cubicBezTo>
                    <a:pt x="4936" y="7905"/>
                    <a:pt x="4859" y="7833"/>
                    <a:pt x="4771" y="7833"/>
                  </a:cubicBezTo>
                  <a:cubicBezTo>
                    <a:pt x="4760" y="7833"/>
                    <a:pt x="4749" y="7834"/>
                    <a:pt x="4739" y="7836"/>
                  </a:cubicBezTo>
                  <a:cubicBezTo>
                    <a:pt x="4638" y="7897"/>
                    <a:pt x="4537" y="7937"/>
                    <a:pt x="4436" y="7978"/>
                  </a:cubicBezTo>
                  <a:cubicBezTo>
                    <a:pt x="4739" y="7211"/>
                    <a:pt x="4920" y="6365"/>
                    <a:pt x="4961" y="5538"/>
                  </a:cubicBezTo>
                  <a:cubicBezTo>
                    <a:pt x="4961" y="5276"/>
                    <a:pt x="4961" y="5014"/>
                    <a:pt x="4940" y="4752"/>
                  </a:cubicBezTo>
                  <a:cubicBezTo>
                    <a:pt x="4928" y="4689"/>
                    <a:pt x="4876" y="4657"/>
                    <a:pt x="4829" y="4657"/>
                  </a:cubicBezTo>
                  <a:cubicBezTo>
                    <a:pt x="4801" y="4657"/>
                    <a:pt x="4774" y="4668"/>
                    <a:pt x="4759" y="4691"/>
                  </a:cubicBezTo>
                  <a:cubicBezTo>
                    <a:pt x="4618" y="4792"/>
                    <a:pt x="4497" y="4893"/>
                    <a:pt x="4376" y="5014"/>
                  </a:cubicBezTo>
                  <a:lnTo>
                    <a:pt x="4457" y="2514"/>
                  </a:lnTo>
                  <a:cubicBezTo>
                    <a:pt x="4457" y="2445"/>
                    <a:pt x="4410" y="2404"/>
                    <a:pt x="4355" y="2404"/>
                  </a:cubicBezTo>
                  <a:cubicBezTo>
                    <a:pt x="4329" y="2404"/>
                    <a:pt x="4301" y="2413"/>
                    <a:pt x="4275" y="2433"/>
                  </a:cubicBezTo>
                  <a:cubicBezTo>
                    <a:pt x="4174" y="2493"/>
                    <a:pt x="4094" y="2554"/>
                    <a:pt x="3993" y="2614"/>
                  </a:cubicBezTo>
                  <a:cubicBezTo>
                    <a:pt x="3630" y="1768"/>
                    <a:pt x="3227" y="941"/>
                    <a:pt x="2763" y="134"/>
                  </a:cubicBezTo>
                  <a:cubicBezTo>
                    <a:pt x="2763" y="114"/>
                    <a:pt x="2743" y="94"/>
                    <a:pt x="2723" y="94"/>
                  </a:cubicBezTo>
                  <a:cubicBezTo>
                    <a:pt x="2710" y="43"/>
                    <a:pt x="2658" y="1"/>
                    <a:pt x="2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 name="Google Shape;258;p9"/>
            <p:cNvSpPr/>
            <p:nvPr/>
          </p:nvSpPr>
          <p:spPr>
            <a:xfrm>
              <a:off x="3982875" y="4013900"/>
              <a:ext cx="90750" cy="139950"/>
            </a:xfrm>
            <a:custGeom>
              <a:avLst/>
              <a:gdLst/>
              <a:ahLst/>
              <a:cxnLst/>
              <a:rect l="l" t="t" r="r" b="b"/>
              <a:pathLst>
                <a:path w="3630" h="5598" extrusionOk="0">
                  <a:moveTo>
                    <a:pt x="2828" y="1"/>
                  </a:moveTo>
                  <a:cubicBezTo>
                    <a:pt x="2792" y="1"/>
                    <a:pt x="2756" y="11"/>
                    <a:pt x="2722" y="27"/>
                  </a:cubicBezTo>
                  <a:cubicBezTo>
                    <a:pt x="2642" y="47"/>
                    <a:pt x="2561" y="108"/>
                    <a:pt x="2500" y="148"/>
                  </a:cubicBezTo>
                  <a:cubicBezTo>
                    <a:pt x="2420" y="189"/>
                    <a:pt x="2339" y="249"/>
                    <a:pt x="2258" y="289"/>
                  </a:cubicBezTo>
                  <a:cubicBezTo>
                    <a:pt x="2097" y="390"/>
                    <a:pt x="1936" y="491"/>
                    <a:pt x="1795" y="612"/>
                  </a:cubicBezTo>
                  <a:cubicBezTo>
                    <a:pt x="1512" y="814"/>
                    <a:pt x="1270" y="1056"/>
                    <a:pt x="1069" y="1338"/>
                  </a:cubicBezTo>
                  <a:cubicBezTo>
                    <a:pt x="908" y="1560"/>
                    <a:pt x="787" y="1802"/>
                    <a:pt x="706" y="2044"/>
                  </a:cubicBezTo>
                  <a:cubicBezTo>
                    <a:pt x="686" y="2023"/>
                    <a:pt x="666" y="1983"/>
                    <a:pt x="645" y="1943"/>
                  </a:cubicBezTo>
                  <a:cubicBezTo>
                    <a:pt x="634" y="1919"/>
                    <a:pt x="608" y="1909"/>
                    <a:pt x="581" y="1909"/>
                  </a:cubicBezTo>
                  <a:cubicBezTo>
                    <a:pt x="561" y="1909"/>
                    <a:pt x="541" y="1914"/>
                    <a:pt x="524" y="1923"/>
                  </a:cubicBezTo>
                  <a:cubicBezTo>
                    <a:pt x="484" y="1923"/>
                    <a:pt x="464" y="1963"/>
                    <a:pt x="444" y="2003"/>
                  </a:cubicBezTo>
                  <a:cubicBezTo>
                    <a:pt x="343" y="2527"/>
                    <a:pt x="303" y="3032"/>
                    <a:pt x="323" y="3556"/>
                  </a:cubicBezTo>
                  <a:cubicBezTo>
                    <a:pt x="283" y="3515"/>
                    <a:pt x="242" y="3475"/>
                    <a:pt x="202" y="3415"/>
                  </a:cubicBezTo>
                  <a:cubicBezTo>
                    <a:pt x="178" y="3385"/>
                    <a:pt x="151" y="3373"/>
                    <a:pt x="125" y="3373"/>
                  </a:cubicBezTo>
                  <a:cubicBezTo>
                    <a:pt x="61" y="3373"/>
                    <a:pt x="0" y="3444"/>
                    <a:pt x="0" y="3515"/>
                  </a:cubicBezTo>
                  <a:cubicBezTo>
                    <a:pt x="81" y="4161"/>
                    <a:pt x="182" y="4806"/>
                    <a:pt x="323" y="5431"/>
                  </a:cubicBezTo>
                  <a:cubicBezTo>
                    <a:pt x="343" y="5491"/>
                    <a:pt x="383" y="5512"/>
                    <a:pt x="424" y="5512"/>
                  </a:cubicBezTo>
                  <a:cubicBezTo>
                    <a:pt x="440" y="5561"/>
                    <a:pt x="484" y="5597"/>
                    <a:pt x="544" y="5597"/>
                  </a:cubicBezTo>
                  <a:cubicBezTo>
                    <a:pt x="557" y="5597"/>
                    <a:pt x="571" y="5596"/>
                    <a:pt x="585" y="5592"/>
                  </a:cubicBezTo>
                  <a:cubicBezTo>
                    <a:pt x="1412" y="5249"/>
                    <a:pt x="2158" y="4765"/>
                    <a:pt x="2823" y="4161"/>
                  </a:cubicBezTo>
                  <a:cubicBezTo>
                    <a:pt x="2883" y="4100"/>
                    <a:pt x="2863" y="3999"/>
                    <a:pt x="2783" y="3959"/>
                  </a:cubicBezTo>
                  <a:cubicBezTo>
                    <a:pt x="2682" y="3919"/>
                    <a:pt x="2561" y="3898"/>
                    <a:pt x="2460" y="3858"/>
                  </a:cubicBezTo>
                  <a:cubicBezTo>
                    <a:pt x="2823" y="3435"/>
                    <a:pt x="3206" y="3011"/>
                    <a:pt x="3589" y="2608"/>
                  </a:cubicBezTo>
                  <a:cubicBezTo>
                    <a:pt x="3630" y="2548"/>
                    <a:pt x="3630" y="2467"/>
                    <a:pt x="3569" y="2427"/>
                  </a:cubicBezTo>
                  <a:cubicBezTo>
                    <a:pt x="3448" y="2326"/>
                    <a:pt x="3327" y="2205"/>
                    <a:pt x="3226" y="2064"/>
                  </a:cubicBezTo>
                  <a:cubicBezTo>
                    <a:pt x="3246" y="2044"/>
                    <a:pt x="3246" y="2023"/>
                    <a:pt x="3246" y="1983"/>
                  </a:cubicBezTo>
                  <a:cubicBezTo>
                    <a:pt x="3226" y="1600"/>
                    <a:pt x="3186" y="1237"/>
                    <a:pt x="3146" y="854"/>
                  </a:cubicBezTo>
                  <a:cubicBezTo>
                    <a:pt x="3105" y="672"/>
                    <a:pt x="3085" y="471"/>
                    <a:pt x="3045" y="289"/>
                  </a:cubicBezTo>
                  <a:cubicBezTo>
                    <a:pt x="3045" y="209"/>
                    <a:pt x="3025" y="128"/>
                    <a:pt x="2964" y="68"/>
                  </a:cubicBezTo>
                  <a:cubicBezTo>
                    <a:pt x="2929" y="20"/>
                    <a:pt x="2879" y="1"/>
                    <a:pt x="2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 name="Google Shape;259;p9"/>
            <p:cNvSpPr/>
            <p:nvPr/>
          </p:nvSpPr>
          <p:spPr>
            <a:xfrm>
              <a:off x="3680425" y="3640200"/>
              <a:ext cx="366925" cy="679525"/>
            </a:xfrm>
            <a:custGeom>
              <a:avLst/>
              <a:gdLst/>
              <a:ahLst/>
              <a:cxnLst/>
              <a:rect l="l" t="t" r="r" b="b"/>
              <a:pathLst>
                <a:path w="14677" h="27181" extrusionOk="0">
                  <a:moveTo>
                    <a:pt x="3198" y="0"/>
                  </a:moveTo>
                  <a:cubicBezTo>
                    <a:pt x="3159" y="0"/>
                    <a:pt x="3121" y="22"/>
                    <a:pt x="3106" y="75"/>
                  </a:cubicBezTo>
                  <a:cubicBezTo>
                    <a:pt x="2602" y="1789"/>
                    <a:pt x="2461" y="3583"/>
                    <a:pt x="2662" y="5358"/>
                  </a:cubicBezTo>
                  <a:cubicBezTo>
                    <a:pt x="2864" y="7132"/>
                    <a:pt x="3388" y="8866"/>
                    <a:pt x="4255" y="10419"/>
                  </a:cubicBezTo>
                  <a:cubicBezTo>
                    <a:pt x="4759" y="11346"/>
                    <a:pt x="5384" y="12193"/>
                    <a:pt x="6009" y="13040"/>
                  </a:cubicBezTo>
                  <a:cubicBezTo>
                    <a:pt x="6634" y="13886"/>
                    <a:pt x="7300" y="14733"/>
                    <a:pt x="7945" y="15580"/>
                  </a:cubicBezTo>
                  <a:cubicBezTo>
                    <a:pt x="8489" y="16286"/>
                    <a:pt x="9013" y="16992"/>
                    <a:pt x="9538" y="17717"/>
                  </a:cubicBezTo>
                  <a:cubicBezTo>
                    <a:pt x="8388" y="17133"/>
                    <a:pt x="7239" y="16568"/>
                    <a:pt x="6090" y="16024"/>
                  </a:cubicBezTo>
                  <a:cubicBezTo>
                    <a:pt x="4840" y="15419"/>
                    <a:pt x="3590" y="14854"/>
                    <a:pt x="2319" y="14290"/>
                  </a:cubicBezTo>
                  <a:cubicBezTo>
                    <a:pt x="1594" y="13967"/>
                    <a:pt x="888" y="13665"/>
                    <a:pt x="162" y="13362"/>
                  </a:cubicBezTo>
                  <a:cubicBezTo>
                    <a:pt x="151" y="13359"/>
                    <a:pt x="140" y="13357"/>
                    <a:pt x="129" y="13357"/>
                  </a:cubicBezTo>
                  <a:cubicBezTo>
                    <a:pt x="81" y="13357"/>
                    <a:pt x="37" y="13390"/>
                    <a:pt x="21" y="13423"/>
                  </a:cubicBezTo>
                  <a:cubicBezTo>
                    <a:pt x="1" y="13483"/>
                    <a:pt x="41" y="13544"/>
                    <a:pt x="81" y="13564"/>
                  </a:cubicBezTo>
                  <a:cubicBezTo>
                    <a:pt x="1372" y="14108"/>
                    <a:pt x="2622" y="14673"/>
                    <a:pt x="3892" y="15237"/>
                  </a:cubicBezTo>
                  <a:cubicBezTo>
                    <a:pt x="5142" y="15802"/>
                    <a:pt x="6392" y="16407"/>
                    <a:pt x="7622" y="17012"/>
                  </a:cubicBezTo>
                  <a:cubicBezTo>
                    <a:pt x="8328" y="17354"/>
                    <a:pt x="9013" y="17697"/>
                    <a:pt x="9719" y="18060"/>
                  </a:cubicBezTo>
                  <a:cubicBezTo>
                    <a:pt x="9739" y="18060"/>
                    <a:pt x="9759" y="18080"/>
                    <a:pt x="9780" y="18080"/>
                  </a:cubicBezTo>
                  <a:cubicBezTo>
                    <a:pt x="10384" y="18947"/>
                    <a:pt x="10949" y="19834"/>
                    <a:pt x="11453" y="20762"/>
                  </a:cubicBezTo>
                  <a:cubicBezTo>
                    <a:pt x="11554" y="20943"/>
                    <a:pt x="11655" y="21125"/>
                    <a:pt x="11735" y="21306"/>
                  </a:cubicBezTo>
                  <a:cubicBezTo>
                    <a:pt x="11755" y="21326"/>
                    <a:pt x="11755" y="21347"/>
                    <a:pt x="11776" y="21367"/>
                  </a:cubicBezTo>
                  <a:cubicBezTo>
                    <a:pt x="12562" y="22940"/>
                    <a:pt x="13147" y="24613"/>
                    <a:pt x="13368" y="26367"/>
                  </a:cubicBezTo>
                  <a:cubicBezTo>
                    <a:pt x="13389" y="26609"/>
                    <a:pt x="13429" y="26851"/>
                    <a:pt x="13429" y="27093"/>
                  </a:cubicBezTo>
                  <a:cubicBezTo>
                    <a:pt x="13438" y="27154"/>
                    <a:pt x="13484" y="27181"/>
                    <a:pt x="13532" y="27181"/>
                  </a:cubicBezTo>
                  <a:cubicBezTo>
                    <a:pt x="13595" y="27181"/>
                    <a:pt x="13662" y="27133"/>
                    <a:pt x="13651" y="27053"/>
                  </a:cubicBezTo>
                  <a:cubicBezTo>
                    <a:pt x="13530" y="25178"/>
                    <a:pt x="12965" y="23363"/>
                    <a:pt x="12179" y="21689"/>
                  </a:cubicBezTo>
                  <a:cubicBezTo>
                    <a:pt x="12199" y="21669"/>
                    <a:pt x="12219" y="21649"/>
                    <a:pt x="12219" y="21629"/>
                  </a:cubicBezTo>
                  <a:cubicBezTo>
                    <a:pt x="12562" y="20923"/>
                    <a:pt x="12905" y="20218"/>
                    <a:pt x="13227" y="19492"/>
                  </a:cubicBezTo>
                  <a:cubicBezTo>
                    <a:pt x="13550" y="18786"/>
                    <a:pt x="13852" y="18060"/>
                    <a:pt x="14155" y="17334"/>
                  </a:cubicBezTo>
                  <a:cubicBezTo>
                    <a:pt x="14316" y="16931"/>
                    <a:pt x="14477" y="16528"/>
                    <a:pt x="14639" y="16104"/>
                  </a:cubicBezTo>
                  <a:cubicBezTo>
                    <a:pt x="14676" y="16029"/>
                    <a:pt x="14612" y="15969"/>
                    <a:pt x="14544" y="15969"/>
                  </a:cubicBezTo>
                  <a:cubicBezTo>
                    <a:pt x="14503" y="15969"/>
                    <a:pt x="14460" y="15991"/>
                    <a:pt x="14437" y="16044"/>
                  </a:cubicBezTo>
                  <a:cubicBezTo>
                    <a:pt x="14155" y="16770"/>
                    <a:pt x="13852" y="17496"/>
                    <a:pt x="13550" y="18201"/>
                  </a:cubicBezTo>
                  <a:cubicBezTo>
                    <a:pt x="13227" y="18927"/>
                    <a:pt x="12905" y="19653"/>
                    <a:pt x="12582" y="20359"/>
                  </a:cubicBezTo>
                  <a:cubicBezTo>
                    <a:pt x="12421" y="20722"/>
                    <a:pt x="12239" y="21085"/>
                    <a:pt x="12058" y="21447"/>
                  </a:cubicBezTo>
                  <a:cubicBezTo>
                    <a:pt x="12038" y="21387"/>
                    <a:pt x="11997" y="21326"/>
                    <a:pt x="11957" y="21246"/>
                  </a:cubicBezTo>
                  <a:cubicBezTo>
                    <a:pt x="11997" y="20298"/>
                    <a:pt x="11856" y="19330"/>
                    <a:pt x="11655" y="18403"/>
                  </a:cubicBezTo>
                  <a:cubicBezTo>
                    <a:pt x="11413" y="17435"/>
                    <a:pt x="11110" y="16508"/>
                    <a:pt x="10848" y="15560"/>
                  </a:cubicBezTo>
                  <a:cubicBezTo>
                    <a:pt x="10566" y="14633"/>
                    <a:pt x="10324" y="13685"/>
                    <a:pt x="10183" y="12717"/>
                  </a:cubicBezTo>
                  <a:cubicBezTo>
                    <a:pt x="10062" y="11769"/>
                    <a:pt x="10042" y="10822"/>
                    <a:pt x="10122" y="9874"/>
                  </a:cubicBezTo>
                  <a:cubicBezTo>
                    <a:pt x="10203" y="8926"/>
                    <a:pt x="10384" y="7999"/>
                    <a:pt x="10647" y="7092"/>
                  </a:cubicBezTo>
                  <a:cubicBezTo>
                    <a:pt x="10687" y="6971"/>
                    <a:pt x="10727" y="6850"/>
                    <a:pt x="10768" y="6749"/>
                  </a:cubicBezTo>
                  <a:cubicBezTo>
                    <a:pt x="10793" y="6660"/>
                    <a:pt x="10714" y="6595"/>
                    <a:pt x="10642" y="6595"/>
                  </a:cubicBezTo>
                  <a:cubicBezTo>
                    <a:pt x="10600" y="6595"/>
                    <a:pt x="10561" y="6616"/>
                    <a:pt x="10546" y="6668"/>
                  </a:cubicBezTo>
                  <a:cubicBezTo>
                    <a:pt x="10243" y="7576"/>
                    <a:pt x="10042" y="8523"/>
                    <a:pt x="9941" y="9471"/>
                  </a:cubicBezTo>
                  <a:cubicBezTo>
                    <a:pt x="9840" y="10419"/>
                    <a:pt x="9820" y="11386"/>
                    <a:pt x="9921" y="12334"/>
                  </a:cubicBezTo>
                  <a:cubicBezTo>
                    <a:pt x="10022" y="13302"/>
                    <a:pt x="10243" y="14249"/>
                    <a:pt x="10505" y="15197"/>
                  </a:cubicBezTo>
                  <a:cubicBezTo>
                    <a:pt x="10768" y="16145"/>
                    <a:pt x="11090" y="17072"/>
                    <a:pt x="11332" y="18040"/>
                  </a:cubicBezTo>
                  <a:cubicBezTo>
                    <a:pt x="11554" y="18947"/>
                    <a:pt x="11735" y="19895"/>
                    <a:pt x="11755" y="20843"/>
                  </a:cubicBezTo>
                  <a:cubicBezTo>
                    <a:pt x="10909" y="19230"/>
                    <a:pt x="9860" y="17738"/>
                    <a:pt x="8771" y="16306"/>
                  </a:cubicBezTo>
                  <a:cubicBezTo>
                    <a:pt x="7501" y="14612"/>
                    <a:pt x="6130" y="12979"/>
                    <a:pt x="4981" y="11205"/>
                  </a:cubicBezTo>
                  <a:cubicBezTo>
                    <a:pt x="3993" y="9652"/>
                    <a:pt x="3307" y="7939"/>
                    <a:pt x="2985" y="6124"/>
                  </a:cubicBezTo>
                  <a:cubicBezTo>
                    <a:pt x="2682" y="4350"/>
                    <a:pt x="2743" y="2535"/>
                    <a:pt x="3146" y="781"/>
                  </a:cubicBezTo>
                  <a:cubicBezTo>
                    <a:pt x="3207" y="579"/>
                    <a:pt x="3247" y="357"/>
                    <a:pt x="3307" y="136"/>
                  </a:cubicBezTo>
                  <a:cubicBezTo>
                    <a:pt x="3333" y="60"/>
                    <a:pt x="3264" y="0"/>
                    <a:pt x="3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0" name="Google Shape;260;p9"/>
          <p:cNvGrpSpPr/>
          <p:nvPr/>
        </p:nvGrpSpPr>
        <p:grpSpPr>
          <a:xfrm rot="4015939" flipH="1">
            <a:off x="11164596" y="5819031"/>
            <a:ext cx="1499764" cy="887291"/>
            <a:chOff x="5787975" y="2528550"/>
            <a:chExt cx="1124875" cy="667150"/>
          </a:xfrm>
        </p:grpSpPr>
        <p:sp>
          <p:nvSpPr>
            <p:cNvPr id="261" name="Google Shape;261;p9"/>
            <p:cNvSpPr/>
            <p:nvPr/>
          </p:nvSpPr>
          <p:spPr>
            <a:xfrm>
              <a:off x="6184375" y="2613325"/>
              <a:ext cx="198775" cy="236300"/>
            </a:xfrm>
            <a:custGeom>
              <a:avLst/>
              <a:gdLst/>
              <a:ahLst/>
              <a:cxnLst/>
              <a:rect l="l" t="t" r="r" b="b"/>
              <a:pathLst>
                <a:path w="7951" h="9452" extrusionOk="0">
                  <a:moveTo>
                    <a:pt x="7500" y="0"/>
                  </a:moveTo>
                  <a:cubicBezTo>
                    <a:pt x="7459" y="0"/>
                    <a:pt x="7416" y="10"/>
                    <a:pt x="7371" y="33"/>
                  </a:cubicBezTo>
                  <a:cubicBezTo>
                    <a:pt x="3767" y="1826"/>
                    <a:pt x="145" y="4795"/>
                    <a:pt x="0" y="9160"/>
                  </a:cubicBezTo>
                  <a:cubicBezTo>
                    <a:pt x="0" y="9196"/>
                    <a:pt x="18" y="9214"/>
                    <a:pt x="18" y="9250"/>
                  </a:cubicBezTo>
                  <a:cubicBezTo>
                    <a:pt x="35" y="9351"/>
                    <a:pt x="99" y="9452"/>
                    <a:pt x="208" y="9452"/>
                  </a:cubicBezTo>
                  <a:cubicBezTo>
                    <a:pt x="217" y="9452"/>
                    <a:pt x="226" y="9451"/>
                    <a:pt x="236" y="9450"/>
                  </a:cubicBezTo>
                  <a:cubicBezTo>
                    <a:pt x="1467" y="9413"/>
                    <a:pt x="2590" y="8888"/>
                    <a:pt x="3604" y="8254"/>
                  </a:cubicBezTo>
                  <a:cubicBezTo>
                    <a:pt x="4510" y="7711"/>
                    <a:pt x="5361" y="7077"/>
                    <a:pt x="6067" y="6299"/>
                  </a:cubicBezTo>
                  <a:cubicBezTo>
                    <a:pt x="6755" y="5556"/>
                    <a:pt x="7298" y="4705"/>
                    <a:pt x="7588" y="3745"/>
                  </a:cubicBezTo>
                  <a:cubicBezTo>
                    <a:pt x="7950" y="2604"/>
                    <a:pt x="7842" y="1409"/>
                    <a:pt x="7733" y="232"/>
                  </a:cubicBezTo>
                  <a:cubicBezTo>
                    <a:pt x="7719" y="95"/>
                    <a:pt x="7624" y="0"/>
                    <a:pt x="75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 name="Google Shape;262;p9"/>
            <p:cNvSpPr/>
            <p:nvPr/>
          </p:nvSpPr>
          <p:spPr>
            <a:xfrm>
              <a:off x="6065700" y="2984225"/>
              <a:ext cx="371775" cy="131225"/>
            </a:xfrm>
            <a:custGeom>
              <a:avLst/>
              <a:gdLst/>
              <a:ahLst/>
              <a:cxnLst/>
              <a:rect l="l" t="t" r="r" b="b"/>
              <a:pathLst>
                <a:path w="14871" h="5249" extrusionOk="0">
                  <a:moveTo>
                    <a:pt x="6284" y="1"/>
                  </a:moveTo>
                  <a:cubicBezTo>
                    <a:pt x="5593" y="1"/>
                    <a:pt x="4904" y="35"/>
                    <a:pt x="4222" y="101"/>
                  </a:cubicBezTo>
                  <a:cubicBezTo>
                    <a:pt x="3009" y="209"/>
                    <a:pt x="1814" y="427"/>
                    <a:pt x="655" y="735"/>
                  </a:cubicBezTo>
                  <a:cubicBezTo>
                    <a:pt x="582" y="753"/>
                    <a:pt x="546" y="789"/>
                    <a:pt x="510" y="843"/>
                  </a:cubicBezTo>
                  <a:cubicBezTo>
                    <a:pt x="458" y="799"/>
                    <a:pt x="402" y="781"/>
                    <a:pt x="348" y="781"/>
                  </a:cubicBezTo>
                  <a:cubicBezTo>
                    <a:pt x="158" y="781"/>
                    <a:pt x="0" y="1014"/>
                    <a:pt x="184" y="1169"/>
                  </a:cubicBezTo>
                  <a:cubicBezTo>
                    <a:pt x="1035" y="1930"/>
                    <a:pt x="1922" y="2654"/>
                    <a:pt x="2864" y="3324"/>
                  </a:cubicBezTo>
                  <a:cubicBezTo>
                    <a:pt x="3697" y="3922"/>
                    <a:pt x="4566" y="4501"/>
                    <a:pt x="5526" y="4864"/>
                  </a:cubicBezTo>
                  <a:cubicBezTo>
                    <a:pt x="6404" y="5187"/>
                    <a:pt x="7347" y="5248"/>
                    <a:pt x="8278" y="5248"/>
                  </a:cubicBezTo>
                  <a:cubicBezTo>
                    <a:pt x="8442" y="5248"/>
                    <a:pt x="8605" y="5247"/>
                    <a:pt x="8768" y="5244"/>
                  </a:cubicBezTo>
                  <a:cubicBezTo>
                    <a:pt x="9800" y="5208"/>
                    <a:pt x="10850" y="5117"/>
                    <a:pt x="11846" y="4864"/>
                  </a:cubicBezTo>
                  <a:cubicBezTo>
                    <a:pt x="12933" y="4574"/>
                    <a:pt x="13965" y="4085"/>
                    <a:pt x="14780" y="3306"/>
                  </a:cubicBezTo>
                  <a:cubicBezTo>
                    <a:pt x="14852" y="3234"/>
                    <a:pt x="14871" y="3107"/>
                    <a:pt x="14816" y="3016"/>
                  </a:cubicBezTo>
                  <a:cubicBezTo>
                    <a:pt x="13802" y="1550"/>
                    <a:pt x="12136" y="807"/>
                    <a:pt x="10452" y="445"/>
                  </a:cubicBezTo>
                  <a:cubicBezTo>
                    <a:pt x="9093" y="142"/>
                    <a:pt x="7686" y="1"/>
                    <a:pt x="6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 name="Google Shape;263;p9"/>
            <p:cNvSpPr/>
            <p:nvPr/>
          </p:nvSpPr>
          <p:spPr>
            <a:xfrm>
              <a:off x="5787975" y="2706700"/>
              <a:ext cx="601025" cy="486775"/>
            </a:xfrm>
            <a:custGeom>
              <a:avLst/>
              <a:gdLst/>
              <a:ahLst/>
              <a:cxnLst/>
              <a:rect l="l" t="t" r="r" b="b"/>
              <a:pathLst>
                <a:path w="24041" h="19471" extrusionOk="0">
                  <a:moveTo>
                    <a:pt x="21208" y="0"/>
                  </a:moveTo>
                  <a:cubicBezTo>
                    <a:pt x="21131" y="0"/>
                    <a:pt x="21052" y="30"/>
                    <a:pt x="20981" y="101"/>
                  </a:cubicBezTo>
                  <a:cubicBezTo>
                    <a:pt x="18247" y="2998"/>
                    <a:pt x="15494" y="5896"/>
                    <a:pt x="12742" y="8775"/>
                  </a:cubicBezTo>
                  <a:cubicBezTo>
                    <a:pt x="12669" y="8866"/>
                    <a:pt x="12633" y="8956"/>
                    <a:pt x="12651" y="9047"/>
                  </a:cubicBezTo>
                  <a:cubicBezTo>
                    <a:pt x="9609" y="10441"/>
                    <a:pt x="6783" y="12270"/>
                    <a:pt x="4284" y="14498"/>
                  </a:cubicBezTo>
                  <a:cubicBezTo>
                    <a:pt x="2781" y="15838"/>
                    <a:pt x="1423" y="17305"/>
                    <a:pt x="192" y="18880"/>
                  </a:cubicBezTo>
                  <a:cubicBezTo>
                    <a:pt x="0" y="19140"/>
                    <a:pt x="221" y="19471"/>
                    <a:pt x="458" y="19471"/>
                  </a:cubicBezTo>
                  <a:cubicBezTo>
                    <a:pt x="535" y="19471"/>
                    <a:pt x="614" y="19436"/>
                    <a:pt x="681" y="19351"/>
                  </a:cubicBezTo>
                  <a:cubicBezTo>
                    <a:pt x="2799" y="16580"/>
                    <a:pt x="5407" y="14172"/>
                    <a:pt x="8305" y="12234"/>
                  </a:cubicBezTo>
                  <a:cubicBezTo>
                    <a:pt x="12886" y="12868"/>
                    <a:pt x="17432" y="13665"/>
                    <a:pt x="21959" y="14588"/>
                  </a:cubicBezTo>
                  <a:cubicBezTo>
                    <a:pt x="21987" y="14594"/>
                    <a:pt x="22013" y="14597"/>
                    <a:pt x="22039" y="14597"/>
                  </a:cubicBezTo>
                  <a:cubicBezTo>
                    <a:pt x="22397" y="14597"/>
                    <a:pt x="22529" y="14039"/>
                    <a:pt x="22140" y="13954"/>
                  </a:cubicBezTo>
                  <a:cubicBezTo>
                    <a:pt x="17830" y="13067"/>
                    <a:pt x="13502" y="12306"/>
                    <a:pt x="9156" y="11691"/>
                  </a:cubicBezTo>
                  <a:cubicBezTo>
                    <a:pt x="11836" y="10007"/>
                    <a:pt x="14752" y="8721"/>
                    <a:pt x="17794" y="7870"/>
                  </a:cubicBezTo>
                  <a:cubicBezTo>
                    <a:pt x="19696" y="7344"/>
                    <a:pt x="21651" y="7000"/>
                    <a:pt x="23607" y="6837"/>
                  </a:cubicBezTo>
                  <a:cubicBezTo>
                    <a:pt x="24013" y="6802"/>
                    <a:pt x="24041" y="6166"/>
                    <a:pt x="23641" y="6166"/>
                  </a:cubicBezTo>
                  <a:cubicBezTo>
                    <a:pt x="23630" y="6166"/>
                    <a:pt x="23619" y="6166"/>
                    <a:pt x="23607" y="6167"/>
                  </a:cubicBezTo>
                  <a:cubicBezTo>
                    <a:pt x="20275" y="6439"/>
                    <a:pt x="17015" y="7236"/>
                    <a:pt x="13937" y="8485"/>
                  </a:cubicBezTo>
                  <a:cubicBezTo>
                    <a:pt x="16436" y="5859"/>
                    <a:pt x="18953" y="3215"/>
                    <a:pt x="21470" y="572"/>
                  </a:cubicBezTo>
                  <a:cubicBezTo>
                    <a:pt x="21694" y="334"/>
                    <a:pt x="21465" y="0"/>
                    <a:pt x="21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 name="Google Shape;264;p9"/>
            <p:cNvSpPr/>
            <p:nvPr/>
          </p:nvSpPr>
          <p:spPr>
            <a:xfrm>
              <a:off x="6335125" y="2528550"/>
              <a:ext cx="577725" cy="667150"/>
            </a:xfrm>
            <a:custGeom>
              <a:avLst/>
              <a:gdLst/>
              <a:ahLst/>
              <a:cxnLst/>
              <a:rect l="l" t="t" r="r" b="b"/>
              <a:pathLst>
                <a:path w="23109" h="26686" extrusionOk="0">
                  <a:moveTo>
                    <a:pt x="13891" y="1"/>
                  </a:moveTo>
                  <a:cubicBezTo>
                    <a:pt x="13203" y="1"/>
                    <a:pt x="12641" y="544"/>
                    <a:pt x="12189" y="997"/>
                  </a:cubicBezTo>
                  <a:cubicBezTo>
                    <a:pt x="11609" y="1540"/>
                    <a:pt x="11102" y="2138"/>
                    <a:pt x="10613" y="2772"/>
                  </a:cubicBezTo>
                  <a:cubicBezTo>
                    <a:pt x="8766" y="5180"/>
                    <a:pt x="7462" y="7987"/>
                    <a:pt x="5397" y="10251"/>
                  </a:cubicBezTo>
                  <a:cubicBezTo>
                    <a:pt x="4238" y="11519"/>
                    <a:pt x="2862" y="12587"/>
                    <a:pt x="1214" y="13112"/>
                  </a:cubicBezTo>
                  <a:cubicBezTo>
                    <a:pt x="1178" y="13130"/>
                    <a:pt x="1160" y="13130"/>
                    <a:pt x="1142" y="13148"/>
                  </a:cubicBezTo>
                  <a:cubicBezTo>
                    <a:pt x="852" y="13203"/>
                    <a:pt x="562" y="13275"/>
                    <a:pt x="291" y="13330"/>
                  </a:cubicBezTo>
                  <a:cubicBezTo>
                    <a:pt x="1" y="13384"/>
                    <a:pt x="91" y="13764"/>
                    <a:pt x="345" y="13782"/>
                  </a:cubicBezTo>
                  <a:cubicBezTo>
                    <a:pt x="3369" y="14090"/>
                    <a:pt x="5977" y="16263"/>
                    <a:pt x="6792" y="19197"/>
                  </a:cubicBezTo>
                  <a:cubicBezTo>
                    <a:pt x="7009" y="19976"/>
                    <a:pt x="7100" y="20791"/>
                    <a:pt x="7064" y="21606"/>
                  </a:cubicBezTo>
                  <a:cubicBezTo>
                    <a:pt x="7027" y="22420"/>
                    <a:pt x="6774" y="23181"/>
                    <a:pt x="6647" y="23978"/>
                  </a:cubicBezTo>
                  <a:cubicBezTo>
                    <a:pt x="6538" y="24630"/>
                    <a:pt x="6538" y="25318"/>
                    <a:pt x="6937" y="25879"/>
                  </a:cubicBezTo>
                  <a:cubicBezTo>
                    <a:pt x="7220" y="26321"/>
                    <a:pt x="7709" y="26677"/>
                    <a:pt x="8255" y="26677"/>
                  </a:cubicBezTo>
                  <a:cubicBezTo>
                    <a:pt x="8268" y="26677"/>
                    <a:pt x="8281" y="26677"/>
                    <a:pt x="8295" y="26676"/>
                  </a:cubicBezTo>
                  <a:cubicBezTo>
                    <a:pt x="8965" y="26640"/>
                    <a:pt x="9400" y="26079"/>
                    <a:pt x="9508" y="25463"/>
                  </a:cubicBezTo>
                  <a:cubicBezTo>
                    <a:pt x="9545" y="25264"/>
                    <a:pt x="9526" y="25083"/>
                    <a:pt x="9508" y="24901"/>
                  </a:cubicBezTo>
                  <a:lnTo>
                    <a:pt x="9508" y="24901"/>
                  </a:lnTo>
                  <a:cubicBezTo>
                    <a:pt x="9844" y="25125"/>
                    <a:pt x="10205" y="25272"/>
                    <a:pt x="10580" y="25272"/>
                  </a:cubicBezTo>
                  <a:cubicBezTo>
                    <a:pt x="10751" y="25272"/>
                    <a:pt x="10926" y="25241"/>
                    <a:pt x="11102" y="25173"/>
                  </a:cubicBezTo>
                  <a:cubicBezTo>
                    <a:pt x="11410" y="25064"/>
                    <a:pt x="11645" y="24811"/>
                    <a:pt x="11754" y="24503"/>
                  </a:cubicBezTo>
                  <a:cubicBezTo>
                    <a:pt x="11790" y="24576"/>
                    <a:pt x="11826" y="24648"/>
                    <a:pt x="11881" y="24720"/>
                  </a:cubicBezTo>
                  <a:cubicBezTo>
                    <a:pt x="12539" y="25822"/>
                    <a:pt x="13510" y="26685"/>
                    <a:pt x="14795" y="26685"/>
                  </a:cubicBezTo>
                  <a:cubicBezTo>
                    <a:pt x="14925" y="26685"/>
                    <a:pt x="15058" y="26676"/>
                    <a:pt x="15195" y="26658"/>
                  </a:cubicBezTo>
                  <a:cubicBezTo>
                    <a:pt x="17839" y="26296"/>
                    <a:pt x="20084" y="23344"/>
                    <a:pt x="19740" y="20700"/>
                  </a:cubicBezTo>
                  <a:cubicBezTo>
                    <a:pt x="19613" y="19632"/>
                    <a:pt x="19070" y="18617"/>
                    <a:pt x="18237" y="17947"/>
                  </a:cubicBezTo>
                  <a:lnTo>
                    <a:pt x="18237" y="17947"/>
                  </a:lnTo>
                  <a:cubicBezTo>
                    <a:pt x="18301" y="17950"/>
                    <a:pt x="18366" y="17951"/>
                    <a:pt x="18431" y="17951"/>
                  </a:cubicBezTo>
                  <a:cubicBezTo>
                    <a:pt x="18916" y="17951"/>
                    <a:pt x="19415" y="17888"/>
                    <a:pt x="19831" y="17712"/>
                  </a:cubicBezTo>
                  <a:cubicBezTo>
                    <a:pt x="20519" y="17422"/>
                    <a:pt x="20428" y="16662"/>
                    <a:pt x="20030" y="16173"/>
                  </a:cubicBezTo>
                  <a:cubicBezTo>
                    <a:pt x="19613" y="15629"/>
                    <a:pt x="19016" y="15358"/>
                    <a:pt x="18364" y="15231"/>
                  </a:cubicBezTo>
                  <a:cubicBezTo>
                    <a:pt x="18726" y="15122"/>
                    <a:pt x="19106" y="14996"/>
                    <a:pt x="19450" y="14851"/>
                  </a:cubicBezTo>
                  <a:cubicBezTo>
                    <a:pt x="20320" y="14507"/>
                    <a:pt x="21243" y="14072"/>
                    <a:pt x="21859" y="13348"/>
                  </a:cubicBezTo>
                  <a:cubicBezTo>
                    <a:pt x="23109" y="11881"/>
                    <a:pt x="22131" y="9798"/>
                    <a:pt x="20736" y="8820"/>
                  </a:cubicBezTo>
                  <a:cubicBezTo>
                    <a:pt x="20356" y="8549"/>
                    <a:pt x="19921" y="8368"/>
                    <a:pt x="19469" y="8277"/>
                  </a:cubicBezTo>
                  <a:cubicBezTo>
                    <a:pt x="19795" y="8042"/>
                    <a:pt x="20084" y="7752"/>
                    <a:pt x="20320" y="7408"/>
                  </a:cubicBezTo>
                  <a:cubicBezTo>
                    <a:pt x="20573" y="7064"/>
                    <a:pt x="20827" y="6575"/>
                    <a:pt x="20772" y="6140"/>
                  </a:cubicBezTo>
                  <a:cubicBezTo>
                    <a:pt x="20718" y="5724"/>
                    <a:pt x="20392" y="5488"/>
                    <a:pt x="20030" y="5343"/>
                  </a:cubicBezTo>
                  <a:cubicBezTo>
                    <a:pt x="19231" y="4997"/>
                    <a:pt x="18361" y="4832"/>
                    <a:pt x="17492" y="4832"/>
                  </a:cubicBezTo>
                  <a:cubicBezTo>
                    <a:pt x="17043" y="4832"/>
                    <a:pt x="16593" y="4876"/>
                    <a:pt x="16155" y="4963"/>
                  </a:cubicBezTo>
                  <a:cubicBezTo>
                    <a:pt x="16607" y="4510"/>
                    <a:pt x="17060" y="3985"/>
                    <a:pt x="17169" y="3387"/>
                  </a:cubicBezTo>
                  <a:cubicBezTo>
                    <a:pt x="17295" y="2681"/>
                    <a:pt x="16806" y="2029"/>
                    <a:pt x="16118" y="1848"/>
                  </a:cubicBezTo>
                  <a:cubicBezTo>
                    <a:pt x="16003" y="1821"/>
                    <a:pt x="15888" y="1808"/>
                    <a:pt x="15774" y="1808"/>
                  </a:cubicBezTo>
                  <a:cubicBezTo>
                    <a:pt x="15512" y="1808"/>
                    <a:pt x="15259" y="1874"/>
                    <a:pt x="15032" y="1975"/>
                  </a:cubicBezTo>
                  <a:cubicBezTo>
                    <a:pt x="15122" y="1667"/>
                    <a:pt x="15158" y="1341"/>
                    <a:pt x="15068" y="1015"/>
                  </a:cubicBezTo>
                  <a:cubicBezTo>
                    <a:pt x="14923" y="490"/>
                    <a:pt x="14488" y="19"/>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 name="Google Shape;265;p9"/>
            <p:cNvSpPr/>
            <p:nvPr/>
          </p:nvSpPr>
          <p:spPr>
            <a:xfrm>
              <a:off x="6331975" y="2573250"/>
              <a:ext cx="490775" cy="571800"/>
            </a:xfrm>
            <a:custGeom>
              <a:avLst/>
              <a:gdLst/>
              <a:ahLst/>
              <a:cxnLst/>
              <a:rect l="l" t="t" r="r" b="b"/>
              <a:pathLst>
                <a:path w="19631" h="22872" extrusionOk="0">
                  <a:moveTo>
                    <a:pt x="14993" y="0"/>
                  </a:moveTo>
                  <a:cubicBezTo>
                    <a:pt x="14942" y="0"/>
                    <a:pt x="14887" y="13"/>
                    <a:pt x="14832" y="42"/>
                  </a:cubicBezTo>
                  <a:cubicBezTo>
                    <a:pt x="12822" y="1201"/>
                    <a:pt x="11373" y="3030"/>
                    <a:pt x="9942" y="4823"/>
                  </a:cubicBezTo>
                  <a:cubicBezTo>
                    <a:pt x="8403" y="6761"/>
                    <a:pt x="6827" y="8590"/>
                    <a:pt x="4672" y="9875"/>
                  </a:cubicBezTo>
                  <a:cubicBezTo>
                    <a:pt x="3477" y="10582"/>
                    <a:pt x="2173" y="11107"/>
                    <a:pt x="833" y="11451"/>
                  </a:cubicBezTo>
                  <a:cubicBezTo>
                    <a:pt x="688" y="11469"/>
                    <a:pt x="561" y="11469"/>
                    <a:pt x="435" y="11469"/>
                  </a:cubicBezTo>
                  <a:cubicBezTo>
                    <a:pt x="6" y="11505"/>
                    <a:pt x="0" y="12140"/>
                    <a:pt x="400" y="12140"/>
                  </a:cubicBezTo>
                  <a:cubicBezTo>
                    <a:pt x="405" y="12140"/>
                    <a:pt x="411" y="12139"/>
                    <a:pt x="417" y="12139"/>
                  </a:cubicBezTo>
                  <a:lnTo>
                    <a:pt x="580" y="12139"/>
                  </a:lnTo>
                  <a:cubicBezTo>
                    <a:pt x="618" y="12152"/>
                    <a:pt x="665" y="12165"/>
                    <a:pt x="722" y="12165"/>
                  </a:cubicBezTo>
                  <a:cubicBezTo>
                    <a:pt x="745" y="12165"/>
                    <a:pt x="770" y="12163"/>
                    <a:pt x="797" y="12157"/>
                  </a:cubicBezTo>
                  <a:cubicBezTo>
                    <a:pt x="833" y="12139"/>
                    <a:pt x="887" y="12121"/>
                    <a:pt x="942" y="12121"/>
                  </a:cubicBezTo>
                  <a:cubicBezTo>
                    <a:pt x="1612" y="12085"/>
                    <a:pt x="2282" y="12030"/>
                    <a:pt x="2970" y="11958"/>
                  </a:cubicBezTo>
                  <a:cubicBezTo>
                    <a:pt x="4962" y="12266"/>
                    <a:pt x="6284" y="14095"/>
                    <a:pt x="7135" y="15797"/>
                  </a:cubicBezTo>
                  <a:cubicBezTo>
                    <a:pt x="8204" y="17898"/>
                    <a:pt x="9163" y="20180"/>
                    <a:pt x="9363" y="22552"/>
                  </a:cubicBezTo>
                  <a:cubicBezTo>
                    <a:pt x="9372" y="22763"/>
                    <a:pt x="9547" y="22871"/>
                    <a:pt x="9714" y="22871"/>
                  </a:cubicBezTo>
                  <a:cubicBezTo>
                    <a:pt x="9878" y="22871"/>
                    <a:pt x="10033" y="22767"/>
                    <a:pt x="10015" y="22552"/>
                  </a:cubicBezTo>
                  <a:cubicBezTo>
                    <a:pt x="9797" y="19981"/>
                    <a:pt x="8801" y="17518"/>
                    <a:pt x="7606" y="15254"/>
                  </a:cubicBezTo>
                  <a:cubicBezTo>
                    <a:pt x="7226" y="14530"/>
                    <a:pt x="6773" y="13823"/>
                    <a:pt x="6230" y="13208"/>
                  </a:cubicBezTo>
                  <a:lnTo>
                    <a:pt x="6230" y="13208"/>
                  </a:lnTo>
                  <a:cubicBezTo>
                    <a:pt x="8819" y="15508"/>
                    <a:pt x="10485" y="18840"/>
                    <a:pt x="10685" y="22317"/>
                  </a:cubicBezTo>
                  <a:cubicBezTo>
                    <a:pt x="10694" y="22527"/>
                    <a:pt x="10869" y="22636"/>
                    <a:pt x="11036" y="22636"/>
                  </a:cubicBezTo>
                  <a:cubicBezTo>
                    <a:pt x="11200" y="22636"/>
                    <a:pt x="11355" y="22532"/>
                    <a:pt x="11337" y="22317"/>
                  </a:cubicBezTo>
                  <a:cubicBezTo>
                    <a:pt x="11137" y="18803"/>
                    <a:pt x="9562" y="15435"/>
                    <a:pt x="7008" y="13008"/>
                  </a:cubicBezTo>
                  <a:cubicBezTo>
                    <a:pt x="6773" y="12773"/>
                    <a:pt x="6519" y="12556"/>
                    <a:pt x="6266" y="12356"/>
                  </a:cubicBezTo>
                  <a:lnTo>
                    <a:pt x="6266" y="12356"/>
                  </a:lnTo>
                  <a:cubicBezTo>
                    <a:pt x="10232" y="13515"/>
                    <a:pt x="14198" y="14747"/>
                    <a:pt x="18128" y="16087"/>
                  </a:cubicBezTo>
                  <a:cubicBezTo>
                    <a:pt x="18164" y="16098"/>
                    <a:pt x="18198" y="16104"/>
                    <a:pt x="18230" y="16104"/>
                  </a:cubicBezTo>
                  <a:cubicBezTo>
                    <a:pt x="18554" y="16104"/>
                    <a:pt x="18670" y="15567"/>
                    <a:pt x="18291" y="15435"/>
                  </a:cubicBezTo>
                  <a:cubicBezTo>
                    <a:pt x="14506" y="14149"/>
                    <a:pt x="10685" y="12954"/>
                    <a:pt x="6827" y="11831"/>
                  </a:cubicBezTo>
                  <a:lnTo>
                    <a:pt x="6827" y="11831"/>
                  </a:lnTo>
                  <a:cubicBezTo>
                    <a:pt x="10540" y="12230"/>
                    <a:pt x="14252" y="12556"/>
                    <a:pt x="17983" y="12809"/>
                  </a:cubicBezTo>
                  <a:cubicBezTo>
                    <a:pt x="17994" y="12810"/>
                    <a:pt x="18004" y="12811"/>
                    <a:pt x="18015" y="12811"/>
                  </a:cubicBezTo>
                  <a:cubicBezTo>
                    <a:pt x="18399" y="12811"/>
                    <a:pt x="18388" y="12175"/>
                    <a:pt x="17983" y="12157"/>
                  </a:cubicBezTo>
                  <a:cubicBezTo>
                    <a:pt x="14524" y="11922"/>
                    <a:pt x="11083" y="11614"/>
                    <a:pt x="7642" y="11252"/>
                  </a:cubicBezTo>
                  <a:cubicBezTo>
                    <a:pt x="10286" y="10709"/>
                    <a:pt x="12876" y="9948"/>
                    <a:pt x="15393" y="8952"/>
                  </a:cubicBezTo>
                  <a:cubicBezTo>
                    <a:pt x="16715" y="8427"/>
                    <a:pt x="18019" y="7847"/>
                    <a:pt x="19305" y="7195"/>
                  </a:cubicBezTo>
                  <a:cubicBezTo>
                    <a:pt x="19631" y="7040"/>
                    <a:pt x="19425" y="6593"/>
                    <a:pt x="19120" y="6593"/>
                  </a:cubicBezTo>
                  <a:cubicBezTo>
                    <a:pt x="19069" y="6593"/>
                    <a:pt x="19015" y="6605"/>
                    <a:pt x="18961" y="6634"/>
                  </a:cubicBezTo>
                  <a:cubicBezTo>
                    <a:pt x="14614" y="8807"/>
                    <a:pt x="9942" y="10292"/>
                    <a:pt x="5143" y="11016"/>
                  </a:cubicBezTo>
                  <a:cubicBezTo>
                    <a:pt x="7099" y="10111"/>
                    <a:pt x="9019" y="9151"/>
                    <a:pt x="10685" y="7757"/>
                  </a:cubicBezTo>
                  <a:cubicBezTo>
                    <a:pt x="12423" y="6326"/>
                    <a:pt x="13944" y="4497"/>
                    <a:pt x="16118" y="3718"/>
                  </a:cubicBezTo>
                  <a:cubicBezTo>
                    <a:pt x="16477" y="3588"/>
                    <a:pt x="16380" y="3045"/>
                    <a:pt x="16066" y="3045"/>
                  </a:cubicBezTo>
                  <a:cubicBezTo>
                    <a:pt x="16031" y="3045"/>
                    <a:pt x="15994" y="3052"/>
                    <a:pt x="15955" y="3066"/>
                  </a:cubicBezTo>
                  <a:cubicBezTo>
                    <a:pt x="13763" y="3863"/>
                    <a:pt x="12188" y="5602"/>
                    <a:pt x="10467" y="7069"/>
                  </a:cubicBezTo>
                  <a:cubicBezTo>
                    <a:pt x="9000" y="8336"/>
                    <a:pt x="7298" y="9260"/>
                    <a:pt x="5560" y="10093"/>
                  </a:cubicBezTo>
                  <a:cubicBezTo>
                    <a:pt x="6284" y="9622"/>
                    <a:pt x="6972" y="9079"/>
                    <a:pt x="7624" y="8481"/>
                  </a:cubicBezTo>
                  <a:cubicBezTo>
                    <a:pt x="9326" y="6887"/>
                    <a:pt x="10612" y="4913"/>
                    <a:pt x="12170" y="3175"/>
                  </a:cubicBezTo>
                  <a:cubicBezTo>
                    <a:pt x="13039" y="2179"/>
                    <a:pt x="14017" y="1292"/>
                    <a:pt x="15176" y="622"/>
                  </a:cubicBezTo>
                  <a:cubicBezTo>
                    <a:pt x="15485" y="436"/>
                    <a:pt x="15293" y="0"/>
                    <a:pt x="14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07820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userDrawn="1">
  <p:cSld name="Section header 1">
    <p:spTree>
      <p:nvGrpSpPr>
        <p:cNvPr id="1" name="Shape 345"/>
        <p:cNvGrpSpPr/>
        <p:nvPr/>
      </p:nvGrpSpPr>
      <p:grpSpPr>
        <a:xfrm>
          <a:off x="0" y="0"/>
          <a:ext cx="0" cy="0"/>
          <a:chOff x="0" y="0"/>
          <a:chExt cx="0" cy="0"/>
        </a:xfrm>
      </p:grpSpPr>
      <p:sp>
        <p:nvSpPr>
          <p:cNvPr id="346" name="Google Shape;346;p14"/>
          <p:cNvSpPr/>
          <p:nvPr/>
        </p:nvSpPr>
        <p:spPr>
          <a:xfrm rot="5789196">
            <a:off x="9934592" y="-676544"/>
            <a:ext cx="5678132" cy="5600077"/>
          </a:xfrm>
          <a:custGeom>
            <a:avLst/>
            <a:gdLst/>
            <a:ahLst/>
            <a:cxnLst/>
            <a:rect l="l" t="t" r="r" b="b"/>
            <a:pathLst>
              <a:path w="98788" h="97666" extrusionOk="0">
                <a:moveTo>
                  <a:pt x="68239" y="0"/>
                </a:moveTo>
                <a:cubicBezTo>
                  <a:pt x="67839" y="0"/>
                  <a:pt x="67439" y="10"/>
                  <a:pt x="67042" y="29"/>
                </a:cubicBezTo>
                <a:cubicBezTo>
                  <a:pt x="62804" y="228"/>
                  <a:pt x="58929" y="1749"/>
                  <a:pt x="55560" y="4302"/>
                </a:cubicBezTo>
                <a:cubicBezTo>
                  <a:pt x="48570" y="9572"/>
                  <a:pt x="44676" y="18011"/>
                  <a:pt x="37433" y="22991"/>
                </a:cubicBezTo>
                <a:cubicBezTo>
                  <a:pt x="33122" y="25943"/>
                  <a:pt x="28305" y="26722"/>
                  <a:pt x="23470" y="28424"/>
                </a:cubicBezTo>
                <a:cubicBezTo>
                  <a:pt x="20301" y="29547"/>
                  <a:pt x="17295" y="31539"/>
                  <a:pt x="15900" y="34509"/>
                </a:cubicBezTo>
                <a:cubicBezTo>
                  <a:pt x="14289" y="35976"/>
                  <a:pt x="12297" y="37044"/>
                  <a:pt x="10486" y="38258"/>
                </a:cubicBezTo>
                <a:cubicBezTo>
                  <a:pt x="7932" y="39960"/>
                  <a:pt x="5687" y="42024"/>
                  <a:pt x="3966" y="44578"/>
                </a:cubicBezTo>
                <a:cubicBezTo>
                  <a:pt x="688" y="49467"/>
                  <a:pt x="0" y="55951"/>
                  <a:pt x="3133" y="61076"/>
                </a:cubicBezTo>
                <a:cubicBezTo>
                  <a:pt x="4654" y="63575"/>
                  <a:pt x="6827" y="65259"/>
                  <a:pt x="9526" y="66345"/>
                </a:cubicBezTo>
                <a:cubicBezTo>
                  <a:pt x="10902" y="66907"/>
                  <a:pt x="12550" y="67359"/>
                  <a:pt x="13619" y="68464"/>
                </a:cubicBezTo>
                <a:cubicBezTo>
                  <a:pt x="14796" y="69696"/>
                  <a:pt x="15031" y="71488"/>
                  <a:pt x="14977" y="73136"/>
                </a:cubicBezTo>
                <a:cubicBezTo>
                  <a:pt x="14832" y="76595"/>
                  <a:pt x="13238" y="79855"/>
                  <a:pt x="13401" y="83368"/>
                </a:cubicBezTo>
                <a:cubicBezTo>
                  <a:pt x="13564" y="86374"/>
                  <a:pt x="14651" y="89254"/>
                  <a:pt x="16498" y="91608"/>
                </a:cubicBezTo>
                <a:cubicBezTo>
                  <a:pt x="20116" y="96258"/>
                  <a:pt x="26087" y="97666"/>
                  <a:pt x="31763" y="97666"/>
                </a:cubicBezTo>
                <a:cubicBezTo>
                  <a:pt x="32365" y="97666"/>
                  <a:pt x="32964" y="97650"/>
                  <a:pt x="33557" y="97620"/>
                </a:cubicBezTo>
                <a:cubicBezTo>
                  <a:pt x="36907" y="97439"/>
                  <a:pt x="40258" y="96769"/>
                  <a:pt x="43282" y="95284"/>
                </a:cubicBezTo>
                <a:cubicBezTo>
                  <a:pt x="45799" y="94053"/>
                  <a:pt x="47990" y="92206"/>
                  <a:pt x="50019" y="90304"/>
                </a:cubicBezTo>
                <a:cubicBezTo>
                  <a:pt x="53930" y="86628"/>
                  <a:pt x="57860" y="81702"/>
                  <a:pt x="63546" y="80996"/>
                </a:cubicBezTo>
                <a:cubicBezTo>
                  <a:pt x="64143" y="80922"/>
                  <a:pt x="64740" y="80891"/>
                  <a:pt x="65336" y="80891"/>
                </a:cubicBezTo>
                <a:cubicBezTo>
                  <a:pt x="68270" y="80891"/>
                  <a:pt x="71200" y="81655"/>
                  <a:pt x="74104" y="81956"/>
                </a:cubicBezTo>
                <a:cubicBezTo>
                  <a:pt x="74881" y="82039"/>
                  <a:pt x="75652" y="82083"/>
                  <a:pt x="76415" y="82083"/>
                </a:cubicBezTo>
                <a:cubicBezTo>
                  <a:pt x="78819" y="82083"/>
                  <a:pt x="81150" y="81646"/>
                  <a:pt x="83376" y="80616"/>
                </a:cubicBezTo>
                <a:cubicBezTo>
                  <a:pt x="89805" y="77628"/>
                  <a:pt x="93427" y="70981"/>
                  <a:pt x="94152" y="64154"/>
                </a:cubicBezTo>
                <a:cubicBezTo>
                  <a:pt x="94568" y="60315"/>
                  <a:pt x="94061" y="56421"/>
                  <a:pt x="93101" y="52691"/>
                </a:cubicBezTo>
                <a:cubicBezTo>
                  <a:pt x="92033" y="48598"/>
                  <a:pt x="90530" y="44596"/>
                  <a:pt x="90294" y="40340"/>
                </a:cubicBezTo>
                <a:cubicBezTo>
                  <a:pt x="90294" y="40213"/>
                  <a:pt x="90276" y="40087"/>
                  <a:pt x="90240" y="39978"/>
                </a:cubicBezTo>
                <a:cubicBezTo>
                  <a:pt x="90711" y="38058"/>
                  <a:pt x="91381" y="36229"/>
                  <a:pt x="92322" y="34491"/>
                </a:cubicBezTo>
                <a:cubicBezTo>
                  <a:pt x="93463" y="32426"/>
                  <a:pt x="94985" y="30615"/>
                  <a:pt x="96180" y="28587"/>
                </a:cubicBezTo>
                <a:cubicBezTo>
                  <a:pt x="98190" y="25201"/>
                  <a:pt x="98788" y="21416"/>
                  <a:pt x="97846" y="17595"/>
                </a:cubicBezTo>
                <a:cubicBezTo>
                  <a:pt x="95818" y="9337"/>
                  <a:pt x="88284" y="4574"/>
                  <a:pt x="80642" y="2220"/>
                </a:cubicBezTo>
                <a:cubicBezTo>
                  <a:pt x="76692" y="997"/>
                  <a:pt x="72411" y="0"/>
                  <a:pt x="68239" y="0"/>
                </a:cubicBezTo>
                <a:close/>
              </a:path>
            </a:pathLst>
          </a:custGeom>
          <a:solidFill>
            <a:srgbClr val="FFF2CC">
              <a:alpha val="59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1" name="Google Shape;351;p14"/>
          <p:cNvSpPr/>
          <p:nvPr/>
        </p:nvSpPr>
        <p:spPr>
          <a:xfrm rot="5015009">
            <a:off x="-3915233" y="3070292"/>
            <a:ext cx="5678009" cy="5599993"/>
          </a:xfrm>
          <a:custGeom>
            <a:avLst/>
            <a:gdLst/>
            <a:ahLst/>
            <a:cxnLst/>
            <a:rect l="l" t="t" r="r" b="b"/>
            <a:pathLst>
              <a:path w="98788" h="97666" extrusionOk="0">
                <a:moveTo>
                  <a:pt x="68239" y="0"/>
                </a:moveTo>
                <a:cubicBezTo>
                  <a:pt x="67839" y="0"/>
                  <a:pt x="67439" y="10"/>
                  <a:pt x="67042" y="29"/>
                </a:cubicBezTo>
                <a:cubicBezTo>
                  <a:pt x="62804" y="228"/>
                  <a:pt x="58929" y="1749"/>
                  <a:pt x="55560" y="4302"/>
                </a:cubicBezTo>
                <a:cubicBezTo>
                  <a:pt x="48570" y="9572"/>
                  <a:pt x="44676" y="18011"/>
                  <a:pt x="37433" y="22991"/>
                </a:cubicBezTo>
                <a:cubicBezTo>
                  <a:pt x="33122" y="25943"/>
                  <a:pt x="28305" y="26722"/>
                  <a:pt x="23470" y="28424"/>
                </a:cubicBezTo>
                <a:cubicBezTo>
                  <a:pt x="20301" y="29547"/>
                  <a:pt x="17295" y="31539"/>
                  <a:pt x="15900" y="34509"/>
                </a:cubicBezTo>
                <a:cubicBezTo>
                  <a:pt x="14289" y="35976"/>
                  <a:pt x="12297" y="37044"/>
                  <a:pt x="10486" y="38258"/>
                </a:cubicBezTo>
                <a:cubicBezTo>
                  <a:pt x="7932" y="39960"/>
                  <a:pt x="5687" y="42024"/>
                  <a:pt x="3966" y="44578"/>
                </a:cubicBezTo>
                <a:cubicBezTo>
                  <a:pt x="688" y="49467"/>
                  <a:pt x="0" y="55951"/>
                  <a:pt x="3133" y="61076"/>
                </a:cubicBezTo>
                <a:cubicBezTo>
                  <a:pt x="4654" y="63575"/>
                  <a:pt x="6827" y="65259"/>
                  <a:pt x="9526" y="66345"/>
                </a:cubicBezTo>
                <a:cubicBezTo>
                  <a:pt x="10902" y="66907"/>
                  <a:pt x="12550" y="67359"/>
                  <a:pt x="13619" y="68464"/>
                </a:cubicBezTo>
                <a:cubicBezTo>
                  <a:pt x="14796" y="69696"/>
                  <a:pt x="15031" y="71488"/>
                  <a:pt x="14977" y="73136"/>
                </a:cubicBezTo>
                <a:cubicBezTo>
                  <a:pt x="14832" y="76595"/>
                  <a:pt x="13238" y="79855"/>
                  <a:pt x="13401" y="83368"/>
                </a:cubicBezTo>
                <a:cubicBezTo>
                  <a:pt x="13564" y="86374"/>
                  <a:pt x="14651" y="89254"/>
                  <a:pt x="16498" y="91608"/>
                </a:cubicBezTo>
                <a:cubicBezTo>
                  <a:pt x="20116" y="96258"/>
                  <a:pt x="26087" y="97666"/>
                  <a:pt x="31763" y="97666"/>
                </a:cubicBezTo>
                <a:cubicBezTo>
                  <a:pt x="32365" y="97666"/>
                  <a:pt x="32964" y="97650"/>
                  <a:pt x="33557" y="97620"/>
                </a:cubicBezTo>
                <a:cubicBezTo>
                  <a:pt x="36907" y="97439"/>
                  <a:pt x="40258" y="96769"/>
                  <a:pt x="43282" y="95284"/>
                </a:cubicBezTo>
                <a:cubicBezTo>
                  <a:pt x="45799" y="94053"/>
                  <a:pt x="47990" y="92206"/>
                  <a:pt x="50019" y="90304"/>
                </a:cubicBezTo>
                <a:cubicBezTo>
                  <a:pt x="53930" y="86628"/>
                  <a:pt x="57860" y="81702"/>
                  <a:pt x="63546" y="80996"/>
                </a:cubicBezTo>
                <a:cubicBezTo>
                  <a:pt x="64143" y="80922"/>
                  <a:pt x="64740" y="80891"/>
                  <a:pt x="65336" y="80891"/>
                </a:cubicBezTo>
                <a:cubicBezTo>
                  <a:pt x="68270" y="80891"/>
                  <a:pt x="71200" y="81655"/>
                  <a:pt x="74104" y="81956"/>
                </a:cubicBezTo>
                <a:cubicBezTo>
                  <a:pt x="74881" y="82039"/>
                  <a:pt x="75652" y="82083"/>
                  <a:pt x="76415" y="82083"/>
                </a:cubicBezTo>
                <a:cubicBezTo>
                  <a:pt x="78819" y="82083"/>
                  <a:pt x="81150" y="81646"/>
                  <a:pt x="83376" y="80616"/>
                </a:cubicBezTo>
                <a:cubicBezTo>
                  <a:pt x="89805" y="77628"/>
                  <a:pt x="93427" y="70981"/>
                  <a:pt x="94152" y="64154"/>
                </a:cubicBezTo>
                <a:cubicBezTo>
                  <a:pt x="94568" y="60315"/>
                  <a:pt x="94061" y="56421"/>
                  <a:pt x="93101" y="52691"/>
                </a:cubicBezTo>
                <a:cubicBezTo>
                  <a:pt x="92033" y="48598"/>
                  <a:pt x="90530" y="44596"/>
                  <a:pt x="90294" y="40340"/>
                </a:cubicBezTo>
                <a:cubicBezTo>
                  <a:pt x="90294" y="40213"/>
                  <a:pt x="90276" y="40087"/>
                  <a:pt x="90240" y="39978"/>
                </a:cubicBezTo>
                <a:cubicBezTo>
                  <a:pt x="90711" y="38058"/>
                  <a:pt x="91381" y="36229"/>
                  <a:pt x="92322" y="34491"/>
                </a:cubicBezTo>
                <a:cubicBezTo>
                  <a:pt x="93463" y="32426"/>
                  <a:pt x="94985" y="30615"/>
                  <a:pt x="96180" y="28587"/>
                </a:cubicBezTo>
                <a:cubicBezTo>
                  <a:pt x="98190" y="25201"/>
                  <a:pt x="98788" y="21416"/>
                  <a:pt x="97846" y="17595"/>
                </a:cubicBezTo>
                <a:cubicBezTo>
                  <a:pt x="95818" y="9337"/>
                  <a:pt x="88284" y="4574"/>
                  <a:pt x="80642" y="2220"/>
                </a:cubicBezTo>
                <a:cubicBezTo>
                  <a:pt x="76692" y="997"/>
                  <a:pt x="72411" y="0"/>
                  <a:pt x="68239" y="0"/>
                </a:cubicBezTo>
                <a:close/>
              </a:path>
            </a:pathLst>
          </a:custGeom>
          <a:solidFill>
            <a:srgbClr val="FFF2CC">
              <a:alpha val="59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52" name="Google Shape;352;p14"/>
          <p:cNvGrpSpPr/>
          <p:nvPr/>
        </p:nvGrpSpPr>
        <p:grpSpPr>
          <a:xfrm rot="10800000" flipH="1">
            <a:off x="-6" y="-492479"/>
            <a:ext cx="1373709" cy="2161424"/>
            <a:chOff x="3624975" y="3615525"/>
            <a:chExt cx="448650" cy="704200"/>
          </a:xfrm>
        </p:grpSpPr>
        <p:sp>
          <p:nvSpPr>
            <p:cNvPr id="353" name="Google Shape;353;p14"/>
            <p:cNvSpPr/>
            <p:nvPr/>
          </p:nvSpPr>
          <p:spPr>
            <a:xfrm>
              <a:off x="3700100" y="3615525"/>
              <a:ext cx="143175" cy="352825"/>
            </a:xfrm>
            <a:custGeom>
              <a:avLst/>
              <a:gdLst/>
              <a:ahLst/>
              <a:cxnLst/>
              <a:rect l="l" t="t" r="r" b="b"/>
              <a:pathLst>
                <a:path w="5727" h="14113" extrusionOk="0">
                  <a:moveTo>
                    <a:pt x="2483" y="1"/>
                  </a:moveTo>
                  <a:cubicBezTo>
                    <a:pt x="2450" y="1"/>
                    <a:pt x="2418" y="16"/>
                    <a:pt x="2399" y="54"/>
                  </a:cubicBezTo>
                  <a:cubicBezTo>
                    <a:pt x="1815" y="961"/>
                    <a:pt x="1210" y="1909"/>
                    <a:pt x="907" y="2978"/>
                  </a:cubicBezTo>
                  <a:cubicBezTo>
                    <a:pt x="827" y="3260"/>
                    <a:pt x="766" y="3542"/>
                    <a:pt x="726" y="3824"/>
                  </a:cubicBezTo>
                  <a:cubicBezTo>
                    <a:pt x="605" y="3724"/>
                    <a:pt x="464" y="3643"/>
                    <a:pt x="343" y="3542"/>
                  </a:cubicBezTo>
                  <a:cubicBezTo>
                    <a:pt x="327" y="3531"/>
                    <a:pt x="308" y="3526"/>
                    <a:pt x="288" y="3526"/>
                  </a:cubicBezTo>
                  <a:cubicBezTo>
                    <a:pt x="236" y="3526"/>
                    <a:pt x="182" y="3564"/>
                    <a:pt x="182" y="3623"/>
                  </a:cubicBezTo>
                  <a:cubicBezTo>
                    <a:pt x="141" y="4490"/>
                    <a:pt x="222" y="5337"/>
                    <a:pt x="423" y="6163"/>
                  </a:cubicBezTo>
                  <a:cubicBezTo>
                    <a:pt x="444" y="6264"/>
                    <a:pt x="464" y="6345"/>
                    <a:pt x="484" y="6446"/>
                  </a:cubicBezTo>
                  <a:cubicBezTo>
                    <a:pt x="383" y="6365"/>
                    <a:pt x="282" y="6284"/>
                    <a:pt x="202" y="6183"/>
                  </a:cubicBezTo>
                  <a:cubicBezTo>
                    <a:pt x="176" y="6171"/>
                    <a:pt x="147" y="6164"/>
                    <a:pt x="118" y="6164"/>
                  </a:cubicBezTo>
                  <a:cubicBezTo>
                    <a:pt x="57" y="6164"/>
                    <a:pt x="0" y="6195"/>
                    <a:pt x="0" y="6264"/>
                  </a:cubicBezTo>
                  <a:cubicBezTo>
                    <a:pt x="0" y="7212"/>
                    <a:pt x="262" y="8139"/>
                    <a:pt x="766" y="8946"/>
                  </a:cubicBezTo>
                  <a:cubicBezTo>
                    <a:pt x="887" y="9127"/>
                    <a:pt x="1028" y="9309"/>
                    <a:pt x="1170" y="9490"/>
                  </a:cubicBezTo>
                  <a:cubicBezTo>
                    <a:pt x="948" y="9430"/>
                    <a:pt x="766" y="9349"/>
                    <a:pt x="565" y="9228"/>
                  </a:cubicBezTo>
                  <a:cubicBezTo>
                    <a:pt x="548" y="9215"/>
                    <a:pt x="529" y="9210"/>
                    <a:pt x="511" y="9210"/>
                  </a:cubicBezTo>
                  <a:cubicBezTo>
                    <a:pt x="440" y="9210"/>
                    <a:pt x="371" y="9289"/>
                    <a:pt x="403" y="9369"/>
                  </a:cubicBezTo>
                  <a:cubicBezTo>
                    <a:pt x="746" y="10216"/>
                    <a:pt x="1391" y="10881"/>
                    <a:pt x="2077" y="11446"/>
                  </a:cubicBezTo>
                  <a:cubicBezTo>
                    <a:pt x="2742" y="12010"/>
                    <a:pt x="3508" y="12474"/>
                    <a:pt x="4194" y="13039"/>
                  </a:cubicBezTo>
                  <a:cubicBezTo>
                    <a:pt x="4557" y="13321"/>
                    <a:pt x="4900" y="13644"/>
                    <a:pt x="5202" y="13986"/>
                  </a:cubicBezTo>
                  <a:cubicBezTo>
                    <a:pt x="5202" y="14007"/>
                    <a:pt x="5222" y="14007"/>
                    <a:pt x="5222" y="14027"/>
                  </a:cubicBezTo>
                  <a:cubicBezTo>
                    <a:pt x="5232" y="14087"/>
                    <a:pt x="5278" y="14112"/>
                    <a:pt x="5323" y="14112"/>
                  </a:cubicBezTo>
                  <a:cubicBezTo>
                    <a:pt x="5368" y="14112"/>
                    <a:pt x="5414" y="14087"/>
                    <a:pt x="5424" y="14047"/>
                  </a:cubicBezTo>
                  <a:cubicBezTo>
                    <a:pt x="5464" y="14007"/>
                    <a:pt x="5464" y="13966"/>
                    <a:pt x="5424" y="13906"/>
                  </a:cubicBezTo>
                  <a:lnTo>
                    <a:pt x="5404" y="13886"/>
                  </a:lnTo>
                  <a:cubicBezTo>
                    <a:pt x="5283" y="13220"/>
                    <a:pt x="5303" y="12555"/>
                    <a:pt x="5383" y="11889"/>
                  </a:cubicBezTo>
                  <a:cubicBezTo>
                    <a:pt x="5484" y="11164"/>
                    <a:pt x="5625" y="10458"/>
                    <a:pt x="5686" y="9732"/>
                  </a:cubicBezTo>
                  <a:cubicBezTo>
                    <a:pt x="5726" y="9329"/>
                    <a:pt x="5726" y="8926"/>
                    <a:pt x="5706" y="8522"/>
                  </a:cubicBezTo>
                  <a:cubicBezTo>
                    <a:pt x="5693" y="8459"/>
                    <a:pt x="5641" y="8428"/>
                    <a:pt x="5590" y="8428"/>
                  </a:cubicBezTo>
                  <a:cubicBezTo>
                    <a:pt x="5558" y="8428"/>
                    <a:pt x="5527" y="8439"/>
                    <a:pt x="5504" y="8462"/>
                  </a:cubicBezTo>
                  <a:cubicBezTo>
                    <a:pt x="5383" y="8542"/>
                    <a:pt x="5283" y="8663"/>
                    <a:pt x="5182" y="8764"/>
                  </a:cubicBezTo>
                  <a:cubicBezTo>
                    <a:pt x="5303" y="8038"/>
                    <a:pt x="5383" y="7313"/>
                    <a:pt x="5363" y="6567"/>
                  </a:cubicBezTo>
                  <a:cubicBezTo>
                    <a:pt x="5363" y="6325"/>
                    <a:pt x="5343" y="6062"/>
                    <a:pt x="5323" y="5820"/>
                  </a:cubicBezTo>
                  <a:cubicBezTo>
                    <a:pt x="5309" y="5752"/>
                    <a:pt x="5258" y="5720"/>
                    <a:pt x="5207" y="5720"/>
                  </a:cubicBezTo>
                  <a:cubicBezTo>
                    <a:pt x="5184" y="5720"/>
                    <a:pt x="5161" y="5727"/>
                    <a:pt x="5142" y="5740"/>
                  </a:cubicBezTo>
                  <a:cubicBezTo>
                    <a:pt x="4980" y="5901"/>
                    <a:pt x="4819" y="6042"/>
                    <a:pt x="4637" y="6183"/>
                  </a:cubicBezTo>
                  <a:cubicBezTo>
                    <a:pt x="4718" y="5216"/>
                    <a:pt x="4678" y="4248"/>
                    <a:pt x="4496" y="3280"/>
                  </a:cubicBezTo>
                  <a:cubicBezTo>
                    <a:pt x="4456" y="2978"/>
                    <a:pt x="4375" y="2695"/>
                    <a:pt x="4295" y="2393"/>
                  </a:cubicBezTo>
                  <a:cubicBezTo>
                    <a:pt x="4295" y="2343"/>
                    <a:pt x="4254" y="2307"/>
                    <a:pt x="4206" y="2307"/>
                  </a:cubicBezTo>
                  <a:cubicBezTo>
                    <a:pt x="4195" y="2307"/>
                    <a:pt x="4184" y="2309"/>
                    <a:pt x="4174" y="2312"/>
                  </a:cubicBezTo>
                  <a:cubicBezTo>
                    <a:pt x="4033" y="2332"/>
                    <a:pt x="3932" y="2413"/>
                    <a:pt x="3831" y="2514"/>
                  </a:cubicBezTo>
                  <a:cubicBezTo>
                    <a:pt x="3569" y="1869"/>
                    <a:pt x="3266" y="1223"/>
                    <a:pt x="2903" y="619"/>
                  </a:cubicBezTo>
                  <a:cubicBezTo>
                    <a:pt x="2803" y="417"/>
                    <a:pt x="2702" y="235"/>
                    <a:pt x="2581" y="54"/>
                  </a:cubicBezTo>
                  <a:cubicBezTo>
                    <a:pt x="2559" y="22"/>
                    <a:pt x="2520" y="1"/>
                    <a:pt x="24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 name="Google Shape;354;p14"/>
            <p:cNvSpPr/>
            <p:nvPr/>
          </p:nvSpPr>
          <p:spPr>
            <a:xfrm>
              <a:off x="3624975" y="3943000"/>
              <a:ext cx="272075" cy="132625"/>
            </a:xfrm>
            <a:custGeom>
              <a:avLst/>
              <a:gdLst/>
              <a:ahLst/>
              <a:cxnLst/>
              <a:rect l="l" t="t" r="r" b="b"/>
              <a:pathLst>
                <a:path w="10883" h="5305" extrusionOk="0">
                  <a:moveTo>
                    <a:pt x="162" y="0"/>
                  </a:moveTo>
                  <a:cubicBezTo>
                    <a:pt x="61" y="20"/>
                    <a:pt x="1" y="101"/>
                    <a:pt x="61" y="182"/>
                  </a:cubicBezTo>
                  <a:cubicBezTo>
                    <a:pt x="525" y="807"/>
                    <a:pt x="989" y="1412"/>
                    <a:pt x="1533" y="1976"/>
                  </a:cubicBezTo>
                  <a:cubicBezTo>
                    <a:pt x="2017" y="2480"/>
                    <a:pt x="2562" y="2924"/>
                    <a:pt x="3166" y="3267"/>
                  </a:cubicBezTo>
                  <a:cubicBezTo>
                    <a:pt x="3408" y="3408"/>
                    <a:pt x="3670" y="3529"/>
                    <a:pt x="3933" y="3629"/>
                  </a:cubicBezTo>
                  <a:cubicBezTo>
                    <a:pt x="3791" y="3670"/>
                    <a:pt x="3670" y="3730"/>
                    <a:pt x="3549" y="3771"/>
                  </a:cubicBezTo>
                  <a:cubicBezTo>
                    <a:pt x="3449" y="3831"/>
                    <a:pt x="3469" y="3952"/>
                    <a:pt x="3549" y="3992"/>
                  </a:cubicBezTo>
                  <a:cubicBezTo>
                    <a:pt x="4336" y="4275"/>
                    <a:pt x="5122" y="4496"/>
                    <a:pt x="5929" y="4638"/>
                  </a:cubicBezTo>
                  <a:cubicBezTo>
                    <a:pt x="6110" y="4658"/>
                    <a:pt x="6292" y="4698"/>
                    <a:pt x="6473" y="4718"/>
                  </a:cubicBezTo>
                  <a:cubicBezTo>
                    <a:pt x="6392" y="4779"/>
                    <a:pt x="6292" y="4839"/>
                    <a:pt x="6191" y="4880"/>
                  </a:cubicBezTo>
                  <a:cubicBezTo>
                    <a:pt x="6110" y="4920"/>
                    <a:pt x="6110" y="5061"/>
                    <a:pt x="6211" y="5081"/>
                  </a:cubicBezTo>
                  <a:cubicBezTo>
                    <a:pt x="6809" y="5228"/>
                    <a:pt x="7417" y="5260"/>
                    <a:pt x="8031" y="5260"/>
                  </a:cubicBezTo>
                  <a:cubicBezTo>
                    <a:pt x="8513" y="5260"/>
                    <a:pt x="8998" y="5240"/>
                    <a:pt x="9483" y="5240"/>
                  </a:cubicBezTo>
                  <a:cubicBezTo>
                    <a:pt x="9568" y="5240"/>
                    <a:pt x="9654" y="5241"/>
                    <a:pt x="9739" y="5242"/>
                  </a:cubicBezTo>
                  <a:cubicBezTo>
                    <a:pt x="10062" y="5242"/>
                    <a:pt x="10405" y="5263"/>
                    <a:pt x="10727" y="5303"/>
                  </a:cubicBezTo>
                  <a:cubicBezTo>
                    <a:pt x="10733" y="5304"/>
                    <a:pt x="10739" y="5304"/>
                    <a:pt x="10745" y="5304"/>
                  </a:cubicBezTo>
                  <a:cubicBezTo>
                    <a:pt x="10870" y="5304"/>
                    <a:pt x="10882" y="5100"/>
                    <a:pt x="10747" y="5081"/>
                  </a:cubicBezTo>
                  <a:lnTo>
                    <a:pt x="10687" y="5081"/>
                  </a:lnTo>
                  <a:cubicBezTo>
                    <a:pt x="10687" y="5061"/>
                    <a:pt x="10687" y="5061"/>
                    <a:pt x="10667" y="5041"/>
                  </a:cubicBezTo>
                  <a:cubicBezTo>
                    <a:pt x="10243" y="4375"/>
                    <a:pt x="9760" y="3730"/>
                    <a:pt x="9235" y="3125"/>
                  </a:cubicBezTo>
                  <a:cubicBezTo>
                    <a:pt x="8711" y="2521"/>
                    <a:pt x="8147" y="1956"/>
                    <a:pt x="7542" y="1432"/>
                  </a:cubicBezTo>
                  <a:cubicBezTo>
                    <a:pt x="7199" y="1129"/>
                    <a:pt x="6856" y="847"/>
                    <a:pt x="6493" y="585"/>
                  </a:cubicBezTo>
                  <a:cubicBezTo>
                    <a:pt x="6476" y="568"/>
                    <a:pt x="6456" y="560"/>
                    <a:pt x="6435" y="560"/>
                  </a:cubicBezTo>
                  <a:cubicBezTo>
                    <a:pt x="6384" y="560"/>
                    <a:pt x="6332" y="608"/>
                    <a:pt x="6332" y="666"/>
                  </a:cubicBezTo>
                  <a:cubicBezTo>
                    <a:pt x="6312" y="807"/>
                    <a:pt x="6332" y="968"/>
                    <a:pt x="6372" y="1109"/>
                  </a:cubicBezTo>
                  <a:cubicBezTo>
                    <a:pt x="6050" y="908"/>
                    <a:pt x="5747" y="706"/>
                    <a:pt x="5425" y="524"/>
                  </a:cubicBezTo>
                  <a:cubicBezTo>
                    <a:pt x="5102" y="323"/>
                    <a:pt x="4759" y="121"/>
                    <a:pt x="4376" y="101"/>
                  </a:cubicBezTo>
                  <a:cubicBezTo>
                    <a:pt x="4369" y="99"/>
                    <a:pt x="4362" y="98"/>
                    <a:pt x="4355" y="98"/>
                  </a:cubicBezTo>
                  <a:cubicBezTo>
                    <a:pt x="4286" y="98"/>
                    <a:pt x="4239" y="189"/>
                    <a:pt x="4275" y="262"/>
                  </a:cubicBezTo>
                  <a:cubicBezTo>
                    <a:pt x="4356" y="383"/>
                    <a:pt x="4437" y="524"/>
                    <a:pt x="4517" y="645"/>
                  </a:cubicBezTo>
                  <a:cubicBezTo>
                    <a:pt x="3449" y="282"/>
                    <a:pt x="2320" y="81"/>
                    <a:pt x="1190" y="20"/>
                  </a:cubicBezTo>
                  <a:cubicBezTo>
                    <a:pt x="848" y="0"/>
                    <a:pt x="505" y="0"/>
                    <a:pt x="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14"/>
            <p:cNvSpPr/>
            <p:nvPr/>
          </p:nvSpPr>
          <p:spPr>
            <a:xfrm>
              <a:off x="3875500" y="3754150"/>
              <a:ext cx="124025" cy="312200"/>
            </a:xfrm>
            <a:custGeom>
              <a:avLst/>
              <a:gdLst/>
              <a:ahLst/>
              <a:cxnLst/>
              <a:rect l="l" t="t" r="r" b="b"/>
              <a:pathLst>
                <a:path w="4961" h="12488" extrusionOk="0">
                  <a:moveTo>
                    <a:pt x="2606" y="1"/>
                  </a:moveTo>
                  <a:cubicBezTo>
                    <a:pt x="2575" y="1"/>
                    <a:pt x="2544" y="16"/>
                    <a:pt x="2521" y="54"/>
                  </a:cubicBezTo>
                  <a:cubicBezTo>
                    <a:pt x="1977" y="981"/>
                    <a:pt x="1513" y="1969"/>
                    <a:pt x="1150" y="2997"/>
                  </a:cubicBezTo>
                  <a:cubicBezTo>
                    <a:pt x="1069" y="3239"/>
                    <a:pt x="989" y="3481"/>
                    <a:pt x="908" y="3723"/>
                  </a:cubicBezTo>
                  <a:lnTo>
                    <a:pt x="485" y="3360"/>
                  </a:lnTo>
                  <a:cubicBezTo>
                    <a:pt x="467" y="3343"/>
                    <a:pt x="445" y="3336"/>
                    <a:pt x="423" y="3336"/>
                  </a:cubicBezTo>
                  <a:cubicBezTo>
                    <a:pt x="365" y="3336"/>
                    <a:pt x="303" y="3383"/>
                    <a:pt x="303" y="3441"/>
                  </a:cubicBezTo>
                  <a:cubicBezTo>
                    <a:pt x="323" y="4248"/>
                    <a:pt x="384" y="5054"/>
                    <a:pt x="485" y="5861"/>
                  </a:cubicBezTo>
                  <a:lnTo>
                    <a:pt x="182" y="5679"/>
                  </a:lnTo>
                  <a:cubicBezTo>
                    <a:pt x="163" y="5665"/>
                    <a:pt x="142" y="5658"/>
                    <a:pt x="123" y="5658"/>
                  </a:cubicBezTo>
                  <a:cubicBezTo>
                    <a:pt x="59" y="5658"/>
                    <a:pt x="1" y="5723"/>
                    <a:pt x="1" y="5800"/>
                  </a:cubicBezTo>
                  <a:cubicBezTo>
                    <a:pt x="162" y="6566"/>
                    <a:pt x="364" y="7312"/>
                    <a:pt x="626" y="8058"/>
                  </a:cubicBezTo>
                  <a:cubicBezTo>
                    <a:pt x="525" y="7998"/>
                    <a:pt x="404" y="7978"/>
                    <a:pt x="283" y="7978"/>
                  </a:cubicBezTo>
                  <a:cubicBezTo>
                    <a:pt x="278" y="7976"/>
                    <a:pt x="272" y="7975"/>
                    <a:pt x="266" y="7975"/>
                  </a:cubicBezTo>
                  <a:cubicBezTo>
                    <a:pt x="206" y="7975"/>
                    <a:pt x="127" y="8065"/>
                    <a:pt x="182" y="8139"/>
                  </a:cubicBezTo>
                  <a:cubicBezTo>
                    <a:pt x="928" y="9288"/>
                    <a:pt x="1714" y="10417"/>
                    <a:pt x="2521" y="11526"/>
                  </a:cubicBezTo>
                  <a:cubicBezTo>
                    <a:pt x="2763" y="11829"/>
                    <a:pt x="2985" y="12151"/>
                    <a:pt x="3227" y="12454"/>
                  </a:cubicBezTo>
                  <a:cubicBezTo>
                    <a:pt x="3250" y="12477"/>
                    <a:pt x="3288" y="12487"/>
                    <a:pt x="3323" y="12487"/>
                  </a:cubicBezTo>
                  <a:cubicBezTo>
                    <a:pt x="3348" y="12487"/>
                    <a:pt x="3371" y="12482"/>
                    <a:pt x="3388" y="12474"/>
                  </a:cubicBezTo>
                  <a:cubicBezTo>
                    <a:pt x="3428" y="12434"/>
                    <a:pt x="3428" y="12373"/>
                    <a:pt x="3408" y="12333"/>
                  </a:cubicBezTo>
                  <a:cubicBezTo>
                    <a:pt x="3751" y="11183"/>
                    <a:pt x="4114" y="10054"/>
                    <a:pt x="4537" y="8945"/>
                  </a:cubicBezTo>
                  <a:cubicBezTo>
                    <a:pt x="4658" y="8623"/>
                    <a:pt x="4779" y="8300"/>
                    <a:pt x="4900" y="7978"/>
                  </a:cubicBezTo>
                  <a:cubicBezTo>
                    <a:pt x="4936" y="7905"/>
                    <a:pt x="4859" y="7833"/>
                    <a:pt x="4771" y="7833"/>
                  </a:cubicBezTo>
                  <a:cubicBezTo>
                    <a:pt x="4760" y="7833"/>
                    <a:pt x="4749" y="7834"/>
                    <a:pt x="4739" y="7836"/>
                  </a:cubicBezTo>
                  <a:cubicBezTo>
                    <a:pt x="4638" y="7897"/>
                    <a:pt x="4537" y="7937"/>
                    <a:pt x="4436" y="7978"/>
                  </a:cubicBezTo>
                  <a:cubicBezTo>
                    <a:pt x="4739" y="7211"/>
                    <a:pt x="4920" y="6365"/>
                    <a:pt x="4961" y="5538"/>
                  </a:cubicBezTo>
                  <a:cubicBezTo>
                    <a:pt x="4961" y="5276"/>
                    <a:pt x="4961" y="5014"/>
                    <a:pt x="4940" y="4752"/>
                  </a:cubicBezTo>
                  <a:cubicBezTo>
                    <a:pt x="4928" y="4689"/>
                    <a:pt x="4876" y="4657"/>
                    <a:pt x="4829" y="4657"/>
                  </a:cubicBezTo>
                  <a:cubicBezTo>
                    <a:pt x="4801" y="4657"/>
                    <a:pt x="4774" y="4668"/>
                    <a:pt x="4759" y="4691"/>
                  </a:cubicBezTo>
                  <a:cubicBezTo>
                    <a:pt x="4618" y="4792"/>
                    <a:pt x="4497" y="4893"/>
                    <a:pt x="4376" y="5014"/>
                  </a:cubicBezTo>
                  <a:lnTo>
                    <a:pt x="4457" y="2514"/>
                  </a:lnTo>
                  <a:cubicBezTo>
                    <a:pt x="4457" y="2445"/>
                    <a:pt x="4410" y="2404"/>
                    <a:pt x="4355" y="2404"/>
                  </a:cubicBezTo>
                  <a:cubicBezTo>
                    <a:pt x="4329" y="2404"/>
                    <a:pt x="4301" y="2413"/>
                    <a:pt x="4275" y="2433"/>
                  </a:cubicBezTo>
                  <a:cubicBezTo>
                    <a:pt x="4174" y="2493"/>
                    <a:pt x="4094" y="2554"/>
                    <a:pt x="3993" y="2614"/>
                  </a:cubicBezTo>
                  <a:cubicBezTo>
                    <a:pt x="3630" y="1768"/>
                    <a:pt x="3227" y="941"/>
                    <a:pt x="2763" y="134"/>
                  </a:cubicBezTo>
                  <a:cubicBezTo>
                    <a:pt x="2763" y="114"/>
                    <a:pt x="2743" y="94"/>
                    <a:pt x="2723" y="94"/>
                  </a:cubicBezTo>
                  <a:cubicBezTo>
                    <a:pt x="2710" y="43"/>
                    <a:pt x="2658" y="1"/>
                    <a:pt x="2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14"/>
            <p:cNvSpPr/>
            <p:nvPr/>
          </p:nvSpPr>
          <p:spPr>
            <a:xfrm>
              <a:off x="3982875" y="4013900"/>
              <a:ext cx="90750" cy="139950"/>
            </a:xfrm>
            <a:custGeom>
              <a:avLst/>
              <a:gdLst/>
              <a:ahLst/>
              <a:cxnLst/>
              <a:rect l="l" t="t" r="r" b="b"/>
              <a:pathLst>
                <a:path w="3630" h="5598" extrusionOk="0">
                  <a:moveTo>
                    <a:pt x="2828" y="1"/>
                  </a:moveTo>
                  <a:cubicBezTo>
                    <a:pt x="2792" y="1"/>
                    <a:pt x="2756" y="11"/>
                    <a:pt x="2722" y="27"/>
                  </a:cubicBezTo>
                  <a:cubicBezTo>
                    <a:pt x="2642" y="47"/>
                    <a:pt x="2561" y="108"/>
                    <a:pt x="2500" y="148"/>
                  </a:cubicBezTo>
                  <a:cubicBezTo>
                    <a:pt x="2420" y="189"/>
                    <a:pt x="2339" y="249"/>
                    <a:pt x="2258" y="289"/>
                  </a:cubicBezTo>
                  <a:cubicBezTo>
                    <a:pt x="2097" y="390"/>
                    <a:pt x="1936" y="491"/>
                    <a:pt x="1795" y="612"/>
                  </a:cubicBezTo>
                  <a:cubicBezTo>
                    <a:pt x="1512" y="814"/>
                    <a:pt x="1270" y="1056"/>
                    <a:pt x="1069" y="1338"/>
                  </a:cubicBezTo>
                  <a:cubicBezTo>
                    <a:pt x="908" y="1560"/>
                    <a:pt x="787" y="1802"/>
                    <a:pt x="706" y="2044"/>
                  </a:cubicBezTo>
                  <a:cubicBezTo>
                    <a:pt x="686" y="2023"/>
                    <a:pt x="666" y="1983"/>
                    <a:pt x="645" y="1943"/>
                  </a:cubicBezTo>
                  <a:cubicBezTo>
                    <a:pt x="634" y="1919"/>
                    <a:pt x="608" y="1909"/>
                    <a:pt x="581" y="1909"/>
                  </a:cubicBezTo>
                  <a:cubicBezTo>
                    <a:pt x="561" y="1909"/>
                    <a:pt x="541" y="1914"/>
                    <a:pt x="524" y="1923"/>
                  </a:cubicBezTo>
                  <a:cubicBezTo>
                    <a:pt x="484" y="1923"/>
                    <a:pt x="464" y="1963"/>
                    <a:pt x="444" y="2003"/>
                  </a:cubicBezTo>
                  <a:cubicBezTo>
                    <a:pt x="343" y="2527"/>
                    <a:pt x="303" y="3032"/>
                    <a:pt x="323" y="3556"/>
                  </a:cubicBezTo>
                  <a:cubicBezTo>
                    <a:pt x="283" y="3515"/>
                    <a:pt x="242" y="3475"/>
                    <a:pt x="202" y="3415"/>
                  </a:cubicBezTo>
                  <a:cubicBezTo>
                    <a:pt x="178" y="3385"/>
                    <a:pt x="151" y="3373"/>
                    <a:pt x="125" y="3373"/>
                  </a:cubicBezTo>
                  <a:cubicBezTo>
                    <a:pt x="61" y="3373"/>
                    <a:pt x="0" y="3444"/>
                    <a:pt x="0" y="3515"/>
                  </a:cubicBezTo>
                  <a:cubicBezTo>
                    <a:pt x="81" y="4161"/>
                    <a:pt x="182" y="4806"/>
                    <a:pt x="323" y="5431"/>
                  </a:cubicBezTo>
                  <a:cubicBezTo>
                    <a:pt x="343" y="5491"/>
                    <a:pt x="383" y="5512"/>
                    <a:pt x="424" y="5512"/>
                  </a:cubicBezTo>
                  <a:cubicBezTo>
                    <a:pt x="440" y="5561"/>
                    <a:pt x="484" y="5597"/>
                    <a:pt x="544" y="5597"/>
                  </a:cubicBezTo>
                  <a:cubicBezTo>
                    <a:pt x="557" y="5597"/>
                    <a:pt x="571" y="5596"/>
                    <a:pt x="585" y="5592"/>
                  </a:cubicBezTo>
                  <a:cubicBezTo>
                    <a:pt x="1412" y="5249"/>
                    <a:pt x="2158" y="4765"/>
                    <a:pt x="2823" y="4161"/>
                  </a:cubicBezTo>
                  <a:cubicBezTo>
                    <a:pt x="2883" y="4100"/>
                    <a:pt x="2863" y="3999"/>
                    <a:pt x="2783" y="3959"/>
                  </a:cubicBezTo>
                  <a:cubicBezTo>
                    <a:pt x="2682" y="3919"/>
                    <a:pt x="2561" y="3898"/>
                    <a:pt x="2460" y="3858"/>
                  </a:cubicBezTo>
                  <a:cubicBezTo>
                    <a:pt x="2823" y="3435"/>
                    <a:pt x="3206" y="3011"/>
                    <a:pt x="3589" y="2608"/>
                  </a:cubicBezTo>
                  <a:cubicBezTo>
                    <a:pt x="3630" y="2548"/>
                    <a:pt x="3630" y="2467"/>
                    <a:pt x="3569" y="2427"/>
                  </a:cubicBezTo>
                  <a:cubicBezTo>
                    <a:pt x="3448" y="2326"/>
                    <a:pt x="3327" y="2205"/>
                    <a:pt x="3226" y="2064"/>
                  </a:cubicBezTo>
                  <a:cubicBezTo>
                    <a:pt x="3246" y="2044"/>
                    <a:pt x="3246" y="2023"/>
                    <a:pt x="3246" y="1983"/>
                  </a:cubicBezTo>
                  <a:cubicBezTo>
                    <a:pt x="3226" y="1600"/>
                    <a:pt x="3186" y="1237"/>
                    <a:pt x="3146" y="854"/>
                  </a:cubicBezTo>
                  <a:cubicBezTo>
                    <a:pt x="3105" y="672"/>
                    <a:pt x="3085" y="471"/>
                    <a:pt x="3045" y="289"/>
                  </a:cubicBezTo>
                  <a:cubicBezTo>
                    <a:pt x="3045" y="209"/>
                    <a:pt x="3025" y="128"/>
                    <a:pt x="2964" y="68"/>
                  </a:cubicBezTo>
                  <a:cubicBezTo>
                    <a:pt x="2929" y="20"/>
                    <a:pt x="2879" y="1"/>
                    <a:pt x="2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14"/>
            <p:cNvSpPr/>
            <p:nvPr/>
          </p:nvSpPr>
          <p:spPr>
            <a:xfrm>
              <a:off x="3680425" y="3640200"/>
              <a:ext cx="366925" cy="679525"/>
            </a:xfrm>
            <a:custGeom>
              <a:avLst/>
              <a:gdLst/>
              <a:ahLst/>
              <a:cxnLst/>
              <a:rect l="l" t="t" r="r" b="b"/>
              <a:pathLst>
                <a:path w="14677" h="27181" extrusionOk="0">
                  <a:moveTo>
                    <a:pt x="3198" y="0"/>
                  </a:moveTo>
                  <a:cubicBezTo>
                    <a:pt x="3159" y="0"/>
                    <a:pt x="3121" y="22"/>
                    <a:pt x="3106" y="75"/>
                  </a:cubicBezTo>
                  <a:cubicBezTo>
                    <a:pt x="2602" y="1789"/>
                    <a:pt x="2461" y="3583"/>
                    <a:pt x="2662" y="5358"/>
                  </a:cubicBezTo>
                  <a:cubicBezTo>
                    <a:pt x="2864" y="7132"/>
                    <a:pt x="3388" y="8866"/>
                    <a:pt x="4255" y="10419"/>
                  </a:cubicBezTo>
                  <a:cubicBezTo>
                    <a:pt x="4759" y="11346"/>
                    <a:pt x="5384" y="12193"/>
                    <a:pt x="6009" y="13040"/>
                  </a:cubicBezTo>
                  <a:cubicBezTo>
                    <a:pt x="6634" y="13886"/>
                    <a:pt x="7300" y="14733"/>
                    <a:pt x="7945" y="15580"/>
                  </a:cubicBezTo>
                  <a:cubicBezTo>
                    <a:pt x="8489" y="16286"/>
                    <a:pt x="9013" y="16992"/>
                    <a:pt x="9538" y="17717"/>
                  </a:cubicBezTo>
                  <a:cubicBezTo>
                    <a:pt x="8388" y="17133"/>
                    <a:pt x="7239" y="16568"/>
                    <a:pt x="6090" y="16024"/>
                  </a:cubicBezTo>
                  <a:cubicBezTo>
                    <a:pt x="4840" y="15419"/>
                    <a:pt x="3590" y="14854"/>
                    <a:pt x="2319" y="14290"/>
                  </a:cubicBezTo>
                  <a:cubicBezTo>
                    <a:pt x="1594" y="13967"/>
                    <a:pt x="888" y="13665"/>
                    <a:pt x="162" y="13362"/>
                  </a:cubicBezTo>
                  <a:cubicBezTo>
                    <a:pt x="151" y="13359"/>
                    <a:pt x="140" y="13357"/>
                    <a:pt x="129" y="13357"/>
                  </a:cubicBezTo>
                  <a:cubicBezTo>
                    <a:pt x="81" y="13357"/>
                    <a:pt x="37" y="13390"/>
                    <a:pt x="21" y="13423"/>
                  </a:cubicBezTo>
                  <a:cubicBezTo>
                    <a:pt x="1" y="13483"/>
                    <a:pt x="41" y="13544"/>
                    <a:pt x="81" y="13564"/>
                  </a:cubicBezTo>
                  <a:cubicBezTo>
                    <a:pt x="1372" y="14108"/>
                    <a:pt x="2622" y="14673"/>
                    <a:pt x="3892" y="15237"/>
                  </a:cubicBezTo>
                  <a:cubicBezTo>
                    <a:pt x="5142" y="15802"/>
                    <a:pt x="6392" y="16407"/>
                    <a:pt x="7622" y="17012"/>
                  </a:cubicBezTo>
                  <a:cubicBezTo>
                    <a:pt x="8328" y="17354"/>
                    <a:pt x="9013" y="17697"/>
                    <a:pt x="9719" y="18060"/>
                  </a:cubicBezTo>
                  <a:cubicBezTo>
                    <a:pt x="9739" y="18060"/>
                    <a:pt x="9759" y="18080"/>
                    <a:pt x="9780" y="18080"/>
                  </a:cubicBezTo>
                  <a:cubicBezTo>
                    <a:pt x="10384" y="18947"/>
                    <a:pt x="10949" y="19834"/>
                    <a:pt x="11453" y="20762"/>
                  </a:cubicBezTo>
                  <a:cubicBezTo>
                    <a:pt x="11554" y="20943"/>
                    <a:pt x="11655" y="21125"/>
                    <a:pt x="11735" y="21306"/>
                  </a:cubicBezTo>
                  <a:cubicBezTo>
                    <a:pt x="11755" y="21326"/>
                    <a:pt x="11755" y="21347"/>
                    <a:pt x="11776" y="21367"/>
                  </a:cubicBezTo>
                  <a:cubicBezTo>
                    <a:pt x="12562" y="22940"/>
                    <a:pt x="13147" y="24613"/>
                    <a:pt x="13368" y="26367"/>
                  </a:cubicBezTo>
                  <a:cubicBezTo>
                    <a:pt x="13389" y="26609"/>
                    <a:pt x="13429" y="26851"/>
                    <a:pt x="13429" y="27093"/>
                  </a:cubicBezTo>
                  <a:cubicBezTo>
                    <a:pt x="13438" y="27154"/>
                    <a:pt x="13484" y="27181"/>
                    <a:pt x="13532" y="27181"/>
                  </a:cubicBezTo>
                  <a:cubicBezTo>
                    <a:pt x="13595" y="27181"/>
                    <a:pt x="13662" y="27133"/>
                    <a:pt x="13651" y="27053"/>
                  </a:cubicBezTo>
                  <a:cubicBezTo>
                    <a:pt x="13530" y="25178"/>
                    <a:pt x="12965" y="23363"/>
                    <a:pt x="12179" y="21689"/>
                  </a:cubicBezTo>
                  <a:cubicBezTo>
                    <a:pt x="12199" y="21669"/>
                    <a:pt x="12219" y="21649"/>
                    <a:pt x="12219" y="21629"/>
                  </a:cubicBezTo>
                  <a:cubicBezTo>
                    <a:pt x="12562" y="20923"/>
                    <a:pt x="12905" y="20218"/>
                    <a:pt x="13227" y="19492"/>
                  </a:cubicBezTo>
                  <a:cubicBezTo>
                    <a:pt x="13550" y="18786"/>
                    <a:pt x="13852" y="18060"/>
                    <a:pt x="14155" y="17334"/>
                  </a:cubicBezTo>
                  <a:cubicBezTo>
                    <a:pt x="14316" y="16931"/>
                    <a:pt x="14477" y="16528"/>
                    <a:pt x="14639" y="16104"/>
                  </a:cubicBezTo>
                  <a:cubicBezTo>
                    <a:pt x="14676" y="16029"/>
                    <a:pt x="14612" y="15969"/>
                    <a:pt x="14544" y="15969"/>
                  </a:cubicBezTo>
                  <a:cubicBezTo>
                    <a:pt x="14503" y="15969"/>
                    <a:pt x="14460" y="15991"/>
                    <a:pt x="14437" y="16044"/>
                  </a:cubicBezTo>
                  <a:cubicBezTo>
                    <a:pt x="14155" y="16770"/>
                    <a:pt x="13852" y="17496"/>
                    <a:pt x="13550" y="18201"/>
                  </a:cubicBezTo>
                  <a:cubicBezTo>
                    <a:pt x="13227" y="18927"/>
                    <a:pt x="12905" y="19653"/>
                    <a:pt x="12582" y="20359"/>
                  </a:cubicBezTo>
                  <a:cubicBezTo>
                    <a:pt x="12421" y="20722"/>
                    <a:pt x="12239" y="21085"/>
                    <a:pt x="12058" y="21447"/>
                  </a:cubicBezTo>
                  <a:cubicBezTo>
                    <a:pt x="12038" y="21387"/>
                    <a:pt x="11997" y="21326"/>
                    <a:pt x="11957" y="21246"/>
                  </a:cubicBezTo>
                  <a:cubicBezTo>
                    <a:pt x="11997" y="20298"/>
                    <a:pt x="11856" y="19330"/>
                    <a:pt x="11655" y="18403"/>
                  </a:cubicBezTo>
                  <a:cubicBezTo>
                    <a:pt x="11413" y="17435"/>
                    <a:pt x="11110" y="16508"/>
                    <a:pt x="10848" y="15560"/>
                  </a:cubicBezTo>
                  <a:cubicBezTo>
                    <a:pt x="10566" y="14633"/>
                    <a:pt x="10324" y="13685"/>
                    <a:pt x="10183" y="12717"/>
                  </a:cubicBezTo>
                  <a:cubicBezTo>
                    <a:pt x="10062" y="11769"/>
                    <a:pt x="10042" y="10822"/>
                    <a:pt x="10122" y="9874"/>
                  </a:cubicBezTo>
                  <a:cubicBezTo>
                    <a:pt x="10203" y="8926"/>
                    <a:pt x="10384" y="7999"/>
                    <a:pt x="10647" y="7092"/>
                  </a:cubicBezTo>
                  <a:cubicBezTo>
                    <a:pt x="10687" y="6971"/>
                    <a:pt x="10727" y="6850"/>
                    <a:pt x="10768" y="6749"/>
                  </a:cubicBezTo>
                  <a:cubicBezTo>
                    <a:pt x="10793" y="6660"/>
                    <a:pt x="10714" y="6595"/>
                    <a:pt x="10642" y="6595"/>
                  </a:cubicBezTo>
                  <a:cubicBezTo>
                    <a:pt x="10600" y="6595"/>
                    <a:pt x="10561" y="6616"/>
                    <a:pt x="10546" y="6668"/>
                  </a:cubicBezTo>
                  <a:cubicBezTo>
                    <a:pt x="10243" y="7576"/>
                    <a:pt x="10042" y="8523"/>
                    <a:pt x="9941" y="9471"/>
                  </a:cubicBezTo>
                  <a:cubicBezTo>
                    <a:pt x="9840" y="10419"/>
                    <a:pt x="9820" y="11386"/>
                    <a:pt x="9921" y="12334"/>
                  </a:cubicBezTo>
                  <a:cubicBezTo>
                    <a:pt x="10022" y="13302"/>
                    <a:pt x="10243" y="14249"/>
                    <a:pt x="10505" y="15197"/>
                  </a:cubicBezTo>
                  <a:cubicBezTo>
                    <a:pt x="10768" y="16145"/>
                    <a:pt x="11090" y="17072"/>
                    <a:pt x="11332" y="18040"/>
                  </a:cubicBezTo>
                  <a:cubicBezTo>
                    <a:pt x="11554" y="18947"/>
                    <a:pt x="11735" y="19895"/>
                    <a:pt x="11755" y="20843"/>
                  </a:cubicBezTo>
                  <a:cubicBezTo>
                    <a:pt x="10909" y="19230"/>
                    <a:pt x="9860" y="17738"/>
                    <a:pt x="8771" y="16306"/>
                  </a:cubicBezTo>
                  <a:cubicBezTo>
                    <a:pt x="7501" y="14612"/>
                    <a:pt x="6130" y="12979"/>
                    <a:pt x="4981" y="11205"/>
                  </a:cubicBezTo>
                  <a:cubicBezTo>
                    <a:pt x="3993" y="9652"/>
                    <a:pt x="3307" y="7939"/>
                    <a:pt x="2985" y="6124"/>
                  </a:cubicBezTo>
                  <a:cubicBezTo>
                    <a:pt x="2682" y="4350"/>
                    <a:pt x="2743" y="2535"/>
                    <a:pt x="3146" y="781"/>
                  </a:cubicBezTo>
                  <a:cubicBezTo>
                    <a:pt x="3207" y="579"/>
                    <a:pt x="3247" y="357"/>
                    <a:pt x="3307" y="136"/>
                  </a:cubicBezTo>
                  <a:cubicBezTo>
                    <a:pt x="3333" y="60"/>
                    <a:pt x="3264" y="0"/>
                    <a:pt x="3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8" name="Google Shape;358;p14"/>
          <p:cNvGrpSpPr/>
          <p:nvPr/>
        </p:nvGrpSpPr>
        <p:grpSpPr>
          <a:xfrm rot="6784061">
            <a:off x="905273" y="283281"/>
            <a:ext cx="1499764" cy="887291"/>
            <a:chOff x="5787975" y="2528550"/>
            <a:chExt cx="1124875" cy="667150"/>
          </a:xfrm>
        </p:grpSpPr>
        <p:sp>
          <p:nvSpPr>
            <p:cNvPr id="359" name="Google Shape;359;p14"/>
            <p:cNvSpPr/>
            <p:nvPr/>
          </p:nvSpPr>
          <p:spPr>
            <a:xfrm>
              <a:off x="6184375" y="2613325"/>
              <a:ext cx="198775" cy="236300"/>
            </a:xfrm>
            <a:custGeom>
              <a:avLst/>
              <a:gdLst/>
              <a:ahLst/>
              <a:cxnLst/>
              <a:rect l="l" t="t" r="r" b="b"/>
              <a:pathLst>
                <a:path w="7951" h="9452" extrusionOk="0">
                  <a:moveTo>
                    <a:pt x="7500" y="0"/>
                  </a:moveTo>
                  <a:cubicBezTo>
                    <a:pt x="7459" y="0"/>
                    <a:pt x="7416" y="10"/>
                    <a:pt x="7371" y="33"/>
                  </a:cubicBezTo>
                  <a:cubicBezTo>
                    <a:pt x="3767" y="1826"/>
                    <a:pt x="145" y="4795"/>
                    <a:pt x="0" y="9160"/>
                  </a:cubicBezTo>
                  <a:cubicBezTo>
                    <a:pt x="0" y="9196"/>
                    <a:pt x="18" y="9214"/>
                    <a:pt x="18" y="9250"/>
                  </a:cubicBezTo>
                  <a:cubicBezTo>
                    <a:pt x="35" y="9351"/>
                    <a:pt x="99" y="9452"/>
                    <a:pt x="208" y="9452"/>
                  </a:cubicBezTo>
                  <a:cubicBezTo>
                    <a:pt x="217" y="9452"/>
                    <a:pt x="226" y="9451"/>
                    <a:pt x="236" y="9450"/>
                  </a:cubicBezTo>
                  <a:cubicBezTo>
                    <a:pt x="1467" y="9413"/>
                    <a:pt x="2590" y="8888"/>
                    <a:pt x="3604" y="8254"/>
                  </a:cubicBezTo>
                  <a:cubicBezTo>
                    <a:pt x="4510" y="7711"/>
                    <a:pt x="5361" y="7077"/>
                    <a:pt x="6067" y="6299"/>
                  </a:cubicBezTo>
                  <a:cubicBezTo>
                    <a:pt x="6755" y="5556"/>
                    <a:pt x="7298" y="4705"/>
                    <a:pt x="7588" y="3745"/>
                  </a:cubicBezTo>
                  <a:cubicBezTo>
                    <a:pt x="7950" y="2604"/>
                    <a:pt x="7842" y="1409"/>
                    <a:pt x="7733" y="232"/>
                  </a:cubicBezTo>
                  <a:cubicBezTo>
                    <a:pt x="7719" y="95"/>
                    <a:pt x="7624" y="0"/>
                    <a:pt x="75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14"/>
            <p:cNvSpPr/>
            <p:nvPr/>
          </p:nvSpPr>
          <p:spPr>
            <a:xfrm>
              <a:off x="6065700" y="2984225"/>
              <a:ext cx="371775" cy="131225"/>
            </a:xfrm>
            <a:custGeom>
              <a:avLst/>
              <a:gdLst/>
              <a:ahLst/>
              <a:cxnLst/>
              <a:rect l="l" t="t" r="r" b="b"/>
              <a:pathLst>
                <a:path w="14871" h="5249" extrusionOk="0">
                  <a:moveTo>
                    <a:pt x="6284" y="1"/>
                  </a:moveTo>
                  <a:cubicBezTo>
                    <a:pt x="5593" y="1"/>
                    <a:pt x="4904" y="35"/>
                    <a:pt x="4222" y="101"/>
                  </a:cubicBezTo>
                  <a:cubicBezTo>
                    <a:pt x="3009" y="209"/>
                    <a:pt x="1814" y="427"/>
                    <a:pt x="655" y="735"/>
                  </a:cubicBezTo>
                  <a:cubicBezTo>
                    <a:pt x="582" y="753"/>
                    <a:pt x="546" y="789"/>
                    <a:pt x="510" y="843"/>
                  </a:cubicBezTo>
                  <a:cubicBezTo>
                    <a:pt x="458" y="799"/>
                    <a:pt x="402" y="781"/>
                    <a:pt x="348" y="781"/>
                  </a:cubicBezTo>
                  <a:cubicBezTo>
                    <a:pt x="158" y="781"/>
                    <a:pt x="0" y="1014"/>
                    <a:pt x="184" y="1169"/>
                  </a:cubicBezTo>
                  <a:cubicBezTo>
                    <a:pt x="1035" y="1930"/>
                    <a:pt x="1922" y="2654"/>
                    <a:pt x="2864" y="3324"/>
                  </a:cubicBezTo>
                  <a:cubicBezTo>
                    <a:pt x="3697" y="3922"/>
                    <a:pt x="4566" y="4501"/>
                    <a:pt x="5526" y="4864"/>
                  </a:cubicBezTo>
                  <a:cubicBezTo>
                    <a:pt x="6404" y="5187"/>
                    <a:pt x="7347" y="5248"/>
                    <a:pt x="8278" y="5248"/>
                  </a:cubicBezTo>
                  <a:cubicBezTo>
                    <a:pt x="8442" y="5248"/>
                    <a:pt x="8605" y="5247"/>
                    <a:pt x="8768" y="5244"/>
                  </a:cubicBezTo>
                  <a:cubicBezTo>
                    <a:pt x="9800" y="5208"/>
                    <a:pt x="10850" y="5117"/>
                    <a:pt x="11846" y="4864"/>
                  </a:cubicBezTo>
                  <a:cubicBezTo>
                    <a:pt x="12933" y="4574"/>
                    <a:pt x="13965" y="4085"/>
                    <a:pt x="14780" y="3306"/>
                  </a:cubicBezTo>
                  <a:cubicBezTo>
                    <a:pt x="14852" y="3234"/>
                    <a:pt x="14871" y="3107"/>
                    <a:pt x="14816" y="3016"/>
                  </a:cubicBezTo>
                  <a:cubicBezTo>
                    <a:pt x="13802" y="1550"/>
                    <a:pt x="12136" y="807"/>
                    <a:pt x="10452" y="445"/>
                  </a:cubicBezTo>
                  <a:cubicBezTo>
                    <a:pt x="9093" y="142"/>
                    <a:pt x="7686" y="1"/>
                    <a:pt x="6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 name="Google Shape;361;p14"/>
            <p:cNvSpPr/>
            <p:nvPr/>
          </p:nvSpPr>
          <p:spPr>
            <a:xfrm>
              <a:off x="5787975" y="2706700"/>
              <a:ext cx="601025" cy="486775"/>
            </a:xfrm>
            <a:custGeom>
              <a:avLst/>
              <a:gdLst/>
              <a:ahLst/>
              <a:cxnLst/>
              <a:rect l="l" t="t" r="r" b="b"/>
              <a:pathLst>
                <a:path w="24041" h="19471" extrusionOk="0">
                  <a:moveTo>
                    <a:pt x="21208" y="0"/>
                  </a:moveTo>
                  <a:cubicBezTo>
                    <a:pt x="21131" y="0"/>
                    <a:pt x="21052" y="30"/>
                    <a:pt x="20981" y="101"/>
                  </a:cubicBezTo>
                  <a:cubicBezTo>
                    <a:pt x="18247" y="2998"/>
                    <a:pt x="15494" y="5896"/>
                    <a:pt x="12742" y="8775"/>
                  </a:cubicBezTo>
                  <a:cubicBezTo>
                    <a:pt x="12669" y="8866"/>
                    <a:pt x="12633" y="8956"/>
                    <a:pt x="12651" y="9047"/>
                  </a:cubicBezTo>
                  <a:cubicBezTo>
                    <a:pt x="9609" y="10441"/>
                    <a:pt x="6783" y="12270"/>
                    <a:pt x="4284" y="14498"/>
                  </a:cubicBezTo>
                  <a:cubicBezTo>
                    <a:pt x="2781" y="15838"/>
                    <a:pt x="1423" y="17305"/>
                    <a:pt x="192" y="18880"/>
                  </a:cubicBezTo>
                  <a:cubicBezTo>
                    <a:pt x="0" y="19140"/>
                    <a:pt x="221" y="19471"/>
                    <a:pt x="458" y="19471"/>
                  </a:cubicBezTo>
                  <a:cubicBezTo>
                    <a:pt x="535" y="19471"/>
                    <a:pt x="614" y="19436"/>
                    <a:pt x="681" y="19351"/>
                  </a:cubicBezTo>
                  <a:cubicBezTo>
                    <a:pt x="2799" y="16580"/>
                    <a:pt x="5407" y="14172"/>
                    <a:pt x="8305" y="12234"/>
                  </a:cubicBezTo>
                  <a:cubicBezTo>
                    <a:pt x="12886" y="12868"/>
                    <a:pt x="17432" y="13665"/>
                    <a:pt x="21959" y="14588"/>
                  </a:cubicBezTo>
                  <a:cubicBezTo>
                    <a:pt x="21987" y="14594"/>
                    <a:pt x="22013" y="14597"/>
                    <a:pt x="22039" y="14597"/>
                  </a:cubicBezTo>
                  <a:cubicBezTo>
                    <a:pt x="22397" y="14597"/>
                    <a:pt x="22529" y="14039"/>
                    <a:pt x="22140" y="13954"/>
                  </a:cubicBezTo>
                  <a:cubicBezTo>
                    <a:pt x="17830" y="13067"/>
                    <a:pt x="13502" y="12306"/>
                    <a:pt x="9156" y="11691"/>
                  </a:cubicBezTo>
                  <a:cubicBezTo>
                    <a:pt x="11836" y="10007"/>
                    <a:pt x="14752" y="8721"/>
                    <a:pt x="17794" y="7870"/>
                  </a:cubicBezTo>
                  <a:cubicBezTo>
                    <a:pt x="19696" y="7344"/>
                    <a:pt x="21651" y="7000"/>
                    <a:pt x="23607" y="6837"/>
                  </a:cubicBezTo>
                  <a:cubicBezTo>
                    <a:pt x="24013" y="6802"/>
                    <a:pt x="24041" y="6166"/>
                    <a:pt x="23641" y="6166"/>
                  </a:cubicBezTo>
                  <a:cubicBezTo>
                    <a:pt x="23630" y="6166"/>
                    <a:pt x="23619" y="6166"/>
                    <a:pt x="23607" y="6167"/>
                  </a:cubicBezTo>
                  <a:cubicBezTo>
                    <a:pt x="20275" y="6439"/>
                    <a:pt x="17015" y="7236"/>
                    <a:pt x="13937" y="8485"/>
                  </a:cubicBezTo>
                  <a:cubicBezTo>
                    <a:pt x="16436" y="5859"/>
                    <a:pt x="18953" y="3215"/>
                    <a:pt x="21470" y="572"/>
                  </a:cubicBezTo>
                  <a:cubicBezTo>
                    <a:pt x="21694" y="334"/>
                    <a:pt x="21465" y="0"/>
                    <a:pt x="21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 name="Google Shape;362;p14"/>
            <p:cNvSpPr/>
            <p:nvPr/>
          </p:nvSpPr>
          <p:spPr>
            <a:xfrm>
              <a:off x="6335125" y="2528550"/>
              <a:ext cx="577725" cy="667150"/>
            </a:xfrm>
            <a:custGeom>
              <a:avLst/>
              <a:gdLst/>
              <a:ahLst/>
              <a:cxnLst/>
              <a:rect l="l" t="t" r="r" b="b"/>
              <a:pathLst>
                <a:path w="23109" h="26686" extrusionOk="0">
                  <a:moveTo>
                    <a:pt x="13891" y="1"/>
                  </a:moveTo>
                  <a:cubicBezTo>
                    <a:pt x="13203" y="1"/>
                    <a:pt x="12641" y="544"/>
                    <a:pt x="12189" y="997"/>
                  </a:cubicBezTo>
                  <a:cubicBezTo>
                    <a:pt x="11609" y="1540"/>
                    <a:pt x="11102" y="2138"/>
                    <a:pt x="10613" y="2772"/>
                  </a:cubicBezTo>
                  <a:cubicBezTo>
                    <a:pt x="8766" y="5180"/>
                    <a:pt x="7462" y="7987"/>
                    <a:pt x="5397" y="10251"/>
                  </a:cubicBezTo>
                  <a:cubicBezTo>
                    <a:pt x="4238" y="11519"/>
                    <a:pt x="2862" y="12587"/>
                    <a:pt x="1214" y="13112"/>
                  </a:cubicBezTo>
                  <a:cubicBezTo>
                    <a:pt x="1178" y="13130"/>
                    <a:pt x="1160" y="13130"/>
                    <a:pt x="1142" y="13148"/>
                  </a:cubicBezTo>
                  <a:cubicBezTo>
                    <a:pt x="852" y="13203"/>
                    <a:pt x="562" y="13275"/>
                    <a:pt x="291" y="13330"/>
                  </a:cubicBezTo>
                  <a:cubicBezTo>
                    <a:pt x="1" y="13384"/>
                    <a:pt x="91" y="13764"/>
                    <a:pt x="345" y="13782"/>
                  </a:cubicBezTo>
                  <a:cubicBezTo>
                    <a:pt x="3369" y="14090"/>
                    <a:pt x="5977" y="16263"/>
                    <a:pt x="6792" y="19197"/>
                  </a:cubicBezTo>
                  <a:cubicBezTo>
                    <a:pt x="7009" y="19976"/>
                    <a:pt x="7100" y="20791"/>
                    <a:pt x="7064" y="21606"/>
                  </a:cubicBezTo>
                  <a:cubicBezTo>
                    <a:pt x="7027" y="22420"/>
                    <a:pt x="6774" y="23181"/>
                    <a:pt x="6647" y="23978"/>
                  </a:cubicBezTo>
                  <a:cubicBezTo>
                    <a:pt x="6538" y="24630"/>
                    <a:pt x="6538" y="25318"/>
                    <a:pt x="6937" y="25879"/>
                  </a:cubicBezTo>
                  <a:cubicBezTo>
                    <a:pt x="7220" y="26321"/>
                    <a:pt x="7709" y="26677"/>
                    <a:pt x="8255" y="26677"/>
                  </a:cubicBezTo>
                  <a:cubicBezTo>
                    <a:pt x="8268" y="26677"/>
                    <a:pt x="8281" y="26677"/>
                    <a:pt x="8295" y="26676"/>
                  </a:cubicBezTo>
                  <a:cubicBezTo>
                    <a:pt x="8965" y="26640"/>
                    <a:pt x="9400" y="26079"/>
                    <a:pt x="9508" y="25463"/>
                  </a:cubicBezTo>
                  <a:cubicBezTo>
                    <a:pt x="9545" y="25264"/>
                    <a:pt x="9526" y="25083"/>
                    <a:pt x="9508" y="24901"/>
                  </a:cubicBezTo>
                  <a:lnTo>
                    <a:pt x="9508" y="24901"/>
                  </a:lnTo>
                  <a:cubicBezTo>
                    <a:pt x="9844" y="25125"/>
                    <a:pt x="10205" y="25272"/>
                    <a:pt x="10580" y="25272"/>
                  </a:cubicBezTo>
                  <a:cubicBezTo>
                    <a:pt x="10751" y="25272"/>
                    <a:pt x="10926" y="25241"/>
                    <a:pt x="11102" y="25173"/>
                  </a:cubicBezTo>
                  <a:cubicBezTo>
                    <a:pt x="11410" y="25064"/>
                    <a:pt x="11645" y="24811"/>
                    <a:pt x="11754" y="24503"/>
                  </a:cubicBezTo>
                  <a:cubicBezTo>
                    <a:pt x="11790" y="24576"/>
                    <a:pt x="11826" y="24648"/>
                    <a:pt x="11881" y="24720"/>
                  </a:cubicBezTo>
                  <a:cubicBezTo>
                    <a:pt x="12539" y="25822"/>
                    <a:pt x="13510" y="26685"/>
                    <a:pt x="14795" y="26685"/>
                  </a:cubicBezTo>
                  <a:cubicBezTo>
                    <a:pt x="14925" y="26685"/>
                    <a:pt x="15058" y="26676"/>
                    <a:pt x="15195" y="26658"/>
                  </a:cubicBezTo>
                  <a:cubicBezTo>
                    <a:pt x="17839" y="26296"/>
                    <a:pt x="20084" y="23344"/>
                    <a:pt x="19740" y="20700"/>
                  </a:cubicBezTo>
                  <a:cubicBezTo>
                    <a:pt x="19613" y="19632"/>
                    <a:pt x="19070" y="18617"/>
                    <a:pt x="18237" y="17947"/>
                  </a:cubicBezTo>
                  <a:lnTo>
                    <a:pt x="18237" y="17947"/>
                  </a:lnTo>
                  <a:cubicBezTo>
                    <a:pt x="18301" y="17950"/>
                    <a:pt x="18366" y="17951"/>
                    <a:pt x="18431" y="17951"/>
                  </a:cubicBezTo>
                  <a:cubicBezTo>
                    <a:pt x="18916" y="17951"/>
                    <a:pt x="19415" y="17888"/>
                    <a:pt x="19831" y="17712"/>
                  </a:cubicBezTo>
                  <a:cubicBezTo>
                    <a:pt x="20519" y="17422"/>
                    <a:pt x="20428" y="16662"/>
                    <a:pt x="20030" y="16173"/>
                  </a:cubicBezTo>
                  <a:cubicBezTo>
                    <a:pt x="19613" y="15629"/>
                    <a:pt x="19016" y="15358"/>
                    <a:pt x="18364" y="15231"/>
                  </a:cubicBezTo>
                  <a:cubicBezTo>
                    <a:pt x="18726" y="15122"/>
                    <a:pt x="19106" y="14996"/>
                    <a:pt x="19450" y="14851"/>
                  </a:cubicBezTo>
                  <a:cubicBezTo>
                    <a:pt x="20320" y="14507"/>
                    <a:pt x="21243" y="14072"/>
                    <a:pt x="21859" y="13348"/>
                  </a:cubicBezTo>
                  <a:cubicBezTo>
                    <a:pt x="23109" y="11881"/>
                    <a:pt x="22131" y="9798"/>
                    <a:pt x="20736" y="8820"/>
                  </a:cubicBezTo>
                  <a:cubicBezTo>
                    <a:pt x="20356" y="8549"/>
                    <a:pt x="19921" y="8368"/>
                    <a:pt x="19469" y="8277"/>
                  </a:cubicBezTo>
                  <a:cubicBezTo>
                    <a:pt x="19795" y="8042"/>
                    <a:pt x="20084" y="7752"/>
                    <a:pt x="20320" y="7408"/>
                  </a:cubicBezTo>
                  <a:cubicBezTo>
                    <a:pt x="20573" y="7064"/>
                    <a:pt x="20827" y="6575"/>
                    <a:pt x="20772" y="6140"/>
                  </a:cubicBezTo>
                  <a:cubicBezTo>
                    <a:pt x="20718" y="5724"/>
                    <a:pt x="20392" y="5488"/>
                    <a:pt x="20030" y="5343"/>
                  </a:cubicBezTo>
                  <a:cubicBezTo>
                    <a:pt x="19231" y="4997"/>
                    <a:pt x="18361" y="4832"/>
                    <a:pt x="17492" y="4832"/>
                  </a:cubicBezTo>
                  <a:cubicBezTo>
                    <a:pt x="17043" y="4832"/>
                    <a:pt x="16593" y="4876"/>
                    <a:pt x="16155" y="4963"/>
                  </a:cubicBezTo>
                  <a:cubicBezTo>
                    <a:pt x="16607" y="4510"/>
                    <a:pt x="17060" y="3985"/>
                    <a:pt x="17169" y="3387"/>
                  </a:cubicBezTo>
                  <a:cubicBezTo>
                    <a:pt x="17295" y="2681"/>
                    <a:pt x="16806" y="2029"/>
                    <a:pt x="16118" y="1848"/>
                  </a:cubicBezTo>
                  <a:cubicBezTo>
                    <a:pt x="16003" y="1821"/>
                    <a:pt x="15888" y="1808"/>
                    <a:pt x="15774" y="1808"/>
                  </a:cubicBezTo>
                  <a:cubicBezTo>
                    <a:pt x="15512" y="1808"/>
                    <a:pt x="15259" y="1874"/>
                    <a:pt x="15032" y="1975"/>
                  </a:cubicBezTo>
                  <a:cubicBezTo>
                    <a:pt x="15122" y="1667"/>
                    <a:pt x="15158" y="1341"/>
                    <a:pt x="15068" y="1015"/>
                  </a:cubicBezTo>
                  <a:cubicBezTo>
                    <a:pt x="14923" y="490"/>
                    <a:pt x="14488" y="19"/>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 name="Google Shape;363;p14"/>
            <p:cNvSpPr/>
            <p:nvPr/>
          </p:nvSpPr>
          <p:spPr>
            <a:xfrm>
              <a:off x="6331975" y="2573250"/>
              <a:ext cx="490775" cy="571800"/>
            </a:xfrm>
            <a:custGeom>
              <a:avLst/>
              <a:gdLst/>
              <a:ahLst/>
              <a:cxnLst/>
              <a:rect l="l" t="t" r="r" b="b"/>
              <a:pathLst>
                <a:path w="19631" h="22872" extrusionOk="0">
                  <a:moveTo>
                    <a:pt x="14993" y="0"/>
                  </a:moveTo>
                  <a:cubicBezTo>
                    <a:pt x="14942" y="0"/>
                    <a:pt x="14887" y="13"/>
                    <a:pt x="14832" y="42"/>
                  </a:cubicBezTo>
                  <a:cubicBezTo>
                    <a:pt x="12822" y="1201"/>
                    <a:pt x="11373" y="3030"/>
                    <a:pt x="9942" y="4823"/>
                  </a:cubicBezTo>
                  <a:cubicBezTo>
                    <a:pt x="8403" y="6761"/>
                    <a:pt x="6827" y="8590"/>
                    <a:pt x="4672" y="9875"/>
                  </a:cubicBezTo>
                  <a:cubicBezTo>
                    <a:pt x="3477" y="10582"/>
                    <a:pt x="2173" y="11107"/>
                    <a:pt x="833" y="11451"/>
                  </a:cubicBezTo>
                  <a:cubicBezTo>
                    <a:pt x="688" y="11469"/>
                    <a:pt x="561" y="11469"/>
                    <a:pt x="435" y="11469"/>
                  </a:cubicBezTo>
                  <a:cubicBezTo>
                    <a:pt x="6" y="11505"/>
                    <a:pt x="0" y="12140"/>
                    <a:pt x="400" y="12140"/>
                  </a:cubicBezTo>
                  <a:cubicBezTo>
                    <a:pt x="405" y="12140"/>
                    <a:pt x="411" y="12139"/>
                    <a:pt x="417" y="12139"/>
                  </a:cubicBezTo>
                  <a:lnTo>
                    <a:pt x="580" y="12139"/>
                  </a:lnTo>
                  <a:cubicBezTo>
                    <a:pt x="618" y="12152"/>
                    <a:pt x="665" y="12165"/>
                    <a:pt x="722" y="12165"/>
                  </a:cubicBezTo>
                  <a:cubicBezTo>
                    <a:pt x="745" y="12165"/>
                    <a:pt x="770" y="12163"/>
                    <a:pt x="797" y="12157"/>
                  </a:cubicBezTo>
                  <a:cubicBezTo>
                    <a:pt x="833" y="12139"/>
                    <a:pt x="887" y="12121"/>
                    <a:pt x="942" y="12121"/>
                  </a:cubicBezTo>
                  <a:cubicBezTo>
                    <a:pt x="1612" y="12085"/>
                    <a:pt x="2282" y="12030"/>
                    <a:pt x="2970" y="11958"/>
                  </a:cubicBezTo>
                  <a:cubicBezTo>
                    <a:pt x="4962" y="12266"/>
                    <a:pt x="6284" y="14095"/>
                    <a:pt x="7135" y="15797"/>
                  </a:cubicBezTo>
                  <a:cubicBezTo>
                    <a:pt x="8204" y="17898"/>
                    <a:pt x="9163" y="20180"/>
                    <a:pt x="9363" y="22552"/>
                  </a:cubicBezTo>
                  <a:cubicBezTo>
                    <a:pt x="9372" y="22763"/>
                    <a:pt x="9547" y="22871"/>
                    <a:pt x="9714" y="22871"/>
                  </a:cubicBezTo>
                  <a:cubicBezTo>
                    <a:pt x="9878" y="22871"/>
                    <a:pt x="10033" y="22767"/>
                    <a:pt x="10015" y="22552"/>
                  </a:cubicBezTo>
                  <a:cubicBezTo>
                    <a:pt x="9797" y="19981"/>
                    <a:pt x="8801" y="17518"/>
                    <a:pt x="7606" y="15254"/>
                  </a:cubicBezTo>
                  <a:cubicBezTo>
                    <a:pt x="7226" y="14530"/>
                    <a:pt x="6773" y="13823"/>
                    <a:pt x="6230" y="13208"/>
                  </a:cubicBezTo>
                  <a:lnTo>
                    <a:pt x="6230" y="13208"/>
                  </a:lnTo>
                  <a:cubicBezTo>
                    <a:pt x="8819" y="15508"/>
                    <a:pt x="10485" y="18840"/>
                    <a:pt x="10685" y="22317"/>
                  </a:cubicBezTo>
                  <a:cubicBezTo>
                    <a:pt x="10694" y="22527"/>
                    <a:pt x="10869" y="22636"/>
                    <a:pt x="11036" y="22636"/>
                  </a:cubicBezTo>
                  <a:cubicBezTo>
                    <a:pt x="11200" y="22636"/>
                    <a:pt x="11355" y="22532"/>
                    <a:pt x="11337" y="22317"/>
                  </a:cubicBezTo>
                  <a:cubicBezTo>
                    <a:pt x="11137" y="18803"/>
                    <a:pt x="9562" y="15435"/>
                    <a:pt x="7008" y="13008"/>
                  </a:cubicBezTo>
                  <a:cubicBezTo>
                    <a:pt x="6773" y="12773"/>
                    <a:pt x="6519" y="12556"/>
                    <a:pt x="6266" y="12356"/>
                  </a:cubicBezTo>
                  <a:lnTo>
                    <a:pt x="6266" y="12356"/>
                  </a:lnTo>
                  <a:cubicBezTo>
                    <a:pt x="10232" y="13515"/>
                    <a:pt x="14198" y="14747"/>
                    <a:pt x="18128" y="16087"/>
                  </a:cubicBezTo>
                  <a:cubicBezTo>
                    <a:pt x="18164" y="16098"/>
                    <a:pt x="18198" y="16104"/>
                    <a:pt x="18230" y="16104"/>
                  </a:cubicBezTo>
                  <a:cubicBezTo>
                    <a:pt x="18554" y="16104"/>
                    <a:pt x="18670" y="15567"/>
                    <a:pt x="18291" y="15435"/>
                  </a:cubicBezTo>
                  <a:cubicBezTo>
                    <a:pt x="14506" y="14149"/>
                    <a:pt x="10685" y="12954"/>
                    <a:pt x="6827" y="11831"/>
                  </a:cubicBezTo>
                  <a:lnTo>
                    <a:pt x="6827" y="11831"/>
                  </a:lnTo>
                  <a:cubicBezTo>
                    <a:pt x="10540" y="12230"/>
                    <a:pt x="14252" y="12556"/>
                    <a:pt x="17983" y="12809"/>
                  </a:cubicBezTo>
                  <a:cubicBezTo>
                    <a:pt x="17994" y="12810"/>
                    <a:pt x="18004" y="12811"/>
                    <a:pt x="18015" y="12811"/>
                  </a:cubicBezTo>
                  <a:cubicBezTo>
                    <a:pt x="18399" y="12811"/>
                    <a:pt x="18388" y="12175"/>
                    <a:pt x="17983" y="12157"/>
                  </a:cubicBezTo>
                  <a:cubicBezTo>
                    <a:pt x="14524" y="11922"/>
                    <a:pt x="11083" y="11614"/>
                    <a:pt x="7642" y="11252"/>
                  </a:cubicBezTo>
                  <a:cubicBezTo>
                    <a:pt x="10286" y="10709"/>
                    <a:pt x="12876" y="9948"/>
                    <a:pt x="15393" y="8952"/>
                  </a:cubicBezTo>
                  <a:cubicBezTo>
                    <a:pt x="16715" y="8427"/>
                    <a:pt x="18019" y="7847"/>
                    <a:pt x="19305" y="7195"/>
                  </a:cubicBezTo>
                  <a:cubicBezTo>
                    <a:pt x="19631" y="7040"/>
                    <a:pt x="19425" y="6593"/>
                    <a:pt x="19120" y="6593"/>
                  </a:cubicBezTo>
                  <a:cubicBezTo>
                    <a:pt x="19069" y="6593"/>
                    <a:pt x="19015" y="6605"/>
                    <a:pt x="18961" y="6634"/>
                  </a:cubicBezTo>
                  <a:cubicBezTo>
                    <a:pt x="14614" y="8807"/>
                    <a:pt x="9942" y="10292"/>
                    <a:pt x="5143" y="11016"/>
                  </a:cubicBezTo>
                  <a:cubicBezTo>
                    <a:pt x="7099" y="10111"/>
                    <a:pt x="9019" y="9151"/>
                    <a:pt x="10685" y="7757"/>
                  </a:cubicBezTo>
                  <a:cubicBezTo>
                    <a:pt x="12423" y="6326"/>
                    <a:pt x="13944" y="4497"/>
                    <a:pt x="16118" y="3718"/>
                  </a:cubicBezTo>
                  <a:cubicBezTo>
                    <a:pt x="16477" y="3588"/>
                    <a:pt x="16380" y="3045"/>
                    <a:pt x="16066" y="3045"/>
                  </a:cubicBezTo>
                  <a:cubicBezTo>
                    <a:pt x="16031" y="3045"/>
                    <a:pt x="15994" y="3052"/>
                    <a:pt x="15955" y="3066"/>
                  </a:cubicBezTo>
                  <a:cubicBezTo>
                    <a:pt x="13763" y="3863"/>
                    <a:pt x="12188" y="5602"/>
                    <a:pt x="10467" y="7069"/>
                  </a:cubicBezTo>
                  <a:cubicBezTo>
                    <a:pt x="9000" y="8336"/>
                    <a:pt x="7298" y="9260"/>
                    <a:pt x="5560" y="10093"/>
                  </a:cubicBezTo>
                  <a:cubicBezTo>
                    <a:pt x="6284" y="9622"/>
                    <a:pt x="6972" y="9079"/>
                    <a:pt x="7624" y="8481"/>
                  </a:cubicBezTo>
                  <a:cubicBezTo>
                    <a:pt x="9326" y="6887"/>
                    <a:pt x="10612" y="4913"/>
                    <a:pt x="12170" y="3175"/>
                  </a:cubicBezTo>
                  <a:cubicBezTo>
                    <a:pt x="13039" y="2179"/>
                    <a:pt x="14017" y="1292"/>
                    <a:pt x="15176" y="622"/>
                  </a:cubicBezTo>
                  <a:cubicBezTo>
                    <a:pt x="15485" y="436"/>
                    <a:pt x="15293" y="0"/>
                    <a:pt x="14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4" name="Google Shape;364;p14"/>
          <p:cNvGrpSpPr/>
          <p:nvPr/>
        </p:nvGrpSpPr>
        <p:grpSpPr>
          <a:xfrm rot="-4015939">
            <a:off x="-203145" y="5856281"/>
            <a:ext cx="1499764" cy="887291"/>
            <a:chOff x="5787975" y="2528550"/>
            <a:chExt cx="1124875" cy="667150"/>
          </a:xfrm>
        </p:grpSpPr>
        <p:sp>
          <p:nvSpPr>
            <p:cNvPr id="365" name="Google Shape;365;p14"/>
            <p:cNvSpPr/>
            <p:nvPr/>
          </p:nvSpPr>
          <p:spPr>
            <a:xfrm>
              <a:off x="6184375" y="2613325"/>
              <a:ext cx="198775" cy="236300"/>
            </a:xfrm>
            <a:custGeom>
              <a:avLst/>
              <a:gdLst/>
              <a:ahLst/>
              <a:cxnLst/>
              <a:rect l="l" t="t" r="r" b="b"/>
              <a:pathLst>
                <a:path w="7951" h="9452" extrusionOk="0">
                  <a:moveTo>
                    <a:pt x="7500" y="0"/>
                  </a:moveTo>
                  <a:cubicBezTo>
                    <a:pt x="7459" y="0"/>
                    <a:pt x="7416" y="10"/>
                    <a:pt x="7371" y="33"/>
                  </a:cubicBezTo>
                  <a:cubicBezTo>
                    <a:pt x="3767" y="1826"/>
                    <a:pt x="145" y="4795"/>
                    <a:pt x="0" y="9160"/>
                  </a:cubicBezTo>
                  <a:cubicBezTo>
                    <a:pt x="0" y="9196"/>
                    <a:pt x="18" y="9214"/>
                    <a:pt x="18" y="9250"/>
                  </a:cubicBezTo>
                  <a:cubicBezTo>
                    <a:pt x="35" y="9351"/>
                    <a:pt x="99" y="9452"/>
                    <a:pt x="208" y="9452"/>
                  </a:cubicBezTo>
                  <a:cubicBezTo>
                    <a:pt x="217" y="9452"/>
                    <a:pt x="226" y="9451"/>
                    <a:pt x="236" y="9450"/>
                  </a:cubicBezTo>
                  <a:cubicBezTo>
                    <a:pt x="1467" y="9413"/>
                    <a:pt x="2590" y="8888"/>
                    <a:pt x="3604" y="8254"/>
                  </a:cubicBezTo>
                  <a:cubicBezTo>
                    <a:pt x="4510" y="7711"/>
                    <a:pt x="5361" y="7077"/>
                    <a:pt x="6067" y="6299"/>
                  </a:cubicBezTo>
                  <a:cubicBezTo>
                    <a:pt x="6755" y="5556"/>
                    <a:pt x="7298" y="4705"/>
                    <a:pt x="7588" y="3745"/>
                  </a:cubicBezTo>
                  <a:cubicBezTo>
                    <a:pt x="7950" y="2604"/>
                    <a:pt x="7842" y="1409"/>
                    <a:pt x="7733" y="232"/>
                  </a:cubicBezTo>
                  <a:cubicBezTo>
                    <a:pt x="7719" y="95"/>
                    <a:pt x="7624" y="0"/>
                    <a:pt x="75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14"/>
            <p:cNvSpPr/>
            <p:nvPr/>
          </p:nvSpPr>
          <p:spPr>
            <a:xfrm>
              <a:off x="6065700" y="2984225"/>
              <a:ext cx="371775" cy="131225"/>
            </a:xfrm>
            <a:custGeom>
              <a:avLst/>
              <a:gdLst/>
              <a:ahLst/>
              <a:cxnLst/>
              <a:rect l="l" t="t" r="r" b="b"/>
              <a:pathLst>
                <a:path w="14871" h="5249" extrusionOk="0">
                  <a:moveTo>
                    <a:pt x="6284" y="1"/>
                  </a:moveTo>
                  <a:cubicBezTo>
                    <a:pt x="5593" y="1"/>
                    <a:pt x="4904" y="35"/>
                    <a:pt x="4222" y="101"/>
                  </a:cubicBezTo>
                  <a:cubicBezTo>
                    <a:pt x="3009" y="209"/>
                    <a:pt x="1814" y="427"/>
                    <a:pt x="655" y="735"/>
                  </a:cubicBezTo>
                  <a:cubicBezTo>
                    <a:pt x="582" y="753"/>
                    <a:pt x="546" y="789"/>
                    <a:pt x="510" y="843"/>
                  </a:cubicBezTo>
                  <a:cubicBezTo>
                    <a:pt x="458" y="799"/>
                    <a:pt x="402" y="781"/>
                    <a:pt x="348" y="781"/>
                  </a:cubicBezTo>
                  <a:cubicBezTo>
                    <a:pt x="158" y="781"/>
                    <a:pt x="0" y="1014"/>
                    <a:pt x="184" y="1169"/>
                  </a:cubicBezTo>
                  <a:cubicBezTo>
                    <a:pt x="1035" y="1930"/>
                    <a:pt x="1922" y="2654"/>
                    <a:pt x="2864" y="3324"/>
                  </a:cubicBezTo>
                  <a:cubicBezTo>
                    <a:pt x="3697" y="3922"/>
                    <a:pt x="4566" y="4501"/>
                    <a:pt x="5526" y="4864"/>
                  </a:cubicBezTo>
                  <a:cubicBezTo>
                    <a:pt x="6404" y="5187"/>
                    <a:pt x="7347" y="5248"/>
                    <a:pt x="8278" y="5248"/>
                  </a:cubicBezTo>
                  <a:cubicBezTo>
                    <a:pt x="8442" y="5248"/>
                    <a:pt x="8605" y="5247"/>
                    <a:pt x="8768" y="5244"/>
                  </a:cubicBezTo>
                  <a:cubicBezTo>
                    <a:pt x="9800" y="5208"/>
                    <a:pt x="10850" y="5117"/>
                    <a:pt x="11846" y="4864"/>
                  </a:cubicBezTo>
                  <a:cubicBezTo>
                    <a:pt x="12933" y="4574"/>
                    <a:pt x="13965" y="4085"/>
                    <a:pt x="14780" y="3306"/>
                  </a:cubicBezTo>
                  <a:cubicBezTo>
                    <a:pt x="14852" y="3234"/>
                    <a:pt x="14871" y="3107"/>
                    <a:pt x="14816" y="3016"/>
                  </a:cubicBezTo>
                  <a:cubicBezTo>
                    <a:pt x="13802" y="1550"/>
                    <a:pt x="12136" y="807"/>
                    <a:pt x="10452" y="445"/>
                  </a:cubicBezTo>
                  <a:cubicBezTo>
                    <a:pt x="9093" y="142"/>
                    <a:pt x="7686" y="1"/>
                    <a:pt x="6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14"/>
            <p:cNvSpPr/>
            <p:nvPr/>
          </p:nvSpPr>
          <p:spPr>
            <a:xfrm>
              <a:off x="5787975" y="2706700"/>
              <a:ext cx="601025" cy="486775"/>
            </a:xfrm>
            <a:custGeom>
              <a:avLst/>
              <a:gdLst/>
              <a:ahLst/>
              <a:cxnLst/>
              <a:rect l="l" t="t" r="r" b="b"/>
              <a:pathLst>
                <a:path w="24041" h="19471" extrusionOk="0">
                  <a:moveTo>
                    <a:pt x="21208" y="0"/>
                  </a:moveTo>
                  <a:cubicBezTo>
                    <a:pt x="21131" y="0"/>
                    <a:pt x="21052" y="30"/>
                    <a:pt x="20981" y="101"/>
                  </a:cubicBezTo>
                  <a:cubicBezTo>
                    <a:pt x="18247" y="2998"/>
                    <a:pt x="15494" y="5896"/>
                    <a:pt x="12742" y="8775"/>
                  </a:cubicBezTo>
                  <a:cubicBezTo>
                    <a:pt x="12669" y="8866"/>
                    <a:pt x="12633" y="8956"/>
                    <a:pt x="12651" y="9047"/>
                  </a:cubicBezTo>
                  <a:cubicBezTo>
                    <a:pt x="9609" y="10441"/>
                    <a:pt x="6783" y="12270"/>
                    <a:pt x="4284" y="14498"/>
                  </a:cubicBezTo>
                  <a:cubicBezTo>
                    <a:pt x="2781" y="15838"/>
                    <a:pt x="1423" y="17305"/>
                    <a:pt x="192" y="18880"/>
                  </a:cubicBezTo>
                  <a:cubicBezTo>
                    <a:pt x="0" y="19140"/>
                    <a:pt x="221" y="19471"/>
                    <a:pt x="458" y="19471"/>
                  </a:cubicBezTo>
                  <a:cubicBezTo>
                    <a:pt x="535" y="19471"/>
                    <a:pt x="614" y="19436"/>
                    <a:pt x="681" y="19351"/>
                  </a:cubicBezTo>
                  <a:cubicBezTo>
                    <a:pt x="2799" y="16580"/>
                    <a:pt x="5407" y="14172"/>
                    <a:pt x="8305" y="12234"/>
                  </a:cubicBezTo>
                  <a:cubicBezTo>
                    <a:pt x="12886" y="12868"/>
                    <a:pt x="17432" y="13665"/>
                    <a:pt x="21959" y="14588"/>
                  </a:cubicBezTo>
                  <a:cubicBezTo>
                    <a:pt x="21987" y="14594"/>
                    <a:pt x="22013" y="14597"/>
                    <a:pt x="22039" y="14597"/>
                  </a:cubicBezTo>
                  <a:cubicBezTo>
                    <a:pt x="22397" y="14597"/>
                    <a:pt x="22529" y="14039"/>
                    <a:pt x="22140" y="13954"/>
                  </a:cubicBezTo>
                  <a:cubicBezTo>
                    <a:pt x="17830" y="13067"/>
                    <a:pt x="13502" y="12306"/>
                    <a:pt x="9156" y="11691"/>
                  </a:cubicBezTo>
                  <a:cubicBezTo>
                    <a:pt x="11836" y="10007"/>
                    <a:pt x="14752" y="8721"/>
                    <a:pt x="17794" y="7870"/>
                  </a:cubicBezTo>
                  <a:cubicBezTo>
                    <a:pt x="19696" y="7344"/>
                    <a:pt x="21651" y="7000"/>
                    <a:pt x="23607" y="6837"/>
                  </a:cubicBezTo>
                  <a:cubicBezTo>
                    <a:pt x="24013" y="6802"/>
                    <a:pt x="24041" y="6166"/>
                    <a:pt x="23641" y="6166"/>
                  </a:cubicBezTo>
                  <a:cubicBezTo>
                    <a:pt x="23630" y="6166"/>
                    <a:pt x="23619" y="6166"/>
                    <a:pt x="23607" y="6167"/>
                  </a:cubicBezTo>
                  <a:cubicBezTo>
                    <a:pt x="20275" y="6439"/>
                    <a:pt x="17015" y="7236"/>
                    <a:pt x="13937" y="8485"/>
                  </a:cubicBezTo>
                  <a:cubicBezTo>
                    <a:pt x="16436" y="5859"/>
                    <a:pt x="18953" y="3215"/>
                    <a:pt x="21470" y="572"/>
                  </a:cubicBezTo>
                  <a:cubicBezTo>
                    <a:pt x="21694" y="334"/>
                    <a:pt x="21465" y="0"/>
                    <a:pt x="21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14"/>
            <p:cNvSpPr/>
            <p:nvPr/>
          </p:nvSpPr>
          <p:spPr>
            <a:xfrm>
              <a:off x="6335125" y="2528550"/>
              <a:ext cx="577725" cy="667150"/>
            </a:xfrm>
            <a:custGeom>
              <a:avLst/>
              <a:gdLst/>
              <a:ahLst/>
              <a:cxnLst/>
              <a:rect l="l" t="t" r="r" b="b"/>
              <a:pathLst>
                <a:path w="23109" h="26686" extrusionOk="0">
                  <a:moveTo>
                    <a:pt x="13891" y="1"/>
                  </a:moveTo>
                  <a:cubicBezTo>
                    <a:pt x="13203" y="1"/>
                    <a:pt x="12641" y="544"/>
                    <a:pt x="12189" y="997"/>
                  </a:cubicBezTo>
                  <a:cubicBezTo>
                    <a:pt x="11609" y="1540"/>
                    <a:pt x="11102" y="2138"/>
                    <a:pt x="10613" y="2772"/>
                  </a:cubicBezTo>
                  <a:cubicBezTo>
                    <a:pt x="8766" y="5180"/>
                    <a:pt x="7462" y="7987"/>
                    <a:pt x="5397" y="10251"/>
                  </a:cubicBezTo>
                  <a:cubicBezTo>
                    <a:pt x="4238" y="11519"/>
                    <a:pt x="2862" y="12587"/>
                    <a:pt x="1214" y="13112"/>
                  </a:cubicBezTo>
                  <a:cubicBezTo>
                    <a:pt x="1178" y="13130"/>
                    <a:pt x="1160" y="13130"/>
                    <a:pt x="1142" y="13148"/>
                  </a:cubicBezTo>
                  <a:cubicBezTo>
                    <a:pt x="852" y="13203"/>
                    <a:pt x="562" y="13275"/>
                    <a:pt x="291" y="13330"/>
                  </a:cubicBezTo>
                  <a:cubicBezTo>
                    <a:pt x="1" y="13384"/>
                    <a:pt x="91" y="13764"/>
                    <a:pt x="345" y="13782"/>
                  </a:cubicBezTo>
                  <a:cubicBezTo>
                    <a:pt x="3369" y="14090"/>
                    <a:pt x="5977" y="16263"/>
                    <a:pt x="6792" y="19197"/>
                  </a:cubicBezTo>
                  <a:cubicBezTo>
                    <a:pt x="7009" y="19976"/>
                    <a:pt x="7100" y="20791"/>
                    <a:pt x="7064" y="21606"/>
                  </a:cubicBezTo>
                  <a:cubicBezTo>
                    <a:pt x="7027" y="22420"/>
                    <a:pt x="6774" y="23181"/>
                    <a:pt x="6647" y="23978"/>
                  </a:cubicBezTo>
                  <a:cubicBezTo>
                    <a:pt x="6538" y="24630"/>
                    <a:pt x="6538" y="25318"/>
                    <a:pt x="6937" y="25879"/>
                  </a:cubicBezTo>
                  <a:cubicBezTo>
                    <a:pt x="7220" y="26321"/>
                    <a:pt x="7709" y="26677"/>
                    <a:pt x="8255" y="26677"/>
                  </a:cubicBezTo>
                  <a:cubicBezTo>
                    <a:pt x="8268" y="26677"/>
                    <a:pt x="8281" y="26677"/>
                    <a:pt x="8295" y="26676"/>
                  </a:cubicBezTo>
                  <a:cubicBezTo>
                    <a:pt x="8965" y="26640"/>
                    <a:pt x="9400" y="26079"/>
                    <a:pt x="9508" y="25463"/>
                  </a:cubicBezTo>
                  <a:cubicBezTo>
                    <a:pt x="9545" y="25264"/>
                    <a:pt x="9526" y="25083"/>
                    <a:pt x="9508" y="24901"/>
                  </a:cubicBezTo>
                  <a:lnTo>
                    <a:pt x="9508" y="24901"/>
                  </a:lnTo>
                  <a:cubicBezTo>
                    <a:pt x="9844" y="25125"/>
                    <a:pt x="10205" y="25272"/>
                    <a:pt x="10580" y="25272"/>
                  </a:cubicBezTo>
                  <a:cubicBezTo>
                    <a:pt x="10751" y="25272"/>
                    <a:pt x="10926" y="25241"/>
                    <a:pt x="11102" y="25173"/>
                  </a:cubicBezTo>
                  <a:cubicBezTo>
                    <a:pt x="11410" y="25064"/>
                    <a:pt x="11645" y="24811"/>
                    <a:pt x="11754" y="24503"/>
                  </a:cubicBezTo>
                  <a:cubicBezTo>
                    <a:pt x="11790" y="24576"/>
                    <a:pt x="11826" y="24648"/>
                    <a:pt x="11881" y="24720"/>
                  </a:cubicBezTo>
                  <a:cubicBezTo>
                    <a:pt x="12539" y="25822"/>
                    <a:pt x="13510" y="26685"/>
                    <a:pt x="14795" y="26685"/>
                  </a:cubicBezTo>
                  <a:cubicBezTo>
                    <a:pt x="14925" y="26685"/>
                    <a:pt x="15058" y="26676"/>
                    <a:pt x="15195" y="26658"/>
                  </a:cubicBezTo>
                  <a:cubicBezTo>
                    <a:pt x="17839" y="26296"/>
                    <a:pt x="20084" y="23344"/>
                    <a:pt x="19740" y="20700"/>
                  </a:cubicBezTo>
                  <a:cubicBezTo>
                    <a:pt x="19613" y="19632"/>
                    <a:pt x="19070" y="18617"/>
                    <a:pt x="18237" y="17947"/>
                  </a:cubicBezTo>
                  <a:lnTo>
                    <a:pt x="18237" y="17947"/>
                  </a:lnTo>
                  <a:cubicBezTo>
                    <a:pt x="18301" y="17950"/>
                    <a:pt x="18366" y="17951"/>
                    <a:pt x="18431" y="17951"/>
                  </a:cubicBezTo>
                  <a:cubicBezTo>
                    <a:pt x="18916" y="17951"/>
                    <a:pt x="19415" y="17888"/>
                    <a:pt x="19831" y="17712"/>
                  </a:cubicBezTo>
                  <a:cubicBezTo>
                    <a:pt x="20519" y="17422"/>
                    <a:pt x="20428" y="16662"/>
                    <a:pt x="20030" y="16173"/>
                  </a:cubicBezTo>
                  <a:cubicBezTo>
                    <a:pt x="19613" y="15629"/>
                    <a:pt x="19016" y="15358"/>
                    <a:pt x="18364" y="15231"/>
                  </a:cubicBezTo>
                  <a:cubicBezTo>
                    <a:pt x="18726" y="15122"/>
                    <a:pt x="19106" y="14996"/>
                    <a:pt x="19450" y="14851"/>
                  </a:cubicBezTo>
                  <a:cubicBezTo>
                    <a:pt x="20320" y="14507"/>
                    <a:pt x="21243" y="14072"/>
                    <a:pt x="21859" y="13348"/>
                  </a:cubicBezTo>
                  <a:cubicBezTo>
                    <a:pt x="23109" y="11881"/>
                    <a:pt x="22131" y="9798"/>
                    <a:pt x="20736" y="8820"/>
                  </a:cubicBezTo>
                  <a:cubicBezTo>
                    <a:pt x="20356" y="8549"/>
                    <a:pt x="19921" y="8368"/>
                    <a:pt x="19469" y="8277"/>
                  </a:cubicBezTo>
                  <a:cubicBezTo>
                    <a:pt x="19795" y="8042"/>
                    <a:pt x="20084" y="7752"/>
                    <a:pt x="20320" y="7408"/>
                  </a:cubicBezTo>
                  <a:cubicBezTo>
                    <a:pt x="20573" y="7064"/>
                    <a:pt x="20827" y="6575"/>
                    <a:pt x="20772" y="6140"/>
                  </a:cubicBezTo>
                  <a:cubicBezTo>
                    <a:pt x="20718" y="5724"/>
                    <a:pt x="20392" y="5488"/>
                    <a:pt x="20030" y="5343"/>
                  </a:cubicBezTo>
                  <a:cubicBezTo>
                    <a:pt x="19231" y="4997"/>
                    <a:pt x="18361" y="4832"/>
                    <a:pt x="17492" y="4832"/>
                  </a:cubicBezTo>
                  <a:cubicBezTo>
                    <a:pt x="17043" y="4832"/>
                    <a:pt x="16593" y="4876"/>
                    <a:pt x="16155" y="4963"/>
                  </a:cubicBezTo>
                  <a:cubicBezTo>
                    <a:pt x="16607" y="4510"/>
                    <a:pt x="17060" y="3985"/>
                    <a:pt x="17169" y="3387"/>
                  </a:cubicBezTo>
                  <a:cubicBezTo>
                    <a:pt x="17295" y="2681"/>
                    <a:pt x="16806" y="2029"/>
                    <a:pt x="16118" y="1848"/>
                  </a:cubicBezTo>
                  <a:cubicBezTo>
                    <a:pt x="16003" y="1821"/>
                    <a:pt x="15888" y="1808"/>
                    <a:pt x="15774" y="1808"/>
                  </a:cubicBezTo>
                  <a:cubicBezTo>
                    <a:pt x="15512" y="1808"/>
                    <a:pt x="15259" y="1874"/>
                    <a:pt x="15032" y="1975"/>
                  </a:cubicBezTo>
                  <a:cubicBezTo>
                    <a:pt x="15122" y="1667"/>
                    <a:pt x="15158" y="1341"/>
                    <a:pt x="15068" y="1015"/>
                  </a:cubicBezTo>
                  <a:cubicBezTo>
                    <a:pt x="14923" y="490"/>
                    <a:pt x="14488" y="19"/>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14"/>
            <p:cNvSpPr/>
            <p:nvPr/>
          </p:nvSpPr>
          <p:spPr>
            <a:xfrm>
              <a:off x="6331975" y="2573250"/>
              <a:ext cx="490775" cy="571800"/>
            </a:xfrm>
            <a:custGeom>
              <a:avLst/>
              <a:gdLst/>
              <a:ahLst/>
              <a:cxnLst/>
              <a:rect l="l" t="t" r="r" b="b"/>
              <a:pathLst>
                <a:path w="19631" h="22872" extrusionOk="0">
                  <a:moveTo>
                    <a:pt x="14993" y="0"/>
                  </a:moveTo>
                  <a:cubicBezTo>
                    <a:pt x="14942" y="0"/>
                    <a:pt x="14887" y="13"/>
                    <a:pt x="14832" y="42"/>
                  </a:cubicBezTo>
                  <a:cubicBezTo>
                    <a:pt x="12822" y="1201"/>
                    <a:pt x="11373" y="3030"/>
                    <a:pt x="9942" y="4823"/>
                  </a:cubicBezTo>
                  <a:cubicBezTo>
                    <a:pt x="8403" y="6761"/>
                    <a:pt x="6827" y="8590"/>
                    <a:pt x="4672" y="9875"/>
                  </a:cubicBezTo>
                  <a:cubicBezTo>
                    <a:pt x="3477" y="10582"/>
                    <a:pt x="2173" y="11107"/>
                    <a:pt x="833" y="11451"/>
                  </a:cubicBezTo>
                  <a:cubicBezTo>
                    <a:pt x="688" y="11469"/>
                    <a:pt x="561" y="11469"/>
                    <a:pt x="435" y="11469"/>
                  </a:cubicBezTo>
                  <a:cubicBezTo>
                    <a:pt x="6" y="11505"/>
                    <a:pt x="0" y="12140"/>
                    <a:pt x="400" y="12140"/>
                  </a:cubicBezTo>
                  <a:cubicBezTo>
                    <a:pt x="405" y="12140"/>
                    <a:pt x="411" y="12139"/>
                    <a:pt x="417" y="12139"/>
                  </a:cubicBezTo>
                  <a:lnTo>
                    <a:pt x="580" y="12139"/>
                  </a:lnTo>
                  <a:cubicBezTo>
                    <a:pt x="618" y="12152"/>
                    <a:pt x="665" y="12165"/>
                    <a:pt x="722" y="12165"/>
                  </a:cubicBezTo>
                  <a:cubicBezTo>
                    <a:pt x="745" y="12165"/>
                    <a:pt x="770" y="12163"/>
                    <a:pt x="797" y="12157"/>
                  </a:cubicBezTo>
                  <a:cubicBezTo>
                    <a:pt x="833" y="12139"/>
                    <a:pt x="887" y="12121"/>
                    <a:pt x="942" y="12121"/>
                  </a:cubicBezTo>
                  <a:cubicBezTo>
                    <a:pt x="1612" y="12085"/>
                    <a:pt x="2282" y="12030"/>
                    <a:pt x="2970" y="11958"/>
                  </a:cubicBezTo>
                  <a:cubicBezTo>
                    <a:pt x="4962" y="12266"/>
                    <a:pt x="6284" y="14095"/>
                    <a:pt x="7135" y="15797"/>
                  </a:cubicBezTo>
                  <a:cubicBezTo>
                    <a:pt x="8204" y="17898"/>
                    <a:pt x="9163" y="20180"/>
                    <a:pt x="9363" y="22552"/>
                  </a:cubicBezTo>
                  <a:cubicBezTo>
                    <a:pt x="9372" y="22763"/>
                    <a:pt x="9547" y="22871"/>
                    <a:pt x="9714" y="22871"/>
                  </a:cubicBezTo>
                  <a:cubicBezTo>
                    <a:pt x="9878" y="22871"/>
                    <a:pt x="10033" y="22767"/>
                    <a:pt x="10015" y="22552"/>
                  </a:cubicBezTo>
                  <a:cubicBezTo>
                    <a:pt x="9797" y="19981"/>
                    <a:pt x="8801" y="17518"/>
                    <a:pt x="7606" y="15254"/>
                  </a:cubicBezTo>
                  <a:cubicBezTo>
                    <a:pt x="7226" y="14530"/>
                    <a:pt x="6773" y="13823"/>
                    <a:pt x="6230" y="13208"/>
                  </a:cubicBezTo>
                  <a:lnTo>
                    <a:pt x="6230" y="13208"/>
                  </a:lnTo>
                  <a:cubicBezTo>
                    <a:pt x="8819" y="15508"/>
                    <a:pt x="10485" y="18840"/>
                    <a:pt x="10685" y="22317"/>
                  </a:cubicBezTo>
                  <a:cubicBezTo>
                    <a:pt x="10694" y="22527"/>
                    <a:pt x="10869" y="22636"/>
                    <a:pt x="11036" y="22636"/>
                  </a:cubicBezTo>
                  <a:cubicBezTo>
                    <a:pt x="11200" y="22636"/>
                    <a:pt x="11355" y="22532"/>
                    <a:pt x="11337" y="22317"/>
                  </a:cubicBezTo>
                  <a:cubicBezTo>
                    <a:pt x="11137" y="18803"/>
                    <a:pt x="9562" y="15435"/>
                    <a:pt x="7008" y="13008"/>
                  </a:cubicBezTo>
                  <a:cubicBezTo>
                    <a:pt x="6773" y="12773"/>
                    <a:pt x="6519" y="12556"/>
                    <a:pt x="6266" y="12356"/>
                  </a:cubicBezTo>
                  <a:lnTo>
                    <a:pt x="6266" y="12356"/>
                  </a:lnTo>
                  <a:cubicBezTo>
                    <a:pt x="10232" y="13515"/>
                    <a:pt x="14198" y="14747"/>
                    <a:pt x="18128" y="16087"/>
                  </a:cubicBezTo>
                  <a:cubicBezTo>
                    <a:pt x="18164" y="16098"/>
                    <a:pt x="18198" y="16104"/>
                    <a:pt x="18230" y="16104"/>
                  </a:cubicBezTo>
                  <a:cubicBezTo>
                    <a:pt x="18554" y="16104"/>
                    <a:pt x="18670" y="15567"/>
                    <a:pt x="18291" y="15435"/>
                  </a:cubicBezTo>
                  <a:cubicBezTo>
                    <a:pt x="14506" y="14149"/>
                    <a:pt x="10685" y="12954"/>
                    <a:pt x="6827" y="11831"/>
                  </a:cubicBezTo>
                  <a:lnTo>
                    <a:pt x="6827" y="11831"/>
                  </a:lnTo>
                  <a:cubicBezTo>
                    <a:pt x="10540" y="12230"/>
                    <a:pt x="14252" y="12556"/>
                    <a:pt x="17983" y="12809"/>
                  </a:cubicBezTo>
                  <a:cubicBezTo>
                    <a:pt x="17994" y="12810"/>
                    <a:pt x="18004" y="12811"/>
                    <a:pt x="18015" y="12811"/>
                  </a:cubicBezTo>
                  <a:cubicBezTo>
                    <a:pt x="18399" y="12811"/>
                    <a:pt x="18388" y="12175"/>
                    <a:pt x="17983" y="12157"/>
                  </a:cubicBezTo>
                  <a:cubicBezTo>
                    <a:pt x="14524" y="11922"/>
                    <a:pt x="11083" y="11614"/>
                    <a:pt x="7642" y="11252"/>
                  </a:cubicBezTo>
                  <a:cubicBezTo>
                    <a:pt x="10286" y="10709"/>
                    <a:pt x="12876" y="9948"/>
                    <a:pt x="15393" y="8952"/>
                  </a:cubicBezTo>
                  <a:cubicBezTo>
                    <a:pt x="16715" y="8427"/>
                    <a:pt x="18019" y="7847"/>
                    <a:pt x="19305" y="7195"/>
                  </a:cubicBezTo>
                  <a:cubicBezTo>
                    <a:pt x="19631" y="7040"/>
                    <a:pt x="19425" y="6593"/>
                    <a:pt x="19120" y="6593"/>
                  </a:cubicBezTo>
                  <a:cubicBezTo>
                    <a:pt x="19069" y="6593"/>
                    <a:pt x="19015" y="6605"/>
                    <a:pt x="18961" y="6634"/>
                  </a:cubicBezTo>
                  <a:cubicBezTo>
                    <a:pt x="14614" y="8807"/>
                    <a:pt x="9942" y="10292"/>
                    <a:pt x="5143" y="11016"/>
                  </a:cubicBezTo>
                  <a:cubicBezTo>
                    <a:pt x="7099" y="10111"/>
                    <a:pt x="9019" y="9151"/>
                    <a:pt x="10685" y="7757"/>
                  </a:cubicBezTo>
                  <a:cubicBezTo>
                    <a:pt x="12423" y="6326"/>
                    <a:pt x="13944" y="4497"/>
                    <a:pt x="16118" y="3718"/>
                  </a:cubicBezTo>
                  <a:cubicBezTo>
                    <a:pt x="16477" y="3588"/>
                    <a:pt x="16380" y="3045"/>
                    <a:pt x="16066" y="3045"/>
                  </a:cubicBezTo>
                  <a:cubicBezTo>
                    <a:pt x="16031" y="3045"/>
                    <a:pt x="15994" y="3052"/>
                    <a:pt x="15955" y="3066"/>
                  </a:cubicBezTo>
                  <a:cubicBezTo>
                    <a:pt x="13763" y="3863"/>
                    <a:pt x="12188" y="5602"/>
                    <a:pt x="10467" y="7069"/>
                  </a:cubicBezTo>
                  <a:cubicBezTo>
                    <a:pt x="9000" y="8336"/>
                    <a:pt x="7298" y="9260"/>
                    <a:pt x="5560" y="10093"/>
                  </a:cubicBezTo>
                  <a:cubicBezTo>
                    <a:pt x="6284" y="9622"/>
                    <a:pt x="6972" y="9079"/>
                    <a:pt x="7624" y="8481"/>
                  </a:cubicBezTo>
                  <a:cubicBezTo>
                    <a:pt x="9326" y="6887"/>
                    <a:pt x="10612" y="4913"/>
                    <a:pt x="12170" y="3175"/>
                  </a:cubicBezTo>
                  <a:cubicBezTo>
                    <a:pt x="13039" y="2179"/>
                    <a:pt x="14017" y="1292"/>
                    <a:pt x="15176" y="622"/>
                  </a:cubicBezTo>
                  <a:cubicBezTo>
                    <a:pt x="15485" y="436"/>
                    <a:pt x="15293" y="0"/>
                    <a:pt x="14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0" name="Google Shape;370;p14"/>
          <p:cNvSpPr/>
          <p:nvPr/>
        </p:nvSpPr>
        <p:spPr>
          <a:xfrm>
            <a:off x="5949163" y="372401"/>
            <a:ext cx="445628" cy="431633"/>
          </a:xfrm>
          <a:custGeom>
            <a:avLst/>
            <a:gdLst/>
            <a:ahLst/>
            <a:cxnLst/>
            <a:rect l="l" t="t" r="r" b="b"/>
            <a:pathLst>
              <a:path w="13402" h="12949" extrusionOk="0">
                <a:moveTo>
                  <a:pt x="7262" y="0"/>
                </a:moveTo>
                <a:lnTo>
                  <a:pt x="6792" y="5071"/>
                </a:lnTo>
                <a:lnTo>
                  <a:pt x="1" y="3423"/>
                </a:lnTo>
                <a:lnTo>
                  <a:pt x="6266" y="7026"/>
                </a:lnTo>
                <a:lnTo>
                  <a:pt x="4184" y="12948"/>
                </a:lnTo>
                <a:lnTo>
                  <a:pt x="7679" y="7443"/>
                </a:lnTo>
                <a:lnTo>
                  <a:pt x="11410" y="10920"/>
                </a:lnTo>
                <a:lnTo>
                  <a:pt x="9019" y="6682"/>
                </a:lnTo>
                <a:lnTo>
                  <a:pt x="13402" y="3423"/>
                </a:lnTo>
                <a:lnTo>
                  <a:pt x="7933" y="5179"/>
                </a:lnTo>
                <a:lnTo>
                  <a:pt x="7262"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2" name="Google Shape;372;p14"/>
          <p:cNvSpPr/>
          <p:nvPr/>
        </p:nvSpPr>
        <p:spPr>
          <a:xfrm>
            <a:off x="4264874" y="6144752"/>
            <a:ext cx="445628" cy="431633"/>
          </a:xfrm>
          <a:custGeom>
            <a:avLst/>
            <a:gdLst/>
            <a:ahLst/>
            <a:cxnLst/>
            <a:rect l="l" t="t" r="r" b="b"/>
            <a:pathLst>
              <a:path w="13402" h="12949" extrusionOk="0">
                <a:moveTo>
                  <a:pt x="7262" y="0"/>
                </a:moveTo>
                <a:lnTo>
                  <a:pt x="6792" y="5071"/>
                </a:lnTo>
                <a:lnTo>
                  <a:pt x="1" y="3423"/>
                </a:lnTo>
                <a:lnTo>
                  <a:pt x="6266" y="7026"/>
                </a:lnTo>
                <a:lnTo>
                  <a:pt x="4184" y="12948"/>
                </a:lnTo>
                <a:lnTo>
                  <a:pt x="7679" y="7443"/>
                </a:lnTo>
                <a:lnTo>
                  <a:pt x="11410" y="10920"/>
                </a:lnTo>
                <a:lnTo>
                  <a:pt x="9019" y="6682"/>
                </a:lnTo>
                <a:lnTo>
                  <a:pt x="13402" y="3423"/>
                </a:lnTo>
                <a:lnTo>
                  <a:pt x="7933" y="5179"/>
                </a:lnTo>
                <a:lnTo>
                  <a:pt x="7262"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3" name="Google Shape;373;p14"/>
          <p:cNvGrpSpPr/>
          <p:nvPr/>
        </p:nvGrpSpPr>
        <p:grpSpPr>
          <a:xfrm rot="4505709">
            <a:off x="11359759" y="6117315"/>
            <a:ext cx="792823" cy="629104"/>
            <a:chOff x="2814675" y="2284550"/>
            <a:chExt cx="594650" cy="473025"/>
          </a:xfrm>
        </p:grpSpPr>
        <p:sp>
          <p:nvSpPr>
            <p:cNvPr id="374" name="Google Shape;374;p14"/>
            <p:cNvSpPr/>
            <p:nvPr/>
          </p:nvSpPr>
          <p:spPr>
            <a:xfrm>
              <a:off x="2877350" y="2605850"/>
              <a:ext cx="126575" cy="118600"/>
            </a:xfrm>
            <a:custGeom>
              <a:avLst/>
              <a:gdLst/>
              <a:ahLst/>
              <a:cxnLst/>
              <a:rect l="l" t="t" r="r" b="b"/>
              <a:pathLst>
                <a:path w="5063" h="4744" extrusionOk="0">
                  <a:moveTo>
                    <a:pt x="2519" y="0"/>
                  </a:moveTo>
                  <a:cubicBezTo>
                    <a:pt x="1362" y="0"/>
                    <a:pt x="357" y="852"/>
                    <a:pt x="175" y="2033"/>
                  </a:cubicBezTo>
                  <a:cubicBezTo>
                    <a:pt x="0" y="3312"/>
                    <a:pt x="877" y="4540"/>
                    <a:pt x="2181" y="4715"/>
                  </a:cubicBezTo>
                  <a:cubicBezTo>
                    <a:pt x="2303" y="4734"/>
                    <a:pt x="2424" y="4743"/>
                    <a:pt x="2544" y="4743"/>
                  </a:cubicBezTo>
                  <a:cubicBezTo>
                    <a:pt x="3700" y="4743"/>
                    <a:pt x="4703" y="3893"/>
                    <a:pt x="4862" y="2735"/>
                  </a:cubicBezTo>
                  <a:cubicBezTo>
                    <a:pt x="5063" y="1432"/>
                    <a:pt x="4160" y="229"/>
                    <a:pt x="2882" y="28"/>
                  </a:cubicBezTo>
                  <a:cubicBezTo>
                    <a:pt x="2760" y="10"/>
                    <a:pt x="2639" y="0"/>
                    <a:pt x="25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 name="Google Shape;375;p14"/>
            <p:cNvSpPr/>
            <p:nvPr/>
          </p:nvSpPr>
          <p:spPr>
            <a:xfrm>
              <a:off x="2814675" y="2418650"/>
              <a:ext cx="126600" cy="118925"/>
            </a:xfrm>
            <a:custGeom>
              <a:avLst/>
              <a:gdLst/>
              <a:ahLst/>
              <a:cxnLst/>
              <a:rect l="l" t="t" r="r" b="b"/>
              <a:pathLst>
                <a:path w="5064" h="4757" extrusionOk="0">
                  <a:moveTo>
                    <a:pt x="2551" y="0"/>
                  </a:moveTo>
                  <a:cubicBezTo>
                    <a:pt x="1381" y="0"/>
                    <a:pt x="360" y="836"/>
                    <a:pt x="176" y="2028"/>
                  </a:cubicBezTo>
                  <a:cubicBezTo>
                    <a:pt x="1" y="3331"/>
                    <a:pt x="878" y="4534"/>
                    <a:pt x="2181" y="4734"/>
                  </a:cubicBezTo>
                  <a:cubicBezTo>
                    <a:pt x="2293" y="4749"/>
                    <a:pt x="2403" y="4757"/>
                    <a:pt x="2513" y="4757"/>
                  </a:cubicBezTo>
                  <a:cubicBezTo>
                    <a:pt x="3683" y="4757"/>
                    <a:pt x="4705" y="3921"/>
                    <a:pt x="4888" y="2729"/>
                  </a:cubicBezTo>
                  <a:cubicBezTo>
                    <a:pt x="5063" y="1426"/>
                    <a:pt x="4186" y="223"/>
                    <a:pt x="2883" y="23"/>
                  </a:cubicBezTo>
                  <a:cubicBezTo>
                    <a:pt x="2772" y="8"/>
                    <a:pt x="2661" y="0"/>
                    <a:pt x="2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14"/>
            <p:cNvSpPr/>
            <p:nvPr/>
          </p:nvSpPr>
          <p:spPr>
            <a:xfrm>
              <a:off x="2995750" y="2386700"/>
              <a:ext cx="127225" cy="118925"/>
            </a:xfrm>
            <a:custGeom>
              <a:avLst/>
              <a:gdLst/>
              <a:ahLst/>
              <a:cxnLst/>
              <a:rect l="l" t="t" r="r" b="b"/>
              <a:pathLst>
                <a:path w="5089" h="4757" extrusionOk="0">
                  <a:moveTo>
                    <a:pt x="2577" y="0"/>
                  </a:moveTo>
                  <a:cubicBezTo>
                    <a:pt x="1407" y="0"/>
                    <a:pt x="385" y="836"/>
                    <a:pt x="201" y="2027"/>
                  </a:cubicBezTo>
                  <a:cubicBezTo>
                    <a:pt x="1" y="3331"/>
                    <a:pt x="903" y="4534"/>
                    <a:pt x="2206" y="4734"/>
                  </a:cubicBezTo>
                  <a:cubicBezTo>
                    <a:pt x="2316" y="4749"/>
                    <a:pt x="2425" y="4756"/>
                    <a:pt x="2533" y="4756"/>
                  </a:cubicBezTo>
                  <a:cubicBezTo>
                    <a:pt x="3687" y="4756"/>
                    <a:pt x="4728" y="3921"/>
                    <a:pt x="4888" y="2729"/>
                  </a:cubicBezTo>
                  <a:cubicBezTo>
                    <a:pt x="5089" y="1426"/>
                    <a:pt x="4186" y="223"/>
                    <a:pt x="2908" y="22"/>
                  </a:cubicBezTo>
                  <a:cubicBezTo>
                    <a:pt x="2797" y="7"/>
                    <a:pt x="2686" y="0"/>
                    <a:pt x="2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14"/>
            <p:cNvSpPr/>
            <p:nvPr/>
          </p:nvSpPr>
          <p:spPr>
            <a:xfrm>
              <a:off x="3107925" y="2509975"/>
              <a:ext cx="127200" cy="118600"/>
            </a:xfrm>
            <a:custGeom>
              <a:avLst/>
              <a:gdLst/>
              <a:ahLst/>
              <a:cxnLst/>
              <a:rect l="l" t="t" r="r" b="b"/>
              <a:pathLst>
                <a:path w="5088" h="4744" extrusionOk="0">
                  <a:moveTo>
                    <a:pt x="2544" y="1"/>
                  </a:moveTo>
                  <a:cubicBezTo>
                    <a:pt x="1387" y="1"/>
                    <a:pt x="382" y="850"/>
                    <a:pt x="201" y="2009"/>
                  </a:cubicBezTo>
                  <a:cubicBezTo>
                    <a:pt x="0" y="3312"/>
                    <a:pt x="902" y="4515"/>
                    <a:pt x="2206" y="4715"/>
                  </a:cubicBezTo>
                  <a:cubicBezTo>
                    <a:pt x="2325" y="4734"/>
                    <a:pt x="2445" y="4743"/>
                    <a:pt x="2563" y="4743"/>
                  </a:cubicBezTo>
                  <a:cubicBezTo>
                    <a:pt x="3705" y="4743"/>
                    <a:pt x="4728" y="3892"/>
                    <a:pt x="4887" y="2710"/>
                  </a:cubicBezTo>
                  <a:cubicBezTo>
                    <a:pt x="5088" y="1432"/>
                    <a:pt x="4186" y="229"/>
                    <a:pt x="2907" y="29"/>
                  </a:cubicBezTo>
                  <a:cubicBezTo>
                    <a:pt x="2785" y="10"/>
                    <a:pt x="2664" y="1"/>
                    <a:pt x="2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14"/>
            <p:cNvSpPr/>
            <p:nvPr/>
          </p:nvSpPr>
          <p:spPr>
            <a:xfrm>
              <a:off x="3136750" y="2284550"/>
              <a:ext cx="126575" cy="118950"/>
            </a:xfrm>
            <a:custGeom>
              <a:avLst/>
              <a:gdLst/>
              <a:ahLst/>
              <a:cxnLst/>
              <a:rect l="l" t="t" r="r" b="b"/>
              <a:pathLst>
                <a:path w="5063" h="4758" extrusionOk="0">
                  <a:moveTo>
                    <a:pt x="2551" y="1"/>
                  </a:moveTo>
                  <a:cubicBezTo>
                    <a:pt x="1381" y="1"/>
                    <a:pt x="359" y="836"/>
                    <a:pt x="175" y="2028"/>
                  </a:cubicBezTo>
                  <a:cubicBezTo>
                    <a:pt x="0" y="3331"/>
                    <a:pt x="877" y="4534"/>
                    <a:pt x="2180" y="4735"/>
                  </a:cubicBezTo>
                  <a:cubicBezTo>
                    <a:pt x="2292" y="4750"/>
                    <a:pt x="2403" y="4757"/>
                    <a:pt x="2512" y="4757"/>
                  </a:cubicBezTo>
                  <a:cubicBezTo>
                    <a:pt x="3682" y="4757"/>
                    <a:pt x="4702" y="3922"/>
                    <a:pt x="4862" y="2730"/>
                  </a:cubicBezTo>
                  <a:cubicBezTo>
                    <a:pt x="5063" y="1427"/>
                    <a:pt x="4160" y="224"/>
                    <a:pt x="2882" y="23"/>
                  </a:cubicBezTo>
                  <a:cubicBezTo>
                    <a:pt x="2771" y="8"/>
                    <a:pt x="2660" y="1"/>
                    <a:pt x="25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14"/>
            <p:cNvSpPr/>
            <p:nvPr/>
          </p:nvSpPr>
          <p:spPr>
            <a:xfrm>
              <a:off x="2914925" y="2517700"/>
              <a:ext cx="494400" cy="239875"/>
            </a:xfrm>
            <a:custGeom>
              <a:avLst/>
              <a:gdLst/>
              <a:ahLst/>
              <a:cxnLst/>
              <a:rect l="l" t="t" r="r" b="b"/>
              <a:pathLst>
                <a:path w="19776" h="9595" extrusionOk="0">
                  <a:moveTo>
                    <a:pt x="254" y="0"/>
                  </a:moveTo>
                  <a:cubicBezTo>
                    <a:pt x="189" y="0"/>
                    <a:pt x="120" y="27"/>
                    <a:pt x="76" y="71"/>
                  </a:cubicBezTo>
                  <a:cubicBezTo>
                    <a:pt x="1" y="171"/>
                    <a:pt x="26" y="271"/>
                    <a:pt x="126" y="371"/>
                  </a:cubicBezTo>
                  <a:cubicBezTo>
                    <a:pt x="1104" y="1399"/>
                    <a:pt x="2181" y="2351"/>
                    <a:pt x="3309" y="3229"/>
                  </a:cubicBezTo>
                  <a:cubicBezTo>
                    <a:pt x="4437" y="4106"/>
                    <a:pt x="5615" y="4908"/>
                    <a:pt x="6868" y="5610"/>
                  </a:cubicBezTo>
                  <a:cubicBezTo>
                    <a:pt x="6968" y="5685"/>
                    <a:pt x="7069" y="5735"/>
                    <a:pt x="7194" y="5785"/>
                  </a:cubicBezTo>
                  <a:cubicBezTo>
                    <a:pt x="6304" y="5833"/>
                    <a:pt x="5424" y="5861"/>
                    <a:pt x="4541" y="5861"/>
                  </a:cubicBezTo>
                  <a:cubicBezTo>
                    <a:pt x="4057" y="5861"/>
                    <a:pt x="3572" y="5853"/>
                    <a:pt x="3084" y="5835"/>
                  </a:cubicBezTo>
                  <a:cubicBezTo>
                    <a:pt x="2983" y="5835"/>
                    <a:pt x="2883" y="5885"/>
                    <a:pt x="2858" y="6011"/>
                  </a:cubicBezTo>
                  <a:cubicBezTo>
                    <a:pt x="2833" y="6111"/>
                    <a:pt x="2908" y="6236"/>
                    <a:pt x="3033" y="6236"/>
                  </a:cubicBezTo>
                  <a:cubicBezTo>
                    <a:pt x="3575" y="6254"/>
                    <a:pt x="4117" y="6262"/>
                    <a:pt x="4658" y="6262"/>
                  </a:cubicBezTo>
                  <a:cubicBezTo>
                    <a:pt x="5645" y="6262"/>
                    <a:pt x="6633" y="6235"/>
                    <a:pt x="7620" y="6186"/>
                  </a:cubicBezTo>
                  <a:cubicBezTo>
                    <a:pt x="7670" y="6161"/>
                    <a:pt x="7720" y="6136"/>
                    <a:pt x="7745" y="6111"/>
                  </a:cubicBezTo>
                  <a:cubicBezTo>
                    <a:pt x="8723" y="6612"/>
                    <a:pt x="9700" y="7088"/>
                    <a:pt x="10703" y="7489"/>
                  </a:cubicBezTo>
                  <a:cubicBezTo>
                    <a:pt x="12031" y="8016"/>
                    <a:pt x="13409" y="8467"/>
                    <a:pt x="14788" y="8792"/>
                  </a:cubicBezTo>
                  <a:cubicBezTo>
                    <a:pt x="16166" y="9143"/>
                    <a:pt x="17570" y="9394"/>
                    <a:pt x="18998" y="9544"/>
                  </a:cubicBezTo>
                  <a:cubicBezTo>
                    <a:pt x="19174" y="9569"/>
                    <a:pt x="19349" y="9569"/>
                    <a:pt x="19525" y="9594"/>
                  </a:cubicBezTo>
                  <a:cubicBezTo>
                    <a:pt x="19650" y="9594"/>
                    <a:pt x="19750" y="9519"/>
                    <a:pt x="19775" y="9419"/>
                  </a:cubicBezTo>
                  <a:cubicBezTo>
                    <a:pt x="19775" y="9319"/>
                    <a:pt x="19700" y="9193"/>
                    <a:pt x="19600" y="9193"/>
                  </a:cubicBezTo>
                  <a:cubicBezTo>
                    <a:pt x="18171" y="9068"/>
                    <a:pt x="16768" y="8868"/>
                    <a:pt x="15389" y="8542"/>
                  </a:cubicBezTo>
                  <a:cubicBezTo>
                    <a:pt x="15189" y="8492"/>
                    <a:pt x="14988" y="8442"/>
                    <a:pt x="14788" y="8391"/>
                  </a:cubicBezTo>
                  <a:cubicBezTo>
                    <a:pt x="14788" y="8366"/>
                    <a:pt x="14788" y="8316"/>
                    <a:pt x="14763" y="8266"/>
                  </a:cubicBezTo>
                  <a:cubicBezTo>
                    <a:pt x="13710" y="6988"/>
                    <a:pt x="12683" y="5710"/>
                    <a:pt x="11655" y="4432"/>
                  </a:cubicBezTo>
                  <a:cubicBezTo>
                    <a:pt x="11614" y="4376"/>
                    <a:pt x="11559" y="4353"/>
                    <a:pt x="11504" y="4353"/>
                  </a:cubicBezTo>
                  <a:cubicBezTo>
                    <a:pt x="11361" y="4353"/>
                    <a:pt x="11220" y="4512"/>
                    <a:pt x="11329" y="4657"/>
                  </a:cubicBezTo>
                  <a:lnTo>
                    <a:pt x="14211" y="8241"/>
                  </a:lnTo>
                  <a:cubicBezTo>
                    <a:pt x="13234" y="7965"/>
                    <a:pt x="12282" y="7665"/>
                    <a:pt x="11354" y="7314"/>
                  </a:cubicBezTo>
                  <a:cubicBezTo>
                    <a:pt x="10026" y="6787"/>
                    <a:pt x="8748" y="6186"/>
                    <a:pt x="7495" y="5509"/>
                  </a:cubicBezTo>
                  <a:cubicBezTo>
                    <a:pt x="6267" y="4833"/>
                    <a:pt x="5063" y="4056"/>
                    <a:pt x="3936" y="3203"/>
                  </a:cubicBezTo>
                  <a:cubicBezTo>
                    <a:pt x="2808" y="2376"/>
                    <a:pt x="1730" y="1424"/>
                    <a:pt x="728" y="422"/>
                  </a:cubicBezTo>
                  <a:cubicBezTo>
                    <a:pt x="602" y="296"/>
                    <a:pt x="477" y="171"/>
                    <a:pt x="377" y="46"/>
                  </a:cubicBezTo>
                  <a:cubicBezTo>
                    <a:pt x="345" y="14"/>
                    <a:pt x="301"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14"/>
            <p:cNvSpPr/>
            <p:nvPr/>
          </p:nvSpPr>
          <p:spPr>
            <a:xfrm>
              <a:off x="3098525" y="2487625"/>
              <a:ext cx="36350" cy="31725"/>
            </a:xfrm>
            <a:custGeom>
              <a:avLst/>
              <a:gdLst/>
              <a:ahLst/>
              <a:cxnLst/>
              <a:rect l="l" t="t" r="r" b="b"/>
              <a:pathLst>
                <a:path w="1454" h="1269" extrusionOk="0">
                  <a:moveTo>
                    <a:pt x="238" y="0"/>
                  </a:moveTo>
                  <a:cubicBezTo>
                    <a:pt x="180" y="0"/>
                    <a:pt x="119" y="27"/>
                    <a:pt x="75" y="71"/>
                  </a:cubicBezTo>
                  <a:cubicBezTo>
                    <a:pt x="0" y="171"/>
                    <a:pt x="25" y="271"/>
                    <a:pt x="100" y="346"/>
                  </a:cubicBezTo>
                  <a:cubicBezTo>
                    <a:pt x="451" y="647"/>
                    <a:pt x="777" y="948"/>
                    <a:pt x="1103" y="1224"/>
                  </a:cubicBezTo>
                  <a:cubicBezTo>
                    <a:pt x="1145" y="1255"/>
                    <a:pt x="1191" y="1269"/>
                    <a:pt x="1237" y="1269"/>
                  </a:cubicBezTo>
                  <a:cubicBezTo>
                    <a:pt x="1299" y="1269"/>
                    <a:pt x="1360" y="1242"/>
                    <a:pt x="1404" y="1198"/>
                  </a:cubicBezTo>
                  <a:cubicBezTo>
                    <a:pt x="1454" y="1098"/>
                    <a:pt x="1454" y="998"/>
                    <a:pt x="1354" y="923"/>
                  </a:cubicBezTo>
                  <a:cubicBezTo>
                    <a:pt x="1028" y="622"/>
                    <a:pt x="702" y="321"/>
                    <a:pt x="351" y="46"/>
                  </a:cubicBezTo>
                  <a:cubicBezTo>
                    <a:pt x="320" y="14"/>
                    <a:pt x="279" y="0"/>
                    <a:pt x="238" y="0"/>
                  </a:cubicBezTo>
                  <a:close/>
                </a:path>
              </a:pathLst>
            </a:custGeom>
            <a:solidFill>
              <a:srgbClr val="292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14"/>
            <p:cNvSpPr/>
            <p:nvPr/>
          </p:nvSpPr>
          <p:spPr>
            <a:xfrm>
              <a:off x="3174250" y="2400100"/>
              <a:ext cx="29000" cy="114350"/>
            </a:xfrm>
            <a:custGeom>
              <a:avLst/>
              <a:gdLst/>
              <a:ahLst/>
              <a:cxnLst/>
              <a:rect l="l" t="t" r="r" b="b"/>
              <a:pathLst>
                <a:path w="1160" h="4574" extrusionOk="0">
                  <a:moveTo>
                    <a:pt x="943" y="1"/>
                  </a:moveTo>
                  <a:cubicBezTo>
                    <a:pt x="855" y="1"/>
                    <a:pt x="764" y="53"/>
                    <a:pt x="731" y="163"/>
                  </a:cubicBezTo>
                  <a:cubicBezTo>
                    <a:pt x="455" y="1542"/>
                    <a:pt x="204" y="2945"/>
                    <a:pt x="29" y="4349"/>
                  </a:cubicBezTo>
                  <a:cubicBezTo>
                    <a:pt x="1" y="4489"/>
                    <a:pt x="114" y="4574"/>
                    <a:pt x="223" y="4574"/>
                  </a:cubicBezTo>
                  <a:cubicBezTo>
                    <a:pt x="309" y="4574"/>
                    <a:pt x="394" y="4520"/>
                    <a:pt x="405" y="4399"/>
                  </a:cubicBezTo>
                  <a:cubicBezTo>
                    <a:pt x="605" y="3020"/>
                    <a:pt x="856" y="1617"/>
                    <a:pt x="1132" y="238"/>
                  </a:cubicBezTo>
                  <a:cubicBezTo>
                    <a:pt x="1160" y="84"/>
                    <a:pt x="1055" y="1"/>
                    <a:pt x="943" y="1"/>
                  </a:cubicBezTo>
                  <a:close/>
                </a:path>
              </a:pathLst>
            </a:custGeom>
            <a:solidFill>
              <a:srgbClr val="292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63017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67"/>
        <p:cNvGrpSpPr/>
        <p:nvPr/>
      </p:nvGrpSpPr>
      <p:grpSpPr>
        <a:xfrm>
          <a:off x="0" y="0"/>
          <a:ext cx="0" cy="0"/>
          <a:chOff x="0" y="0"/>
          <a:chExt cx="0" cy="0"/>
        </a:xfrm>
      </p:grpSpPr>
      <p:sp>
        <p:nvSpPr>
          <p:cNvPr id="1168" name="Google Shape;1168;p41"/>
          <p:cNvSpPr/>
          <p:nvPr/>
        </p:nvSpPr>
        <p:spPr>
          <a:xfrm rot="-7267023">
            <a:off x="-493484" y="5115330"/>
            <a:ext cx="5678020" cy="5599811"/>
          </a:xfrm>
          <a:custGeom>
            <a:avLst/>
            <a:gdLst/>
            <a:ahLst/>
            <a:cxnLst/>
            <a:rect l="l" t="t" r="r" b="b"/>
            <a:pathLst>
              <a:path w="98788" h="97666" extrusionOk="0">
                <a:moveTo>
                  <a:pt x="68239" y="0"/>
                </a:moveTo>
                <a:cubicBezTo>
                  <a:pt x="67839" y="0"/>
                  <a:pt x="67439" y="10"/>
                  <a:pt x="67042" y="29"/>
                </a:cubicBezTo>
                <a:cubicBezTo>
                  <a:pt x="62804" y="228"/>
                  <a:pt x="58929" y="1749"/>
                  <a:pt x="55560" y="4302"/>
                </a:cubicBezTo>
                <a:cubicBezTo>
                  <a:pt x="48570" y="9572"/>
                  <a:pt x="44676" y="18011"/>
                  <a:pt x="37433" y="22991"/>
                </a:cubicBezTo>
                <a:cubicBezTo>
                  <a:pt x="33122" y="25943"/>
                  <a:pt x="28305" y="26722"/>
                  <a:pt x="23470" y="28424"/>
                </a:cubicBezTo>
                <a:cubicBezTo>
                  <a:pt x="20301" y="29547"/>
                  <a:pt x="17295" y="31539"/>
                  <a:pt x="15900" y="34509"/>
                </a:cubicBezTo>
                <a:cubicBezTo>
                  <a:pt x="14289" y="35976"/>
                  <a:pt x="12297" y="37044"/>
                  <a:pt x="10486" y="38258"/>
                </a:cubicBezTo>
                <a:cubicBezTo>
                  <a:pt x="7932" y="39960"/>
                  <a:pt x="5687" y="42024"/>
                  <a:pt x="3966" y="44578"/>
                </a:cubicBezTo>
                <a:cubicBezTo>
                  <a:pt x="688" y="49467"/>
                  <a:pt x="0" y="55951"/>
                  <a:pt x="3133" y="61076"/>
                </a:cubicBezTo>
                <a:cubicBezTo>
                  <a:pt x="4654" y="63575"/>
                  <a:pt x="6827" y="65259"/>
                  <a:pt x="9526" y="66345"/>
                </a:cubicBezTo>
                <a:cubicBezTo>
                  <a:pt x="10902" y="66907"/>
                  <a:pt x="12550" y="67359"/>
                  <a:pt x="13619" y="68464"/>
                </a:cubicBezTo>
                <a:cubicBezTo>
                  <a:pt x="14796" y="69696"/>
                  <a:pt x="15031" y="71488"/>
                  <a:pt x="14977" y="73136"/>
                </a:cubicBezTo>
                <a:cubicBezTo>
                  <a:pt x="14832" y="76595"/>
                  <a:pt x="13238" y="79855"/>
                  <a:pt x="13401" y="83368"/>
                </a:cubicBezTo>
                <a:cubicBezTo>
                  <a:pt x="13564" y="86374"/>
                  <a:pt x="14651" y="89254"/>
                  <a:pt x="16498" y="91608"/>
                </a:cubicBezTo>
                <a:cubicBezTo>
                  <a:pt x="20116" y="96258"/>
                  <a:pt x="26087" y="97666"/>
                  <a:pt x="31763" y="97666"/>
                </a:cubicBezTo>
                <a:cubicBezTo>
                  <a:pt x="32365" y="97666"/>
                  <a:pt x="32964" y="97650"/>
                  <a:pt x="33557" y="97620"/>
                </a:cubicBezTo>
                <a:cubicBezTo>
                  <a:pt x="36907" y="97439"/>
                  <a:pt x="40258" y="96769"/>
                  <a:pt x="43282" y="95284"/>
                </a:cubicBezTo>
                <a:cubicBezTo>
                  <a:pt x="45799" y="94053"/>
                  <a:pt x="47990" y="92206"/>
                  <a:pt x="50019" y="90304"/>
                </a:cubicBezTo>
                <a:cubicBezTo>
                  <a:pt x="53930" y="86628"/>
                  <a:pt x="57860" y="81702"/>
                  <a:pt x="63546" y="80996"/>
                </a:cubicBezTo>
                <a:cubicBezTo>
                  <a:pt x="64143" y="80922"/>
                  <a:pt x="64740" y="80891"/>
                  <a:pt x="65336" y="80891"/>
                </a:cubicBezTo>
                <a:cubicBezTo>
                  <a:pt x="68270" y="80891"/>
                  <a:pt x="71200" y="81655"/>
                  <a:pt x="74104" y="81956"/>
                </a:cubicBezTo>
                <a:cubicBezTo>
                  <a:pt x="74881" y="82039"/>
                  <a:pt x="75652" y="82083"/>
                  <a:pt x="76415" y="82083"/>
                </a:cubicBezTo>
                <a:cubicBezTo>
                  <a:pt x="78819" y="82083"/>
                  <a:pt x="81150" y="81646"/>
                  <a:pt x="83376" y="80616"/>
                </a:cubicBezTo>
                <a:cubicBezTo>
                  <a:pt x="89805" y="77628"/>
                  <a:pt x="93427" y="70981"/>
                  <a:pt x="94152" y="64154"/>
                </a:cubicBezTo>
                <a:cubicBezTo>
                  <a:pt x="94568" y="60315"/>
                  <a:pt x="94061" y="56421"/>
                  <a:pt x="93101" y="52691"/>
                </a:cubicBezTo>
                <a:cubicBezTo>
                  <a:pt x="92033" y="48598"/>
                  <a:pt x="90530" y="44596"/>
                  <a:pt x="90294" y="40340"/>
                </a:cubicBezTo>
                <a:cubicBezTo>
                  <a:pt x="90294" y="40213"/>
                  <a:pt x="90276" y="40087"/>
                  <a:pt x="90240" y="39978"/>
                </a:cubicBezTo>
                <a:cubicBezTo>
                  <a:pt x="90711" y="38058"/>
                  <a:pt x="91381" y="36229"/>
                  <a:pt x="92322" y="34491"/>
                </a:cubicBezTo>
                <a:cubicBezTo>
                  <a:pt x="93463" y="32426"/>
                  <a:pt x="94985" y="30615"/>
                  <a:pt x="96180" y="28587"/>
                </a:cubicBezTo>
                <a:cubicBezTo>
                  <a:pt x="98190" y="25201"/>
                  <a:pt x="98788" y="21416"/>
                  <a:pt x="97846" y="17595"/>
                </a:cubicBezTo>
                <a:cubicBezTo>
                  <a:pt x="95818" y="9337"/>
                  <a:pt x="88284" y="4574"/>
                  <a:pt x="80642" y="2220"/>
                </a:cubicBezTo>
                <a:cubicBezTo>
                  <a:pt x="76692" y="997"/>
                  <a:pt x="72411" y="0"/>
                  <a:pt x="68239" y="0"/>
                </a:cubicBezTo>
                <a:close/>
              </a:path>
            </a:pathLst>
          </a:custGeom>
          <a:solidFill>
            <a:srgbClr val="FFF2CC">
              <a:alpha val="59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69" name="Google Shape;1169;p41"/>
          <p:cNvSpPr/>
          <p:nvPr/>
        </p:nvSpPr>
        <p:spPr>
          <a:xfrm rot="-7267023">
            <a:off x="9353195" y="-3126970"/>
            <a:ext cx="5678020" cy="5599811"/>
          </a:xfrm>
          <a:custGeom>
            <a:avLst/>
            <a:gdLst/>
            <a:ahLst/>
            <a:cxnLst/>
            <a:rect l="l" t="t" r="r" b="b"/>
            <a:pathLst>
              <a:path w="98788" h="97666" extrusionOk="0">
                <a:moveTo>
                  <a:pt x="68239" y="0"/>
                </a:moveTo>
                <a:cubicBezTo>
                  <a:pt x="67839" y="0"/>
                  <a:pt x="67439" y="10"/>
                  <a:pt x="67042" y="29"/>
                </a:cubicBezTo>
                <a:cubicBezTo>
                  <a:pt x="62804" y="228"/>
                  <a:pt x="58929" y="1749"/>
                  <a:pt x="55560" y="4302"/>
                </a:cubicBezTo>
                <a:cubicBezTo>
                  <a:pt x="48570" y="9572"/>
                  <a:pt x="44676" y="18011"/>
                  <a:pt x="37433" y="22991"/>
                </a:cubicBezTo>
                <a:cubicBezTo>
                  <a:pt x="33122" y="25943"/>
                  <a:pt x="28305" y="26722"/>
                  <a:pt x="23470" y="28424"/>
                </a:cubicBezTo>
                <a:cubicBezTo>
                  <a:pt x="20301" y="29547"/>
                  <a:pt x="17295" y="31539"/>
                  <a:pt x="15900" y="34509"/>
                </a:cubicBezTo>
                <a:cubicBezTo>
                  <a:pt x="14289" y="35976"/>
                  <a:pt x="12297" y="37044"/>
                  <a:pt x="10486" y="38258"/>
                </a:cubicBezTo>
                <a:cubicBezTo>
                  <a:pt x="7932" y="39960"/>
                  <a:pt x="5687" y="42024"/>
                  <a:pt x="3966" y="44578"/>
                </a:cubicBezTo>
                <a:cubicBezTo>
                  <a:pt x="688" y="49467"/>
                  <a:pt x="0" y="55951"/>
                  <a:pt x="3133" y="61076"/>
                </a:cubicBezTo>
                <a:cubicBezTo>
                  <a:pt x="4654" y="63575"/>
                  <a:pt x="6827" y="65259"/>
                  <a:pt x="9526" y="66345"/>
                </a:cubicBezTo>
                <a:cubicBezTo>
                  <a:pt x="10902" y="66907"/>
                  <a:pt x="12550" y="67359"/>
                  <a:pt x="13619" y="68464"/>
                </a:cubicBezTo>
                <a:cubicBezTo>
                  <a:pt x="14796" y="69696"/>
                  <a:pt x="15031" y="71488"/>
                  <a:pt x="14977" y="73136"/>
                </a:cubicBezTo>
                <a:cubicBezTo>
                  <a:pt x="14832" y="76595"/>
                  <a:pt x="13238" y="79855"/>
                  <a:pt x="13401" y="83368"/>
                </a:cubicBezTo>
                <a:cubicBezTo>
                  <a:pt x="13564" y="86374"/>
                  <a:pt x="14651" y="89254"/>
                  <a:pt x="16498" y="91608"/>
                </a:cubicBezTo>
                <a:cubicBezTo>
                  <a:pt x="20116" y="96258"/>
                  <a:pt x="26087" y="97666"/>
                  <a:pt x="31763" y="97666"/>
                </a:cubicBezTo>
                <a:cubicBezTo>
                  <a:pt x="32365" y="97666"/>
                  <a:pt x="32964" y="97650"/>
                  <a:pt x="33557" y="97620"/>
                </a:cubicBezTo>
                <a:cubicBezTo>
                  <a:pt x="36907" y="97439"/>
                  <a:pt x="40258" y="96769"/>
                  <a:pt x="43282" y="95284"/>
                </a:cubicBezTo>
                <a:cubicBezTo>
                  <a:pt x="45799" y="94053"/>
                  <a:pt x="47990" y="92206"/>
                  <a:pt x="50019" y="90304"/>
                </a:cubicBezTo>
                <a:cubicBezTo>
                  <a:pt x="53930" y="86628"/>
                  <a:pt x="57860" y="81702"/>
                  <a:pt x="63546" y="80996"/>
                </a:cubicBezTo>
                <a:cubicBezTo>
                  <a:pt x="64143" y="80922"/>
                  <a:pt x="64740" y="80891"/>
                  <a:pt x="65336" y="80891"/>
                </a:cubicBezTo>
                <a:cubicBezTo>
                  <a:pt x="68270" y="80891"/>
                  <a:pt x="71200" y="81655"/>
                  <a:pt x="74104" y="81956"/>
                </a:cubicBezTo>
                <a:cubicBezTo>
                  <a:pt x="74881" y="82039"/>
                  <a:pt x="75652" y="82083"/>
                  <a:pt x="76415" y="82083"/>
                </a:cubicBezTo>
                <a:cubicBezTo>
                  <a:pt x="78819" y="82083"/>
                  <a:pt x="81150" y="81646"/>
                  <a:pt x="83376" y="80616"/>
                </a:cubicBezTo>
                <a:cubicBezTo>
                  <a:pt x="89805" y="77628"/>
                  <a:pt x="93427" y="70981"/>
                  <a:pt x="94152" y="64154"/>
                </a:cubicBezTo>
                <a:cubicBezTo>
                  <a:pt x="94568" y="60315"/>
                  <a:pt x="94061" y="56421"/>
                  <a:pt x="93101" y="52691"/>
                </a:cubicBezTo>
                <a:cubicBezTo>
                  <a:pt x="92033" y="48598"/>
                  <a:pt x="90530" y="44596"/>
                  <a:pt x="90294" y="40340"/>
                </a:cubicBezTo>
                <a:cubicBezTo>
                  <a:pt x="90294" y="40213"/>
                  <a:pt x="90276" y="40087"/>
                  <a:pt x="90240" y="39978"/>
                </a:cubicBezTo>
                <a:cubicBezTo>
                  <a:pt x="90711" y="38058"/>
                  <a:pt x="91381" y="36229"/>
                  <a:pt x="92322" y="34491"/>
                </a:cubicBezTo>
                <a:cubicBezTo>
                  <a:pt x="93463" y="32426"/>
                  <a:pt x="94985" y="30615"/>
                  <a:pt x="96180" y="28587"/>
                </a:cubicBezTo>
                <a:cubicBezTo>
                  <a:pt x="98190" y="25201"/>
                  <a:pt x="98788" y="21416"/>
                  <a:pt x="97846" y="17595"/>
                </a:cubicBezTo>
                <a:cubicBezTo>
                  <a:pt x="95818" y="9337"/>
                  <a:pt x="88284" y="4574"/>
                  <a:pt x="80642" y="2220"/>
                </a:cubicBezTo>
                <a:cubicBezTo>
                  <a:pt x="76692" y="997"/>
                  <a:pt x="72411" y="0"/>
                  <a:pt x="68239" y="0"/>
                </a:cubicBezTo>
                <a:close/>
              </a:path>
            </a:pathLst>
          </a:custGeom>
          <a:solidFill>
            <a:srgbClr val="FFF2CC">
              <a:alpha val="59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70" name="Google Shape;1170;p41"/>
          <p:cNvSpPr/>
          <p:nvPr/>
        </p:nvSpPr>
        <p:spPr>
          <a:xfrm>
            <a:off x="725800" y="503518"/>
            <a:ext cx="445628" cy="431633"/>
          </a:xfrm>
          <a:custGeom>
            <a:avLst/>
            <a:gdLst/>
            <a:ahLst/>
            <a:cxnLst/>
            <a:rect l="l" t="t" r="r" b="b"/>
            <a:pathLst>
              <a:path w="13402" h="12949" extrusionOk="0">
                <a:moveTo>
                  <a:pt x="7262" y="0"/>
                </a:moveTo>
                <a:lnTo>
                  <a:pt x="6792" y="5071"/>
                </a:lnTo>
                <a:lnTo>
                  <a:pt x="1" y="3423"/>
                </a:lnTo>
                <a:lnTo>
                  <a:pt x="6266" y="7026"/>
                </a:lnTo>
                <a:lnTo>
                  <a:pt x="4184" y="12948"/>
                </a:lnTo>
                <a:lnTo>
                  <a:pt x="7679" y="7443"/>
                </a:lnTo>
                <a:lnTo>
                  <a:pt x="11410" y="10920"/>
                </a:lnTo>
                <a:lnTo>
                  <a:pt x="9019" y="6682"/>
                </a:lnTo>
                <a:lnTo>
                  <a:pt x="13402" y="3423"/>
                </a:lnTo>
                <a:lnTo>
                  <a:pt x="7933" y="5179"/>
                </a:lnTo>
                <a:lnTo>
                  <a:pt x="7262"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171" name="Google Shape;1171;p41"/>
          <p:cNvGrpSpPr/>
          <p:nvPr/>
        </p:nvGrpSpPr>
        <p:grpSpPr>
          <a:xfrm rot="5675998" flipH="1">
            <a:off x="-47188" y="5482524"/>
            <a:ext cx="1551900" cy="1206600"/>
            <a:chOff x="5869825" y="3260950"/>
            <a:chExt cx="1163900" cy="907175"/>
          </a:xfrm>
        </p:grpSpPr>
        <p:sp>
          <p:nvSpPr>
            <p:cNvPr id="1172" name="Google Shape;1172;p41"/>
            <p:cNvSpPr/>
            <p:nvPr/>
          </p:nvSpPr>
          <p:spPr>
            <a:xfrm>
              <a:off x="5946675" y="3260950"/>
              <a:ext cx="1087050" cy="907175"/>
            </a:xfrm>
            <a:custGeom>
              <a:avLst/>
              <a:gdLst/>
              <a:ahLst/>
              <a:cxnLst/>
              <a:rect l="l" t="t" r="r" b="b"/>
              <a:pathLst>
                <a:path w="43482" h="36287" extrusionOk="0">
                  <a:moveTo>
                    <a:pt x="17185" y="13646"/>
                  </a:moveTo>
                  <a:cubicBezTo>
                    <a:pt x="17223" y="13646"/>
                    <a:pt x="17260" y="13650"/>
                    <a:pt x="17295" y="13661"/>
                  </a:cubicBezTo>
                  <a:cubicBezTo>
                    <a:pt x="18110" y="14150"/>
                    <a:pt x="18563" y="15037"/>
                    <a:pt x="18636" y="15960"/>
                  </a:cubicBezTo>
                  <a:cubicBezTo>
                    <a:pt x="18799" y="16631"/>
                    <a:pt x="18708" y="17391"/>
                    <a:pt x="18418" y="18007"/>
                  </a:cubicBezTo>
                  <a:cubicBezTo>
                    <a:pt x="18272" y="18312"/>
                    <a:pt x="18008" y="18432"/>
                    <a:pt x="17706" y="18432"/>
                  </a:cubicBezTo>
                  <a:cubicBezTo>
                    <a:pt x="17183" y="18432"/>
                    <a:pt x="16548" y="18071"/>
                    <a:pt x="16227" y="17681"/>
                  </a:cubicBezTo>
                  <a:cubicBezTo>
                    <a:pt x="15195" y="16612"/>
                    <a:pt x="15448" y="14548"/>
                    <a:pt x="16879" y="13715"/>
                  </a:cubicBezTo>
                  <a:cubicBezTo>
                    <a:pt x="16983" y="13676"/>
                    <a:pt x="17088" y="13646"/>
                    <a:pt x="17185" y="13646"/>
                  </a:cubicBezTo>
                  <a:close/>
                  <a:moveTo>
                    <a:pt x="10867" y="14786"/>
                  </a:moveTo>
                  <a:cubicBezTo>
                    <a:pt x="11152" y="14786"/>
                    <a:pt x="11431" y="14850"/>
                    <a:pt x="11663" y="14983"/>
                  </a:cubicBezTo>
                  <a:cubicBezTo>
                    <a:pt x="12406" y="15363"/>
                    <a:pt x="12931" y="15997"/>
                    <a:pt x="13275" y="16739"/>
                  </a:cubicBezTo>
                  <a:cubicBezTo>
                    <a:pt x="13275" y="16739"/>
                    <a:pt x="13275" y="16739"/>
                    <a:pt x="13275" y="16739"/>
                  </a:cubicBezTo>
                  <a:lnTo>
                    <a:pt x="13275" y="16739"/>
                  </a:lnTo>
                  <a:cubicBezTo>
                    <a:pt x="13293" y="16794"/>
                    <a:pt x="13293" y="16848"/>
                    <a:pt x="13293" y="16902"/>
                  </a:cubicBezTo>
                  <a:cubicBezTo>
                    <a:pt x="13511" y="17264"/>
                    <a:pt x="13547" y="17699"/>
                    <a:pt x="13601" y="18061"/>
                  </a:cubicBezTo>
                  <a:cubicBezTo>
                    <a:pt x="13818" y="18949"/>
                    <a:pt x="13130" y="19691"/>
                    <a:pt x="12297" y="19691"/>
                  </a:cubicBezTo>
                  <a:cubicBezTo>
                    <a:pt x="12254" y="19693"/>
                    <a:pt x="12211" y="19694"/>
                    <a:pt x="12168" y="19694"/>
                  </a:cubicBezTo>
                  <a:cubicBezTo>
                    <a:pt x="10355" y="19694"/>
                    <a:pt x="9131" y="17840"/>
                    <a:pt x="9237" y="16142"/>
                  </a:cubicBezTo>
                  <a:cubicBezTo>
                    <a:pt x="9223" y="15287"/>
                    <a:pt x="10067" y="14786"/>
                    <a:pt x="10867" y="14786"/>
                  </a:cubicBezTo>
                  <a:close/>
                  <a:moveTo>
                    <a:pt x="17108" y="25315"/>
                  </a:moveTo>
                  <a:cubicBezTo>
                    <a:pt x="17190" y="25315"/>
                    <a:pt x="17268" y="25335"/>
                    <a:pt x="17332" y="25377"/>
                  </a:cubicBezTo>
                  <a:cubicBezTo>
                    <a:pt x="17368" y="25432"/>
                    <a:pt x="17422" y="25468"/>
                    <a:pt x="17477" y="25504"/>
                  </a:cubicBezTo>
                  <a:cubicBezTo>
                    <a:pt x="17766" y="25685"/>
                    <a:pt x="17929" y="26084"/>
                    <a:pt x="17676" y="26319"/>
                  </a:cubicBezTo>
                  <a:cubicBezTo>
                    <a:pt x="17574" y="26415"/>
                    <a:pt x="17439" y="26459"/>
                    <a:pt x="17298" y="26459"/>
                  </a:cubicBezTo>
                  <a:cubicBezTo>
                    <a:pt x="16959" y="26459"/>
                    <a:pt x="16581" y="26208"/>
                    <a:pt x="16517" y="25812"/>
                  </a:cubicBezTo>
                  <a:cubicBezTo>
                    <a:pt x="16531" y="25521"/>
                    <a:pt x="16841" y="25315"/>
                    <a:pt x="17108" y="25315"/>
                  </a:cubicBezTo>
                  <a:close/>
                  <a:moveTo>
                    <a:pt x="11597" y="24322"/>
                  </a:moveTo>
                  <a:cubicBezTo>
                    <a:pt x="12055" y="24322"/>
                    <a:pt x="12422" y="24628"/>
                    <a:pt x="12678" y="25033"/>
                  </a:cubicBezTo>
                  <a:cubicBezTo>
                    <a:pt x="13348" y="25794"/>
                    <a:pt x="13474" y="27025"/>
                    <a:pt x="12732" y="27677"/>
                  </a:cubicBezTo>
                  <a:cubicBezTo>
                    <a:pt x="12597" y="27807"/>
                    <a:pt x="12409" y="27865"/>
                    <a:pt x="12202" y="27865"/>
                  </a:cubicBezTo>
                  <a:cubicBezTo>
                    <a:pt x="11745" y="27865"/>
                    <a:pt x="11195" y="27582"/>
                    <a:pt x="10921" y="27170"/>
                  </a:cubicBezTo>
                  <a:cubicBezTo>
                    <a:pt x="10396" y="26229"/>
                    <a:pt x="10070" y="24744"/>
                    <a:pt x="11301" y="24363"/>
                  </a:cubicBezTo>
                  <a:cubicBezTo>
                    <a:pt x="11403" y="24335"/>
                    <a:pt x="11502" y="24322"/>
                    <a:pt x="11597" y="24322"/>
                  </a:cubicBezTo>
                  <a:close/>
                  <a:moveTo>
                    <a:pt x="16836" y="1"/>
                  </a:moveTo>
                  <a:cubicBezTo>
                    <a:pt x="16794" y="1"/>
                    <a:pt x="16752" y="9"/>
                    <a:pt x="16716" y="24"/>
                  </a:cubicBezTo>
                  <a:cubicBezTo>
                    <a:pt x="13637" y="1582"/>
                    <a:pt x="10486" y="3030"/>
                    <a:pt x="7299" y="4352"/>
                  </a:cubicBezTo>
                  <a:cubicBezTo>
                    <a:pt x="7190" y="4389"/>
                    <a:pt x="7154" y="4570"/>
                    <a:pt x="7208" y="4660"/>
                  </a:cubicBezTo>
                  <a:cubicBezTo>
                    <a:pt x="8476" y="7214"/>
                    <a:pt x="9762" y="9785"/>
                    <a:pt x="11030" y="12339"/>
                  </a:cubicBezTo>
                  <a:cubicBezTo>
                    <a:pt x="9943" y="11343"/>
                    <a:pt x="8875" y="10310"/>
                    <a:pt x="7842" y="9260"/>
                  </a:cubicBezTo>
                  <a:cubicBezTo>
                    <a:pt x="7516" y="8916"/>
                    <a:pt x="7172" y="8590"/>
                    <a:pt x="6864" y="8246"/>
                  </a:cubicBezTo>
                  <a:cubicBezTo>
                    <a:pt x="6701" y="8083"/>
                    <a:pt x="6556" y="7920"/>
                    <a:pt x="6412" y="7775"/>
                  </a:cubicBezTo>
                  <a:cubicBezTo>
                    <a:pt x="6267" y="7594"/>
                    <a:pt x="6086" y="7322"/>
                    <a:pt x="5886" y="7196"/>
                  </a:cubicBezTo>
                  <a:cubicBezTo>
                    <a:pt x="5814" y="7147"/>
                    <a:pt x="5723" y="7129"/>
                    <a:pt x="5626" y="7129"/>
                  </a:cubicBezTo>
                  <a:cubicBezTo>
                    <a:pt x="5432" y="7129"/>
                    <a:pt x="5210" y="7202"/>
                    <a:pt x="5053" y="7250"/>
                  </a:cubicBezTo>
                  <a:cubicBezTo>
                    <a:pt x="4691" y="7340"/>
                    <a:pt x="4347" y="7485"/>
                    <a:pt x="4039" y="7666"/>
                  </a:cubicBezTo>
                  <a:cubicBezTo>
                    <a:pt x="2790" y="8373"/>
                    <a:pt x="1884" y="9658"/>
                    <a:pt x="1558" y="11053"/>
                  </a:cubicBezTo>
                  <a:cubicBezTo>
                    <a:pt x="1232" y="12483"/>
                    <a:pt x="1413" y="13987"/>
                    <a:pt x="1902" y="15327"/>
                  </a:cubicBezTo>
                  <a:cubicBezTo>
                    <a:pt x="2536" y="17065"/>
                    <a:pt x="3623" y="18550"/>
                    <a:pt x="4709" y="19999"/>
                  </a:cubicBezTo>
                  <a:cubicBezTo>
                    <a:pt x="4709" y="20017"/>
                    <a:pt x="4709" y="20035"/>
                    <a:pt x="4709" y="20071"/>
                  </a:cubicBezTo>
                  <a:cubicBezTo>
                    <a:pt x="4800" y="21683"/>
                    <a:pt x="2572" y="22118"/>
                    <a:pt x="1576" y="22915"/>
                  </a:cubicBezTo>
                  <a:cubicBezTo>
                    <a:pt x="508" y="23766"/>
                    <a:pt x="1" y="25178"/>
                    <a:pt x="19" y="26500"/>
                  </a:cubicBezTo>
                  <a:cubicBezTo>
                    <a:pt x="19" y="27949"/>
                    <a:pt x="562" y="29470"/>
                    <a:pt x="1305" y="30683"/>
                  </a:cubicBezTo>
                  <a:cubicBezTo>
                    <a:pt x="1488" y="30995"/>
                    <a:pt x="1726" y="31102"/>
                    <a:pt x="1992" y="31102"/>
                  </a:cubicBezTo>
                  <a:cubicBezTo>
                    <a:pt x="2253" y="31102"/>
                    <a:pt x="2539" y="30999"/>
                    <a:pt x="2826" y="30883"/>
                  </a:cubicBezTo>
                  <a:cubicBezTo>
                    <a:pt x="3405" y="30647"/>
                    <a:pt x="3967" y="30339"/>
                    <a:pt x="4528" y="30032"/>
                  </a:cubicBezTo>
                  <a:cubicBezTo>
                    <a:pt x="5579" y="29434"/>
                    <a:pt x="6683" y="28746"/>
                    <a:pt x="7878" y="28601"/>
                  </a:cubicBezTo>
                  <a:lnTo>
                    <a:pt x="7878" y="28601"/>
                  </a:lnTo>
                  <a:cubicBezTo>
                    <a:pt x="6086" y="29995"/>
                    <a:pt x="4365" y="31480"/>
                    <a:pt x="2735" y="33056"/>
                  </a:cubicBezTo>
                  <a:cubicBezTo>
                    <a:pt x="2645" y="33164"/>
                    <a:pt x="2645" y="33364"/>
                    <a:pt x="2790" y="33418"/>
                  </a:cubicBezTo>
                  <a:cubicBezTo>
                    <a:pt x="5180" y="34541"/>
                    <a:pt x="7770" y="35247"/>
                    <a:pt x="10450" y="35464"/>
                  </a:cubicBezTo>
                  <a:cubicBezTo>
                    <a:pt x="10801" y="35486"/>
                    <a:pt x="11197" y="35541"/>
                    <a:pt x="11585" y="35541"/>
                  </a:cubicBezTo>
                  <a:cubicBezTo>
                    <a:pt x="11838" y="35541"/>
                    <a:pt x="12086" y="35518"/>
                    <a:pt x="12315" y="35446"/>
                  </a:cubicBezTo>
                  <a:cubicBezTo>
                    <a:pt x="12967" y="35247"/>
                    <a:pt x="13203" y="34523"/>
                    <a:pt x="13456" y="33961"/>
                  </a:cubicBezTo>
                  <a:cubicBezTo>
                    <a:pt x="14072" y="32494"/>
                    <a:pt x="14688" y="31028"/>
                    <a:pt x="15303" y="29561"/>
                  </a:cubicBezTo>
                  <a:cubicBezTo>
                    <a:pt x="15448" y="29217"/>
                    <a:pt x="15593" y="28873"/>
                    <a:pt x="15756" y="28528"/>
                  </a:cubicBezTo>
                  <a:cubicBezTo>
                    <a:pt x="15901" y="28202"/>
                    <a:pt x="16082" y="27786"/>
                    <a:pt x="16444" y="27677"/>
                  </a:cubicBezTo>
                  <a:cubicBezTo>
                    <a:pt x="16509" y="27656"/>
                    <a:pt x="16572" y="27646"/>
                    <a:pt x="16632" y="27646"/>
                  </a:cubicBezTo>
                  <a:cubicBezTo>
                    <a:pt x="17138" y="27646"/>
                    <a:pt x="17454" y="28341"/>
                    <a:pt x="17567" y="28746"/>
                  </a:cubicBezTo>
                  <a:cubicBezTo>
                    <a:pt x="17857" y="29760"/>
                    <a:pt x="17676" y="30828"/>
                    <a:pt x="17422" y="31842"/>
                  </a:cubicBezTo>
                  <a:cubicBezTo>
                    <a:pt x="17187" y="32893"/>
                    <a:pt x="16861" y="33943"/>
                    <a:pt x="16806" y="35012"/>
                  </a:cubicBezTo>
                  <a:cubicBezTo>
                    <a:pt x="16770" y="35573"/>
                    <a:pt x="16933" y="36098"/>
                    <a:pt x="17513" y="36243"/>
                  </a:cubicBezTo>
                  <a:cubicBezTo>
                    <a:pt x="17654" y="36274"/>
                    <a:pt x="17803" y="36287"/>
                    <a:pt x="17954" y="36287"/>
                  </a:cubicBezTo>
                  <a:cubicBezTo>
                    <a:pt x="18422" y="36287"/>
                    <a:pt x="18922" y="36167"/>
                    <a:pt x="19360" y="36098"/>
                  </a:cubicBezTo>
                  <a:cubicBezTo>
                    <a:pt x="20736" y="35845"/>
                    <a:pt x="22113" y="35464"/>
                    <a:pt x="23453" y="34975"/>
                  </a:cubicBezTo>
                  <a:cubicBezTo>
                    <a:pt x="24503" y="34577"/>
                    <a:pt x="25626" y="34088"/>
                    <a:pt x="26332" y="33164"/>
                  </a:cubicBezTo>
                  <a:cubicBezTo>
                    <a:pt x="26640" y="32748"/>
                    <a:pt x="26839" y="32241"/>
                    <a:pt x="26821" y="31734"/>
                  </a:cubicBezTo>
                  <a:cubicBezTo>
                    <a:pt x="26803" y="31118"/>
                    <a:pt x="26495" y="30593"/>
                    <a:pt x="26350" y="30013"/>
                  </a:cubicBezTo>
                  <a:cubicBezTo>
                    <a:pt x="26244" y="29587"/>
                    <a:pt x="26311" y="28636"/>
                    <a:pt x="26948" y="28636"/>
                  </a:cubicBezTo>
                  <a:cubicBezTo>
                    <a:pt x="26960" y="28636"/>
                    <a:pt x="26972" y="28636"/>
                    <a:pt x="26984" y="28637"/>
                  </a:cubicBezTo>
                  <a:cubicBezTo>
                    <a:pt x="27328" y="28655"/>
                    <a:pt x="27618" y="28999"/>
                    <a:pt x="27871" y="29198"/>
                  </a:cubicBezTo>
                  <a:cubicBezTo>
                    <a:pt x="28161" y="29434"/>
                    <a:pt x="28451" y="29669"/>
                    <a:pt x="28741" y="29905"/>
                  </a:cubicBezTo>
                  <a:cubicBezTo>
                    <a:pt x="29646" y="30647"/>
                    <a:pt x="30624" y="31679"/>
                    <a:pt x="31892" y="31716"/>
                  </a:cubicBezTo>
                  <a:cubicBezTo>
                    <a:pt x="31915" y="31716"/>
                    <a:pt x="31938" y="31717"/>
                    <a:pt x="31962" y="31717"/>
                  </a:cubicBezTo>
                  <a:cubicBezTo>
                    <a:pt x="32535" y="31717"/>
                    <a:pt x="33089" y="31506"/>
                    <a:pt x="33594" y="31245"/>
                  </a:cubicBezTo>
                  <a:cubicBezTo>
                    <a:pt x="34264" y="30919"/>
                    <a:pt x="34880" y="30539"/>
                    <a:pt x="35514" y="30158"/>
                  </a:cubicBezTo>
                  <a:cubicBezTo>
                    <a:pt x="36799" y="29361"/>
                    <a:pt x="38031" y="28456"/>
                    <a:pt x="39190" y="27496"/>
                  </a:cubicBezTo>
                  <a:cubicBezTo>
                    <a:pt x="40331" y="26536"/>
                    <a:pt x="41472" y="25522"/>
                    <a:pt x="42413" y="24381"/>
                  </a:cubicBezTo>
                  <a:cubicBezTo>
                    <a:pt x="43174" y="23422"/>
                    <a:pt x="43482" y="22353"/>
                    <a:pt x="43138" y="21194"/>
                  </a:cubicBezTo>
                  <a:cubicBezTo>
                    <a:pt x="42776" y="19999"/>
                    <a:pt x="41979" y="18967"/>
                    <a:pt x="41291" y="17953"/>
                  </a:cubicBezTo>
                  <a:cubicBezTo>
                    <a:pt x="39588" y="15472"/>
                    <a:pt x="37814" y="13027"/>
                    <a:pt x="35948" y="10654"/>
                  </a:cubicBezTo>
                  <a:cubicBezTo>
                    <a:pt x="35477" y="10057"/>
                    <a:pt x="35007" y="9459"/>
                    <a:pt x="34518" y="8862"/>
                  </a:cubicBezTo>
                  <a:cubicBezTo>
                    <a:pt x="34479" y="8815"/>
                    <a:pt x="34417" y="8792"/>
                    <a:pt x="34354" y="8792"/>
                  </a:cubicBezTo>
                  <a:cubicBezTo>
                    <a:pt x="34271" y="8792"/>
                    <a:pt x="34186" y="8833"/>
                    <a:pt x="34155" y="8916"/>
                  </a:cubicBezTo>
                  <a:cubicBezTo>
                    <a:pt x="33576" y="10220"/>
                    <a:pt x="32888" y="11487"/>
                    <a:pt x="32109" y="12701"/>
                  </a:cubicBezTo>
                  <a:cubicBezTo>
                    <a:pt x="31711" y="13298"/>
                    <a:pt x="31276" y="13896"/>
                    <a:pt x="30841" y="14476"/>
                  </a:cubicBezTo>
                  <a:cubicBezTo>
                    <a:pt x="30461" y="14964"/>
                    <a:pt x="30045" y="15562"/>
                    <a:pt x="29519" y="15852"/>
                  </a:cubicBezTo>
                  <a:cubicBezTo>
                    <a:pt x="29343" y="15953"/>
                    <a:pt x="29168" y="16000"/>
                    <a:pt x="29003" y="16000"/>
                  </a:cubicBezTo>
                  <a:cubicBezTo>
                    <a:pt x="28610" y="16000"/>
                    <a:pt x="28273" y="15735"/>
                    <a:pt x="28107" y="15327"/>
                  </a:cubicBezTo>
                  <a:cubicBezTo>
                    <a:pt x="27853" y="14729"/>
                    <a:pt x="28016" y="14023"/>
                    <a:pt x="28143" y="13407"/>
                  </a:cubicBezTo>
                  <a:cubicBezTo>
                    <a:pt x="28433" y="12067"/>
                    <a:pt x="28831" y="10745"/>
                    <a:pt x="29302" y="9459"/>
                  </a:cubicBezTo>
                  <a:cubicBezTo>
                    <a:pt x="29845" y="7974"/>
                    <a:pt x="30497" y="6525"/>
                    <a:pt x="31276" y="5149"/>
                  </a:cubicBezTo>
                  <a:cubicBezTo>
                    <a:pt x="31348" y="5022"/>
                    <a:pt x="31294" y="4914"/>
                    <a:pt x="31204" y="4823"/>
                  </a:cubicBezTo>
                  <a:cubicBezTo>
                    <a:pt x="28578" y="2813"/>
                    <a:pt x="25553" y="1346"/>
                    <a:pt x="22330" y="513"/>
                  </a:cubicBezTo>
                  <a:cubicBezTo>
                    <a:pt x="22317" y="511"/>
                    <a:pt x="22304" y="510"/>
                    <a:pt x="22291" y="510"/>
                  </a:cubicBezTo>
                  <a:cubicBezTo>
                    <a:pt x="22178" y="510"/>
                    <a:pt x="22073" y="580"/>
                    <a:pt x="22040" y="694"/>
                  </a:cubicBezTo>
                  <a:cubicBezTo>
                    <a:pt x="20700" y="4244"/>
                    <a:pt x="21261" y="8047"/>
                    <a:pt x="20682" y="11705"/>
                  </a:cubicBezTo>
                  <a:cubicBezTo>
                    <a:pt x="20555" y="12538"/>
                    <a:pt x="20356" y="13371"/>
                    <a:pt x="20048" y="14186"/>
                  </a:cubicBezTo>
                  <a:cubicBezTo>
                    <a:pt x="18563" y="9640"/>
                    <a:pt x="17549" y="4950"/>
                    <a:pt x="17060" y="169"/>
                  </a:cubicBezTo>
                  <a:cubicBezTo>
                    <a:pt x="17047" y="52"/>
                    <a:pt x="16941" y="1"/>
                    <a:pt x="16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3" name="Google Shape;1173;p41"/>
            <p:cNvSpPr/>
            <p:nvPr/>
          </p:nvSpPr>
          <p:spPr>
            <a:xfrm>
              <a:off x="6485900" y="3430700"/>
              <a:ext cx="112850" cy="638700"/>
            </a:xfrm>
            <a:custGeom>
              <a:avLst/>
              <a:gdLst/>
              <a:ahLst/>
              <a:cxnLst/>
              <a:rect l="l" t="t" r="r" b="b"/>
              <a:pathLst>
                <a:path w="4514" h="25548" extrusionOk="0">
                  <a:moveTo>
                    <a:pt x="4076" y="1"/>
                  </a:moveTo>
                  <a:cubicBezTo>
                    <a:pt x="3974" y="1"/>
                    <a:pt x="3872" y="50"/>
                    <a:pt x="3803" y="170"/>
                  </a:cubicBezTo>
                  <a:cubicBezTo>
                    <a:pt x="1322" y="4390"/>
                    <a:pt x="0" y="9243"/>
                    <a:pt x="55" y="14060"/>
                  </a:cubicBezTo>
                  <a:cubicBezTo>
                    <a:pt x="55" y="15436"/>
                    <a:pt x="181" y="16813"/>
                    <a:pt x="417" y="18153"/>
                  </a:cubicBezTo>
                  <a:cubicBezTo>
                    <a:pt x="417" y="18189"/>
                    <a:pt x="417" y="18207"/>
                    <a:pt x="435" y="18225"/>
                  </a:cubicBezTo>
                  <a:cubicBezTo>
                    <a:pt x="544" y="20724"/>
                    <a:pt x="1159" y="23151"/>
                    <a:pt x="2228" y="25378"/>
                  </a:cubicBezTo>
                  <a:cubicBezTo>
                    <a:pt x="2285" y="25498"/>
                    <a:pt x="2381" y="25548"/>
                    <a:pt x="2481" y="25548"/>
                  </a:cubicBezTo>
                  <a:cubicBezTo>
                    <a:pt x="2698" y="25548"/>
                    <a:pt x="2931" y="25313"/>
                    <a:pt x="2807" y="25052"/>
                  </a:cubicBezTo>
                  <a:cubicBezTo>
                    <a:pt x="1775" y="22916"/>
                    <a:pt x="1196" y="20579"/>
                    <a:pt x="1087" y="18171"/>
                  </a:cubicBezTo>
                  <a:cubicBezTo>
                    <a:pt x="1087" y="18117"/>
                    <a:pt x="1069" y="18080"/>
                    <a:pt x="1051" y="18044"/>
                  </a:cubicBezTo>
                  <a:cubicBezTo>
                    <a:pt x="1051" y="18026"/>
                    <a:pt x="1051" y="18008"/>
                    <a:pt x="1051" y="17990"/>
                  </a:cubicBezTo>
                  <a:cubicBezTo>
                    <a:pt x="272" y="13390"/>
                    <a:pt x="833" y="8555"/>
                    <a:pt x="2572" y="4136"/>
                  </a:cubicBezTo>
                  <a:cubicBezTo>
                    <a:pt x="3079" y="2868"/>
                    <a:pt x="3677" y="1655"/>
                    <a:pt x="4365" y="496"/>
                  </a:cubicBezTo>
                  <a:cubicBezTo>
                    <a:pt x="4514" y="236"/>
                    <a:pt x="4297" y="1"/>
                    <a:pt x="40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4" name="Google Shape;1174;p41"/>
            <p:cNvSpPr/>
            <p:nvPr/>
          </p:nvSpPr>
          <p:spPr>
            <a:xfrm>
              <a:off x="6636200" y="3671750"/>
              <a:ext cx="200225" cy="318925"/>
            </a:xfrm>
            <a:custGeom>
              <a:avLst/>
              <a:gdLst/>
              <a:ahLst/>
              <a:cxnLst/>
              <a:rect l="l" t="t" r="r" b="b"/>
              <a:pathLst>
                <a:path w="8009" h="12757" extrusionOk="0">
                  <a:moveTo>
                    <a:pt x="7517" y="1"/>
                  </a:moveTo>
                  <a:cubicBezTo>
                    <a:pt x="7471" y="1"/>
                    <a:pt x="7422" y="12"/>
                    <a:pt x="7371" y="36"/>
                  </a:cubicBezTo>
                  <a:cubicBezTo>
                    <a:pt x="3840" y="1593"/>
                    <a:pt x="1105" y="4835"/>
                    <a:pt x="146" y="8547"/>
                  </a:cubicBezTo>
                  <a:cubicBezTo>
                    <a:pt x="146" y="8583"/>
                    <a:pt x="146" y="8619"/>
                    <a:pt x="146" y="8656"/>
                  </a:cubicBezTo>
                  <a:cubicBezTo>
                    <a:pt x="55" y="8746"/>
                    <a:pt x="1" y="8873"/>
                    <a:pt x="91" y="9018"/>
                  </a:cubicBezTo>
                  <a:cubicBezTo>
                    <a:pt x="743" y="10177"/>
                    <a:pt x="1793" y="11010"/>
                    <a:pt x="2971" y="11607"/>
                  </a:cubicBezTo>
                  <a:cubicBezTo>
                    <a:pt x="3550" y="11897"/>
                    <a:pt x="4166" y="12151"/>
                    <a:pt x="4800" y="12368"/>
                  </a:cubicBezTo>
                  <a:cubicBezTo>
                    <a:pt x="5322" y="12547"/>
                    <a:pt x="5858" y="12756"/>
                    <a:pt x="6436" y="12756"/>
                  </a:cubicBezTo>
                  <a:cubicBezTo>
                    <a:pt x="6500" y="12756"/>
                    <a:pt x="6564" y="12754"/>
                    <a:pt x="6629" y="12748"/>
                  </a:cubicBezTo>
                  <a:cubicBezTo>
                    <a:pt x="7034" y="12713"/>
                    <a:pt x="7062" y="12095"/>
                    <a:pt x="6680" y="12095"/>
                  </a:cubicBezTo>
                  <a:cubicBezTo>
                    <a:pt x="6669" y="12095"/>
                    <a:pt x="6658" y="12095"/>
                    <a:pt x="6647" y="12096"/>
                  </a:cubicBezTo>
                  <a:cubicBezTo>
                    <a:pt x="6602" y="12099"/>
                    <a:pt x="6557" y="12101"/>
                    <a:pt x="6512" y="12101"/>
                  </a:cubicBezTo>
                  <a:cubicBezTo>
                    <a:pt x="6001" y="12101"/>
                    <a:pt x="5518" y="11919"/>
                    <a:pt x="5035" y="11752"/>
                  </a:cubicBezTo>
                  <a:cubicBezTo>
                    <a:pt x="4456" y="11535"/>
                    <a:pt x="3876" y="11300"/>
                    <a:pt x="3315" y="11028"/>
                  </a:cubicBezTo>
                  <a:cubicBezTo>
                    <a:pt x="2282" y="10503"/>
                    <a:pt x="1341" y="9815"/>
                    <a:pt x="743" y="8819"/>
                  </a:cubicBezTo>
                  <a:cubicBezTo>
                    <a:pt x="761" y="8782"/>
                    <a:pt x="779" y="8746"/>
                    <a:pt x="779" y="8710"/>
                  </a:cubicBezTo>
                  <a:cubicBezTo>
                    <a:pt x="1703" y="5161"/>
                    <a:pt x="4293" y="2100"/>
                    <a:pt x="7679" y="615"/>
                  </a:cubicBezTo>
                  <a:cubicBezTo>
                    <a:pt x="8009" y="458"/>
                    <a:pt x="7821" y="1"/>
                    <a:pt x="7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5" name="Google Shape;1175;p41"/>
            <p:cNvSpPr/>
            <p:nvPr/>
          </p:nvSpPr>
          <p:spPr>
            <a:xfrm>
              <a:off x="6216925" y="3414625"/>
              <a:ext cx="123675" cy="661450"/>
            </a:xfrm>
            <a:custGeom>
              <a:avLst/>
              <a:gdLst/>
              <a:ahLst/>
              <a:cxnLst/>
              <a:rect l="l" t="t" r="r" b="b"/>
              <a:pathLst>
                <a:path w="4947" h="26458" extrusionOk="0">
                  <a:moveTo>
                    <a:pt x="1359" y="0"/>
                  </a:moveTo>
                  <a:cubicBezTo>
                    <a:pt x="1152" y="0"/>
                    <a:pt x="947" y="155"/>
                    <a:pt x="1034" y="397"/>
                  </a:cubicBezTo>
                  <a:cubicBezTo>
                    <a:pt x="2519" y="4507"/>
                    <a:pt x="3515" y="8799"/>
                    <a:pt x="4004" y="13164"/>
                  </a:cubicBezTo>
                  <a:cubicBezTo>
                    <a:pt x="4131" y="14413"/>
                    <a:pt x="4240" y="15681"/>
                    <a:pt x="4294" y="16930"/>
                  </a:cubicBezTo>
                  <a:cubicBezTo>
                    <a:pt x="4294" y="16985"/>
                    <a:pt x="4312" y="17039"/>
                    <a:pt x="4330" y="17093"/>
                  </a:cubicBezTo>
                  <a:cubicBezTo>
                    <a:pt x="4294" y="17130"/>
                    <a:pt x="4258" y="17184"/>
                    <a:pt x="4240" y="17256"/>
                  </a:cubicBezTo>
                  <a:cubicBezTo>
                    <a:pt x="3371" y="20353"/>
                    <a:pt x="1994" y="23305"/>
                    <a:pt x="165" y="25985"/>
                  </a:cubicBezTo>
                  <a:cubicBezTo>
                    <a:pt x="1" y="26226"/>
                    <a:pt x="226" y="26458"/>
                    <a:pt x="456" y="26458"/>
                  </a:cubicBezTo>
                  <a:cubicBezTo>
                    <a:pt x="556" y="26458"/>
                    <a:pt x="656" y="26415"/>
                    <a:pt x="727" y="26311"/>
                  </a:cubicBezTo>
                  <a:cubicBezTo>
                    <a:pt x="2592" y="23577"/>
                    <a:pt x="3986" y="20570"/>
                    <a:pt x="4874" y="17419"/>
                  </a:cubicBezTo>
                  <a:cubicBezTo>
                    <a:pt x="4892" y="17329"/>
                    <a:pt x="4874" y="17238"/>
                    <a:pt x="4837" y="17184"/>
                  </a:cubicBezTo>
                  <a:cubicBezTo>
                    <a:pt x="4910" y="17130"/>
                    <a:pt x="4946" y="17039"/>
                    <a:pt x="4946" y="16930"/>
                  </a:cubicBezTo>
                  <a:cubicBezTo>
                    <a:pt x="4747" y="12476"/>
                    <a:pt x="4059" y="8075"/>
                    <a:pt x="2845" y="3819"/>
                  </a:cubicBezTo>
                  <a:cubicBezTo>
                    <a:pt x="2501" y="2606"/>
                    <a:pt x="2103" y="1411"/>
                    <a:pt x="1686" y="215"/>
                  </a:cubicBezTo>
                  <a:cubicBezTo>
                    <a:pt x="1629" y="66"/>
                    <a:pt x="1494" y="0"/>
                    <a:pt x="1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6" name="Google Shape;1176;p41"/>
            <p:cNvSpPr/>
            <p:nvPr/>
          </p:nvSpPr>
          <p:spPr>
            <a:xfrm>
              <a:off x="6018975" y="3584525"/>
              <a:ext cx="235600" cy="341000"/>
            </a:xfrm>
            <a:custGeom>
              <a:avLst/>
              <a:gdLst/>
              <a:ahLst/>
              <a:cxnLst/>
              <a:rect l="l" t="t" r="r" b="b"/>
              <a:pathLst>
                <a:path w="9424" h="13640" extrusionOk="0">
                  <a:moveTo>
                    <a:pt x="1974" y="0"/>
                  </a:moveTo>
                  <a:cubicBezTo>
                    <a:pt x="1774" y="0"/>
                    <a:pt x="1571" y="159"/>
                    <a:pt x="1636" y="410"/>
                  </a:cubicBezTo>
                  <a:cubicBezTo>
                    <a:pt x="2759" y="4014"/>
                    <a:pt x="4986" y="7165"/>
                    <a:pt x="7993" y="9392"/>
                  </a:cubicBezTo>
                  <a:cubicBezTo>
                    <a:pt x="5095" y="9627"/>
                    <a:pt x="2288" y="10949"/>
                    <a:pt x="224" y="13068"/>
                  </a:cubicBezTo>
                  <a:cubicBezTo>
                    <a:pt x="0" y="13305"/>
                    <a:pt x="218" y="13639"/>
                    <a:pt x="462" y="13639"/>
                  </a:cubicBezTo>
                  <a:cubicBezTo>
                    <a:pt x="535" y="13639"/>
                    <a:pt x="610" y="13610"/>
                    <a:pt x="676" y="13539"/>
                  </a:cubicBezTo>
                  <a:cubicBezTo>
                    <a:pt x="2835" y="11309"/>
                    <a:pt x="5850" y="10008"/>
                    <a:pt x="8907" y="10008"/>
                  </a:cubicBezTo>
                  <a:cubicBezTo>
                    <a:pt x="8928" y="10008"/>
                    <a:pt x="8949" y="10008"/>
                    <a:pt x="8971" y="10008"/>
                  </a:cubicBezTo>
                  <a:cubicBezTo>
                    <a:pt x="9315" y="10008"/>
                    <a:pt x="9423" y="9573"/>
                    <a:pt x="9152" y="9392"/>
                  </a:cubicBezTo>
                  <a:cubicBezTo>
                    <a:pt x="5892" y="7255"/>
                    <a:pt x="3447" y="3995"/>
                    <a:pt x="2288" y="229"/>
                  </a:cubicBezTo>
                  <a:cubicBezTo>
                    <a:pt x="2238" y="70"/>
                    <a:pt x="2107" y="0"/>
                    <a:pt x="19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7" name="Google Shape;1177;p41"/>
            <p:cNvSpPr/>
            <p:nvPr/>
          </p:nvSpPr>
          <p:spPr>
            <a:xfrm>
              <a:off x="5869825" y="3661025"/>
              <a:ext cx="1134850" cy="243250"/>
            </a:xfrm>
            <a:custGeom>
              <a:avLst/>
              <a:gdLst/>
              <a:ahLst/>
              <a:cxnLst/>
              <a:rect l="l" t="t" r="r" b="b"/>
              <a:pathLst>
                <a:path w="45394" h="9730" extrusionOk="0">
                  <a:moveTo>
                    <a:pt x="502" y="0"/>
                  </a:moveTo>
                  <a:cubicBezTo>
                    <a:pt x="210" y="0"/>
                    <a:pt x="0" y="441"/>
                    <a:pt x="322" y="609"/>
                  </a:cubicBezTo>
                  <a:cubicBezTo>
                    <a:pt x="5755" y="3779"/>
                    <a:pt x="11550" y="6386"/>
                    <a:pt x="17689" y="7998"/>
                  </a:cubicBezTo>
                  <a:cubicBezTo>
                    <a:pt x="21935" y="9113"/>
                    <a:pt x="26330" y="9730"/>
                    <a:pt x="30749" y="9730"/>
                  </a:cubicBezTo>
                  <a:cubicBezTo>
                    <a:pt x="32286" y="9730"/>
                    <a:pt x="33827" y="9655"/>
                    <a:pt x="35364" y="9501"/>
                  </a:cubicBezTo>
                  <a:cubicBezTo>
                    <a:pt x="38642" y="9157"/>
                    <a:pt x="41902" y="8469"/>
                    <a:pt x="45035" y="7382"/>
                  </a:cubicBezTo>
                  <a:cubicBezTo>
                    <a:pt x="45394" y="7268"/>
                    <a:pt x="45312" y="6728"/>
                    <a:pt x="45000" y="6728"/>
                  </a:cubicBezTo>
                  <a:cubicBezTo>
                    <a:pt x="44966" y="6728"/>
                    <a:pt x="44929" y="6734"/>
                    <a:pt x="44890" y="6749"/>
                  </a:cubicBezTo>
                  <a:cubicBezTo>
                    <a:pt x="40303" y="8337"/>
                    <a:pt x="35493" y="9070"/>
                    <a:pt x="30706" y="9070"/>
                  </a:cubicBezTo>
                  <a:cubicBezTo>
                    <a:pt x="29710" y="9070"/>
                    <a:pt x="28714" y="9038"/>
                    <a:pt x="27722" y="8976"/>
                  </a:cubicBezTo>
                  <a:cubicBezTo>
                    <a:pt x="21601" y="8578"/>
                    <a:pt x="15625" y="7020"/>
                    <a:pt x="10011" y="4720"/>
                  </a:cubicBezTo>
                  <a:cubicBezTo>
                    <a:pt x="6787" y="3380"/>
                    <a:pt x="3672" y="1805"/>
                    <a:pt x="666" y="48"/>
                  </a:cubicBezTo>
                  <a:cubicBezTo>
                    <a:pt x="611" y="15"/>
                    <a:pt x="555"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78" name="Google Shape;1178;p41"/>
          <p:cNvGrpSpPr/>
          <p:nvPr/>
        </p:nvGrpSpPr>
        <p:grpSpPr>
          <a:xfrm rot="-6721266" flipH="1">
            <a:off x="1107494" y="5947052"/>
            <a:ext cx="998805" cy="894877"/>
            <a:chOff x="3297850" y="4229575"/>
            <a:chExt cx="663850" cy="596250"/>
          </a:xfrm>
        </p:grpSpPr>
        <p:sp>
          <p:nvSpPr>
            <p:cNvPr id="1179" name="Google Shape;1179;p41"/>
            <p:cNvSpPr/>
            <p:nvPr/>
          </p:nvSpPr>
          <p:spPr>
            <a:xfrm>
              <a:off x="3297850" y="4340000"/>
              <a:ext cx="428475" cy="485825"/>
            </a:xfrm>
            <a:custGeom>
              <a:avLst/>
              <a:gdLst/>
              <a:ahLst/>
              <a:cxnLst/>
              <a:rect l="l" t="t" r="r" b="b"/>
              <a:pathLst>
                <a:path w="17139" h="19433" extrusionOk="0">
                  <a:moveTo>
                    <a:pt x="6709" y="0"/>
                  </a:moveTo>
                  <a:cubicBezTo>
                    <a:pt x="6563" y="0"/>
                    <a:pt x="6417" y="3"/>
                    <a:pt x="6271" y="8"/>
                  </a:cubicBezTo>
                  <a:cubicBezTo>
                    <a:pt x="5666" y="8"/>
                    <a:pt x="5041" y="49"/>
                    <a:pt x="4456" y="230"/>
                  </a:cubicBezTo>
                  <a:cubicBezTo>
                    <a:pt x="3609" y="492"/>
                    <a:pt x="2742" y="1158"/>
                    <a:pt x="2601" y="2105"/>
                  </a:cubicBezTo>
                  <a:cubicBezTo>
                    <a:pt x="2521" y="2690"/>
                    <a:pt x="2944" y="3113"/>
                    <a:pt x="3408" y="3416"/>
                  </a:cubicBezTo>
                  <a:cubicBezTo>
                    <a:pt x="3650" y="3557"/>
                    <a:pt x="3912" y="3698"/>
                    <a:pt x="4174" y="3799"/>
                  </a:cubicBezTo>
                  <a:cubicBezTo>
                    <a:pt x="4013" y="3819"/>
                    <a:pt x="3851" y="3839"/>
                    <a:pt x="3690" y="3859"/>
                  </a:cubicBezTo>
                  <a:cubicBezTo>
                    <a:pt x="2884" y="3960"/>
                    <a:pt x="2037" y="4182"/>
                    <a:pt x="1311" y="4565"/>
                  </a:cubicBezTo>
                  <a:cubicBezTo>
                    <a:pt x="726" y="4888"/>
                    <a:pt x="202" y="5392"/>
                    <a:pt x="101" y="6077"/>
                  </a:cubicBezTo>
                  <a:cubicBezTo>
                    <a:pt x="0" y="6743"/>
                    <a:pt x="283" y="7388"/>
                    <a:pt x="908" y="7630"/>
                  </a:cubicBezTo>
                  <a:cubicBezTo>
                    <a:pt x="1351" y="7811"/>
                    <a:pt x="1855" y="7831"/>
                    <a:pt x="2319" y="7852"/>
                  </a:cubicBezTo>
                  <a:cubicBezTo>
                    <a:pt x="2410" y="7862"/>
                    <a:pt x="2506" y="7867"/>
                    <a:pt x="2604" y="7867"/>
                  </a:cubicBezTo>
                  <a:cubicBezTo>
                    <a:pt x="2702" y="7867"/>
                    <a:pt x="2803" y="7862"/>
                    <a:pt x="2904" y="7852"/>
                  </a:cubicBezTo>
                  <a:lnTo>
                    <a:pt x="2904" y="7852"/>
                  </a:lnTo>
                  <a:cubicBezTo>
                    <a:pt x="2359" y="8255"/>
                    <a:pt x="1876" y="8719"/>
                    <a:pt x="1452" y="9243"/>
                  </a:cubicBezTo>
                  <a:cubicBezTo>
                    <a:pt x="1170" y="9586"/>
                    <a:pt x="908" y="9969"/>
                    <a:pt x="827" y="10412"/>
                  </a:cubicBezTo>
                  <a:cubicBezTo>
                    <a:pt x="767" y="10815"/>
                    <a:pt x="888" y="11239"/>
                    <a:pt x="1129" y="11582"/>
                  </a:cubicBezTo>
                  <a:cubicBezTo>
                    <a:pt x="1572" y="12228"/>
                    <a:pt x="2330" y="12473"/>
                    <a:pt x="3089" y="12473"/>
                  </a:cubicBezTo>
                  <a:cubicBezTo>
                    <a:pt x="3230" y="12473"/>
                    <a:pt x="3370" y="12464"/>
                    <a:pt x="3509" y="12449"/>
                  </a:cubicBezTo>
                  <a:cubicBezTo>
                    <a:pt x="4073" y="12388"/>
                    <a:pt x="4618" y="12187"/>
                    <a:pt x="5162" y="11985"/>
                  </a:cubicBezTo>
                  <a:lnTo>
                    <a:pt x="5162" y="11985"/>
                  </a:lnTo>
                  <a:cubicBezTo>
                    <a:pt x="4658" y="12610"/>
                    <a:pt x="4275" y="13275"/>
                    <a:pt x="4073" y="14082"/>
                  </a:cubicBezTo>
                  <a:cubicBezTo>
                    <a:pt x="3892" y="14828"/>
                    <a:pt x="3932" y="15775"/>
                    <a:pt x="4517" y="16360"/>
                  </a:cubicBezTo>
                  <a:cubicBezTo>
                    <a:pt x="4832" y="16676"/>
                    <a:pt x="5243" y="16787"/>
                    <a:pt x="5671" y="16787"/>
                  </a:cubicBezTo>
                  <a:cubicBezTo>
                    <a:pt x="6146" y="16787"/>
                    <a:pt x="6644" y="16650"/>
                    <a:pt x="7057" y="16501"/>
                  </a:cubicBezTo>
                  <a:cubicBezTo>
                    <a:pt x="7602" y="16300"/>
                    <a:pt x="8126" y="16017"/>
                    <a:pt x="8569" y="15655"/>
                  </a:cubicBezTo>
                  <a:lnTo>
                    <a:pt x="8569" y="15655"/>
                  </a:lnTo>
                  <a:cubicBezTo>
                    <a:pt x="8368" y="16058"/>
                    <a:pt x="8207" y="16481"/>
                    <a:pt x="8065" y="16925"/>
                  </a:cubicBezTo>
                  <a:cubicBezTo>
                    <a:pt x="7844" y="17550"/>
                    <a:pt x="7501" y="18437"/>
                    <a:pt x="7985" y="19002"/>
                  </a:cubicBezTo>
                  <a:cubicBezTo>
                    <a:pt x="8261" y="19311"/>
                    <a:pt x="8629" y="19433"/>
                    <a:pt x="9008" y="19433"/>
                  </a:cubicBezTo>
                  <a:cubicBezTo>
                    <a:pt x="9319" y="19433"/>
                    <a:pt x="9638" y="19351"/>
                    <a:pt x="9920" y="19223"/>
                  </a:cubicBezTo>
                  <a:cubicBezTo>
                    <a:pt x="10586" y="18921"/>
                    <a:pt x="11251" y="18437"/>
                    <a:pt x="11554" y="17772"/>
                  </a:cubicBezTo>
                  <a:cubicBezTo>
                    <a:pt x="11554" y="17772"/>
                    <a:pt x="11574" y="17792"/>
                    <a:pt x="11574" y="17792"/>
                  </a:cubicBezTo>
                  <a:cubicBezTo>
                    <a:pt x="11574" y="17832"/>
                    <a:pt x="11614" y="17872"/>
                    <a:pt x="11634" y="17893"/>
                  </a:cubicBezTo>
                  <a:cubicBezTo>
                    <a:pt x="11715" y="18054"/>
                    <a:pt x="11816" y="18195"/>
                    <a:pt x="11977" y="18296"/>
                  </a:cubicBezTo>
                  <a:cubicBezTo>
                    <a:pt x="12261" y="18526"/>
                    <a:pt x="12637" y="18620"/>
                    <a:pt x="13006" y="18620"/>
                  </a:cubicBezTo>
                  <a:cubicBezTo>
                    <a:pt x="13186" y="18620"/>
                    <a:pt x="13364" y="18598"/>
                    <a:pt x="13529" y="18558"/>
                  </a:cubicBezTo>
                  <a:cubicBezTo>
                    <a:pt x="14638" y="18296"/>
                    <a:pt x="15384" y="17388"/>
                    <a:pt x="15868" y="16421"/>
                  </a:cubicBezTo>
                  <a:cubicBezTo>
                    <a:pt x="16393" y="15352"/>
                    <a:pt x="16755" y="14162"/>
                    <a:pt x="16937" y="12973"/>
                  </a:cubicBezTo>
                  <a:cubicBezTo>
                    <a:pt x="17139" y="11642"/>
                    <a:pt x="17058" y="10251"/>
                    <a:pt x="16554" y="9001"/>
                  </a:cubicBezTo>
                  <a:cubicBezTo>
                    <a:pt x="16534" y="8961"/>
                    <a:pt x="16493" y="8940"/>
                    <a:pt x="16453" y="8920"/>
                  </a:cubicBezTo>
                  <a:cubicBezTo>
                    <a:pt x="16413" y="8658"/>
                    <a:pt x="16352" y="8396"/>
                    <a:pt x="16312" y="8134"/>
                  </a:cubicBezTo>
                  <a:cubicBezTo>
                    <a:pt x="16231" y="7569"/>
                    <a:pt x="16171" y="7005"/>
                    <a:pt x="16211" y="6440"/>
                  </a:cubicBezTo>
                  <a:cubicBezTo>
                    <a:pt x="16224" y="6347"/>
                    <a:pt x="16141" y="6271"/>
                    <a:pt x="16060" y="6271"/>
                  </a:cubicBezTo>
                  <a:cubicBezTo>
                    <a:pt x="16018" y="6271"/>
                    <a:pt x="15976" y="6291"/>
                    <a:pt x="15949" y="6339"/>
                  </a:cubicBezTo>
                  <a:cubicBezTo>
                    <a:pt x="15727" y="6702"/>
                    <a:pt x="15425" y="7025"/>
                    <a:pt x="15142" y="7368"/>
                  </a:cubicBezTo>
                  <a:cubicBezTo>
                    <a:pt x="14961" y="7589"/>
                    <a:pt x="14780" y="7811"/>
                    <a:pt x="14598" y="8053"/>
                  </a:cubicBezTo>
                  <a:cubicBezTo>
                    <a:pt x="14638" y="7186"/>
                    <a:pt x="14800" y="6339"/>
                    <a:pt x="15183" y="5573"/>
                  </a:cubicBezTo>
                  <a:cubicBezTo>
                    <a:pt x="15233" y="5472"/>
                    <a:pt x="15143" y="5357"/>
                    <a:pt x="15042" y="5357"/>
                  </a:cubicBezTo>
                  <a:cubicBezTo>
                    <a:pt x="15022" y="5357"/>
                    <a:pt x="15001" y="5362"/>
                    <a:pt x="14981" y="5372"/>
                  </a:cubicBezTo>
                  <a:cubicBezTo>
                    <a:pt x="14195" y="5795"/>
                    <a:pt x="13368" y="6138"/>
                    <a:pt x="12501" y="6440"/>
                  </a:cubicBezTo>
                  <a:cubicBezTo>
                    <a:pt x="12662" y="6218"/>
                    <a:pt x="12804" y="6017"/>
                    <a:pt x="12945" y="5815"/>
                  </a:cubicBezTo>
                  <a:cubicBezTo>
                    <a:pt x="13308" y="5271"/>
                    <a:pt x="13711" y="4747"/>
                    <a:pt x="14275" y="4384"/>
                  </a:cubicBezTo>
                  <a:cubicBezTo>
                    <a:pt x="14396" y="4303"/>
                    <a:pt x="14296" y="4142"/>
                    <a:pt x="14175" y="4121"/>
                  </a:cubicBezTo>
                  <a:cubicBezTo>
                    <a:pt x="13227" y="3920"/>
                    <a:pt x="12199" y="3698"/>
                    <a:pt x="11453" y="3033"/>
                  </a:cubicBezTo>
                  <a:lnTo>
                    <a:pt x="11453" y="3033"/>
                  </a:lnTo>
                  <a:cubicBezTo>
                    <a:pt x="12138" y="3073"/>
                    <a:pt x="12824" y="3134"/>
                    <a:pt x="13509" y="3194"/>
                  </a:cubicBezTo>
                  <a:cubicBezTo>
                    <a:pt x="13650" y="3194"/>
                    <a:pt x="13731" y="2992"/>
                    <a:pt x="13610" y="2912"/>
                  </a:cubicBezTo>
                  <a:cubicBezTo>
                    <a:pt x="12683" y="2267"/>
                    <a:pt x="11937" y="1400"/>
                    <a:pt x="10949" y="855"/>
                  </a:cubicBezTo>
                  <a:cubicBezTo>
                    <a:pt x="10001" y="351"/>
                    <a:pt x="8953" y="149"/>
                    <a:pt x="7904" y="49"/>
                  </a:cubicBezTo>
                  <a:cubicBezTo>
                    <a:pt x="7506" y="19"/>
                    <a:pt x="7107" y="0"/>
                    <a:pt x="67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0" name="Google Shape;1180;p41"/>
            <p:cNvSpPr/>
            <p:nvPr/>
          </p:nvSpPr>
          <p:spPr>
            <a:xfrm>
              <a:off x="3596475" y="4683600"/>
              <a:ext cx="8425" cy="7325"/>
            </a:xfrm>
            <a:custGeom>
              <a:avLst/>
              <a:gdLst/>
              <a:ahLst/>
              <a:cxnLst/>
              <a:rect l="l" t="t" r="r" b="b"/>
              <a:pathLst>
                <a:path w="337" h="293" extrusionOk="0">
                  <a:moveTo>
                    <a:pt x="177" y="0"/>
                  </a:moveTo>
                  <a:cubicBezTo>
                    <a:pt x="92" y="0"/>
                    <a:pt x="0" y="63"/>
                    <a:pt x="12" y="177"/>
                  </a:cubicBezTo>
                  <a:cubicBezTo>
                    <a:pt x="29" y="255"/>
                    <a:pt x="96" y="292"/>
                    <a:pt x="163" y="292"/>
                  </a:cubicBezTo>
                  <a:cubicBezTo>
                    <a:pt x="250" y="292"/>
                    <a:pt x="337" y="230"/>
                    <a:pt x="314" y="116"/>
                  </a:cubicBezTo>
                  <a:cubicBezTo>
                    <a:pt x="305" y="37"/>
                    <a:pt x="243" y="0"/>
                    <a:pt x="177" y="0"/>
                  </a:cubicBezTo>
                  <a:close/>
                </a:path>
              </a:pathLst>
            </a:custGeom>
            <a:solidFill>
              <a:srgbClr val="FC4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1" name="Google Shape;1181;p41"/>
            <p:cNvSpPr/>
            <p:nvPr/>
          </p:nvSpPr>
          <p:spPr>
            <a:xfrm>
              <a:off x="3588825" y="4375075"/>
              <a:ext cx="133975" cy="198450"/>
            </a:xfrm>
            <a:custGeom>
              <a:avLst/>
              <a:gdLst/>
              <a:ahLst/>
              <a:cxnLst/>
              <a:rect l="l" t="t" r="r" b="b"/>
              <a:pathLst>
                <a:path w="5359" h="7938" extrusionOk="0">
                  <a:moveTo>
                    <a:pt x="395" y="1"/>
                  </a:moveTo>
                  <a:cubicBezTo>
                    <a:pt x="269" y="1"/>
                    <a:pt x="196" y="192"/>
                    <a:pt x="318" y="279"/>
                  </a:cubicBezTo>
                  <a:cubicBezTo>
                    <a:pt x="902" y="682"/>
                    <a:pt x="1427" y="1166"/>
                    <a:pt x="1911" y="1670"/>
                  </a:cubicBezTo>
                  <a:lnTo>
                    <a:pt x="217" y="1610"/>
                  </a:lnTo>
                  <a:cubicBezTo>
                    <a:pt x="210" y="1609"/>
                    <a:pt x="203" y="1608"/>
                    <a:pt x="196" y="1608"/>
                  </a:cubicBezTo>
                  <a:cubicBezTo>
                    <a:pt x="33" y="1608"/>
                    <a:pt x="1" y="1834"/>
                    <a:pt x="136" y="1892"/>
                  </a:cubicBezTo>
                  <a:cubicBezTo>
                    <a:pt x="943" y="2255"/>
                    <a:pt x="1729" y="2598"/>
                    <a:pt x="2515" y="2960"/>
                  </a:cubicBezTo>
                  <a:cubicBezTo>
                    <a:pt x="2455" y="3021"/>
                    <a:pt x="2415" y="3081"/>
                    <a:pt x="2374" y="3142"/>
                  </a:cubicBezTo>
                  <a:cubicBezTo>
                    <a:pt x="2233" y="3323"/>
                    <a:pt x="2112" y="3485"/>
                    <a:pt x="1971" y="3666"/>
                  </a:cubicBezTo>
                  <a:cubicBezTo>
                    <a:pt x="1709" y="3989"/>
                    <a:pt x="1427" y="4311"/>
                    <a:pt x="1084" y="4553"/>
                  </a:cubicBezTo>
                  <a:cubicBezTo>
                    <a:pt x="1023" y="4553"/>
                    <a:pt x="963" y="4594"/>
                    <a:pt x="923" y="4654"/>
                  </a:cubicBezTo>
                  <a:cubicBezTo>
                    <a:pt x="923" y="4674"/>
                    <a:pt x="902" y="4715"/>
                    <a:pt x="882" y="4735"/>
                  </a:cubicBezTo>
                  <a:cubicBezTo>
                    <a:pt x="835" y="4845"/>
                    <a:pt x="947" y="4942"/>
                    <a:pt x="1046" y="4942"/>
                  </a:cubicBezTo>
                  <a:cubicBezTo>
                    <a:pt x="1074" y="4942"/>
                    <a:pt x="1102" y="4934"/>
                    <a:pt x="1124" y="4916"/>
                  </a:cubicBezTo>
                  <a:cubicBezTo>
                    <a:pt x="1487" y="4614"/>
                    <a:pt x="1951" y="4513"/>
                    <a:pt x="2395" y="4392"/>
                  </a:cubicBezTo>
                  <a:cubicBezTo>
                    <a:pt x="2616" y="4332"/>
                    <a:pt x="2818" y="4291"/>
                    <a:pt x="2999" y="4211"/>
                  </a:cubicBezTo>
                  <a:cubicBezTo>
                    <a:pt x="3060" y="4190"/>
                    <a:pt x="3282" y="4110"/>
                    <a:pt x="3423" y="4029"/>
                  </a:cubicBezTo>
                  <a:cubicBezTo>
                    <a:pt x="3423" y="4049"/>
                    <a:pt x="3423" y="4049"/>
                    <a:pt x="3423" y="4049"/>
                  </a:cubicBezTo>
                  <a:cubicBezTo>
                    <a:pt x="3382" y="4291"/>
                    <a:pt x="3362" y="4533"/>
                    <a:pt x="3322" y="4775"/>
                  </a:cubicBezTo>
                  <a:cubicBezTo>
                    <a:pt x="3261" y="5219"/>
                    <a:pt x="3161" y="5682"/>
                    <a:pt x="3040" y="6126"/>
                  </a:cubicBezTo>
                  <a:cubicBezTo>
                    <a:pt x="2939" y="6207"/>
                    <a:pt x="2919" y="6328"/>
                    <a:pt x="2959" y="6449"/>
                  </a:cubicBezTo>
                  <a:cubicBezTo>
                    <a:pt x="2986" y="6511"/>
                    <a:pt x="3037" y="6538"/>
                    <a:pt x="3088" y="6538"/>
                  </a:cubicBezTo>
                  <a:cubicBezTo>
                    <a:pt x="3153" y="6538"/>
                    <a:pt x="3219" y="6496"/>
                    <a:pt x="3241" y="6428"/>
                  </a:cubicBezTo>
                  <a:cubicBezTo>
                    <a:pt x="3261" y="6428"/>
                    <a:pt x="3261" y="6408"/>
                    <a:pt x="3261" y="6388"/>
                  </a:cubicBezTo>
                  <a:cubicBezTo>
                    <a:pt x="3282" y="6368"/>
                    <a:pt x="3302" y="6348"/>
                    <a:pt x="3302" y="6328"/>
                  </a:cubicBezTo>
                  <a:cubicBezTo>
                    <a:pt x="3302" y="6307"/>
                    <a:pt x="3322" y="6287"/>
                    <a:pt x="3322" y="6287"/>
                  </a:cubicBezTo>
                  <a:cubicBezTo>
                    <a:pt x="3483" y="5945"/>
                    <a:pt x="3624" y="5622"/>
                    <a:pt x="3786" y="5299"/>
                  </a:cubicBezTo>
                  <a:cubicBezTo>
                    <a:pt x="3826" y="5279"/>
                    <a:pt x="3866" y="5239"/>
                    <a:pt x="3887" y="5178"/>
                  </a:cubicBezTo>
                  <a:cubicBezTo>
                    <a:pt x="3907" y="5017"/>
                    <a:pt x="4068" y="4896"/>
                    <a:pt x="4189" y="4795"/>
                  </a:cubicBezTo>
                  <a:cubicBezTo>
                    <a:pt x="4229" y="4755"/>
                    <a:pt x="4290" y="4715"/>
                    <a:pt x="4330" y="4654"/>
                  </a:cubicBezTo>
                  <a:cubicBezTo>
                    <a:pt x="4612" y="5662"/>
                    <a:pt x="4774" y="6711"/>
                    <a:pt x="4794" y="7779"/>
                  </a:cubicBezTo>
                  <a:cubicBezTo>
                    <a:pt x="4794" y="7866"/>
                    <a:pt x="4885" y="7938"/>
                    <a:pt x="4970" y="7938"/>
                  </a:cubicBezTo>
                  <a:cubicBezTo>
                    <a:pt x="5023" y="7938"/>
                    <a:pt x="5073" y="7910"/>
                    <a:pt x="5096" y="7840"/>
                  </a:cubicBezTo>
                  <a:cubicBezTo>
                    <a:pt x="5358" y="6912"/>
                    <a:pt x="5338" y="5965"/>
                    <a:pt x="5177" y="5037"/>
                  </a:cubicBezTo>
                  <a:cubicBezTo>
                    <a:pt x="5116" y="4553"/>
                    <a:pt x="4995" y="4090"/>
                    <a:pt x="4895" y="3626"/>
                  </a:cubicBezTo>
                  <a:cubicBezTo>
                    <a:pt x="4794" y="3202"/>
                    <a:pt x="4713" y="2739"/>
                    <a:pt x="4391" y="2436"/>
                  </a:cubicBezTo>
                  <a:cubicBezTo>
                    <a:pt x="4330" y="2214"/>
                    <a:pt x="4028" y="2013"/>
                    <a:pt x="3887" y="1892"/>
                  </a:cubicBezTo>
                  <a:cubicBezTo>
                    <a:pt x="3544" y="1650"/>
                    <a:pt x="3181" y="1408"/>
                    <a:pt x="2798" y="1206"/>
                  </a:cubicBezTo>
                  <a:cubicBezTo>
                    <a:pt x="2052" y="743"/>
                    <a:pt x="1265" y="359"/>
                    <a:pt x="459" y="17"/>
                  </a:cubicBezTo>
                  <a:cubicBezTo>
                    <a:pt x="437" y="6"/>
                    <a:pt x="415" y="1"/>
                    <a:pt x="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2" name="Google Shape;1182;p41"/>
            <p:cNvSpPr/>
            <p:nvPr/>
          </p:nvSpPr>
          <p:spPr>
            <a:xfrm>
              <a:off x="3521150" y="4268300"/>
              <a:ext cx="272725" cy="94650"/>
            </a:xfrm>
            <a:custGeom>
              <a:avLst/>
              <a:gdLst/>
              <a:ahLst/>
              <a:cxnLst/>
              <a:rect l="l" t="t" r="r" b="b"/>
              <a:pathLst>
                <a:path w="10909" h="3786" extrusionOk="0">
                  <a:moveTo>
                    <a:pt x="4749" y="0"/>
                  </a:moveTo>
                  <a:cubicBezTo>
                    <a:pt x="4036" y="0"/>
                    <a:pt x="3322" y="100"/>
                    <a:pt x="2622" y="275"/>
                  </a:cubicBezTo>
                  <a:cubicBezTo>
                    <a:pt x="1775" y="477"/>
                    <a:pt x="948" y="779"/>
                    <a:pt x="121" y="1082"/>
                  </a:cubicBezTo>
                  <a:cubicBezTo>
                    <a:pt x="21" y="1122"/>
                    <a:pt x="0" y="1283"/>
                    <a:pt x="101" y="1344"/>
                  </a:cubicBezTo>
                  <a:cubicBezTo>
                    <a:pt x="827" y="1767"/>
                    <a:pt x="1573" y="2191"/>
                    <a:pt x="2319" y="2594"/>
                  </a:cubicBezTo>
                  <a:cubicBezTo>
                    <a:pt x="2984" y="2977"/>
                    <a:pt x="3670" y="3320"/>
                    <a:pt x="4416" y="3522"/>
                  </a:cubicBezTo>
                  <a:cubicBezTo>
                    <a:pt x="5060" y="3699"/>
                    <a:pt x="5720" y="3785"/>
                    <a:pt x="6380" y="3785"/>
                  </a:cubicBezTo>
                  <a:cubicBezTo>
                    <a:pt x="7147" y="3785"/>
                    <a:pt x="7913" y="3668"/>
                    <a:pt x="8650" y="3441"/>
                  </a:cubicBezTo>
                  <a:cubicBezTo>
                    <a:pt x="9356" y="3219"/>
                    <a:pt x="10041" y="2896"/>
                    <a:pt x="10646" y="2473"/>
                  </a:cubicBezTo>
                  <a:lnTo>
                    <a:pt x="10707" y="2473"/>
                  </a:lnTo>
                  <a:cubicBezTo>
                    <a:pt x="10868" y="2473"/>
                    <a:pt x="10908" y="2251"/>
                    <a:pt x="10787" y="2191"/>
                  </a:cubicBezTo>
                  <a:cubicBezTo>
                    <a:pt x="10761" y="2152"/>
                    <a:pt x="10710" y="2129"/>
                    <a:pt x="10661" y="2129"/>
                  </a:cubicBezTo>
                  <a:cubicBezTo>
                    <a:pt x="10634" y="2129"/>
                    <a:pt x="10607" y="2136"/>
                    <a:pt x="10586" y="2150"/>
                  </a:cubicBezTo>
                  <a:cubicBezTo>
                    <a:pt x="9941" y="2070"/>
                    <a:pt x="9416" y="1667"/>
                    <a:pt x="8892" y="1324"/>
                  </a:cubicBezTo>
                  <a:cubicBezTo>
                    <a:pt x="8307" y="941"/>
                    <a:pt x="7682" y="618"/>
                    <a:pt x="7017" y="376"/>
                  </a:cubicBezTo>
                  <a:cubicBezTo>
                    <a:pt x="6276" y="115"/>
                    <a:pt x="5514" y="0"/>
                    <a:pt x="4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3" name="Google Shape;1183;p41"/>
            <p:cNvSpPr/>
            <p:nvPr/>
          </p:nvSpPr>
          <p:spPr>
            <a:xfrm>
              <a:off x="3781250" y="4365750"/>
              <a:ext cx="105875" cy="265775"/>
            </a:xfrm>
            <a:custGeom>
              <a:avLst/>
              <a:gdLst/>
              <a:ahLst/>
              <a:cxnLst/>
              <a:rect l="l" t="t" r="r" b="b"/>
              <a:pathLst>
                <a:path w="4235" h="10631" extrusionOk="0">
                  <a:moveTo>
                    <a:pt x="3005" y="1"/>
                  </a:moveTo>
                  <a:cubicBezTo>
                    <a:pt x="2992" y="1"/>
                    <a:pt x="2978" y="3"/>
                    <a:pt x="2964" y="7"/>
                  </a:cubicBezTo>
                  <a:cubicBezTo>
                    <a:pt x="2954" y="3"/>
                    <a:pt x="2943" y="1"/>
                    <a:pt x="2932" y="1"/>
                  </a:cubicBezTo>
                  <a:cubicBezTo>
                    <a:pt x="2878" y="1"/>
                    <a:pt x="2823" y="41"/>
                    <a:pt x="2823" y="107"/>
                  </a:cubicBezTo>
                  <a:cubicBezTo>
                    <a:pt x="1714" y="974"/>
                    <a:pt x="766" y="1962"/>
                    <a:pt x="383" y="3354"/>
                  </a:cubicBezTo>
                  <a:cubicBezTo>
                    <a:pt x="0" y="4785"/>
                    <a:pt x="141" y="6257"/>
                    <a:pt x="242" y="7709"/>
                  </a:cubicBezTo>
                  <a:cubicBezTo>
                    <a:pt x="303" y="8636"/>
                    <a:pt x="323" y="9544"/>
                    <a:pt x="162" y="10471"/>
                  </a:cubicBezTo>
                  <a:cubicBezTo>
                    <a:pt x="146" y="10551"/>
                    <a:pt x="230" y="10630"/>
                    <a:pt x="307" y="10630"/>
                  </a:cubicBezTo>
                  <a:cubicBezTo>
                    <a:pt x="327" y="10630"/>
                    <a:pt x="346" y="10625"/>
                    <a:pt x="363" y="10612"/>
                  </a:cubicBezTo>
                  <a:cubicBezTo>
                    <a:pt x="988" y="10249"/>
                    <a:pt x="1371" y="9604"/>
                    <a:pt x="1734" y="9019"/>
                  </a:cubicBezTo>
                  <a:cubicBezTo>
                    <a:pt x="2178" y="8334"/>
                    <a:pt x="2621" y="7648"/>
                    <a:pt x="3004" y="6943"/>
                  </a:cubicBezTo>
                  <a:cubicBezTo>
                    <a:pt x="3690" y="5672"/>
                    <a:pt x="4234" y="4241"/>
                    <a:pt x="3851" y="2809"/>
                  </a:cubicBezTo>
                  <a:cubicBezTo>
                    <a:pt x="3629" y="1942"/>
                    <a:pt x="3186" y="1156"/>
                    <a:pt x="3125" y="269"/>
                  </a:cubicBezTo>
                  <a:cubicBezTo>
                    <a:pt x="3253" y="159"/>
                    <a:pt x="3134" y="1"/>
                    <a:pt x="3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4" name="Google Shape;1184;p41"/>
            <p:cNvSpPr/>
            <p:nvPr/>
          </p:nvSpPr>
          <p:spPr>
            <a:xfrm>
              <a:off x="3572050" y="4229575"/>
              <a:ext cx="389650" cy="350675"/>
            </a:xfrm>
            <a:custGeom>
              <a:avLst/>
              <a:gdLst/>
              <a:ahLst/>
              <a:cxnLst/>
              <a:rect l="l" t="t" r="r" b="b"/>
              <a:pathLst>
                <a:path w="15586" h="14027" extrusionOk="0">
                  <a:moveTo>
                    <a:pt x="15430" y="0"/>
                  </a:moveTo>
                  <a:cubicBezTo>
                    <a:pt x="15408" y="0"/>
                    <a:pt x="15386" y="9"/>
                    <a:pt x="15365" y="30"/>
                  </a:cubicBezTo>
                  <a:lnTo>
                    <a:pt x="13308" y="1623"/>
                  </a:lnTo>
                  <a:cubicBezTo>
                    <a:pt x="12643" y="2167"/>
                    <a:pt x="11957" y="2691"/>
                    <a:pt x="11272" y="3216"/>
                  </a:cubicBezTo>
                  <a:lnTo>
                    <a:pt x="10989" y="3437"/>
                  </a:lnTo>
                  <a:cubicBezTo>
                    <a:pt x="10969" y="3417"/>
                    <a:pt x="10929" y="3397"/>
                    <a:pt x="10889" y="3397"/>
                  </a:cubicBezTo>
                  <a:cubicBezTo>
                    <a:pt x="10203" y="3578"/>
                    <a:pt x="9497" y="3679"/>
                    <a:pt x="8771" y="3760"/>
                  </a:cubicBezTo>
                  <a:cubicBezTo>
                    <a:pt x="8337" y="3798"/>
                    <a:pt x="7886" y="3812"/>
                    <a:pt x="7434" y="3812"/>
                  </a:cubicBezTo>
                  <a:cubicBezTo>
                    <a:pt x="7174" y="3812"/>
                    <a:pt x="6913" y="3808"/>
                    <a:pt x="6654" y="3800"/>
                  </a:cubicBezTo>
                  <a:cubicBezTo>
                    <a:pt x="5949" y="3780"/>
                    <a:pt x="5243" y="3699"/>
                    <a:pt x="4537" y="3619"/>
                  </a:cubicBezTo>
                  <a:cubicBezTo>
                    <a:pt x="3852" y="3518"/>
                    <a:pt x="3146" y="3397"/>
                    <a:pt x="2461" y="3236"/>
                  </a:cubicBezTo>
                  <a:cubicBezTo>
                    <a:pt x="1775" y="3095"/>
                    <a:pt x="1090" y="2933"/>
                    <a:pt x="424" y="2772"/>
                  </a:cubicBezTo>
                  <a:cubicBezTo>
                    <a:pt x="344" y="2752"/>
                    <a:pt x="243" y="2712"/>
                    <a:pt x="162" y="2691"/>
                  </a:cubicBezTo>
                  <a:cubicBezTo>
                    <a:pt x="102" y="2691"/>
                    <a:pt x="41" y="2712"/>
                    <a:pt x="21" y="2752"/>
                  </a:cubicBezTo>
                  <a:cubicBezTo>
                    <a:pt x="1" y="2812"/>
                    <a:pt x="21" y="2893"/>
                    <a:pt x="81" y="2893"/>
                  </a:cubicBezTo>
                  <a:cubicBezTo>
                    <a:pt x="767" y="3074"/>
                    <a:pt x="1473" y="3256"/>
                    <a:pt x="2158" y="3397"/>
                  </a:cubicBezTo>
                  <a:cubicBezTo>
                    <a:pt x="2844" y="3558"/>
                    <a:pt x="3549" y="3679"/>
                    <a:pt x="4255" y="3780"/>
                  </a:cubicBezTo>
                  <a:cubicBezTo>
                    <a:pt x="4961" y="3881"/>
                    <a:pt x="5666" y="3962"/>
                    <a:pt x="6372" y="4002"/>
                  </a:cubicBezTo>
                  <a:cubicBezTo>
                    <a:pt x="6698" y="4020"/>
                    <a:pt x="7025" y="4030"/>
                    <a:pt x="7349" y="4030"/>
                  </a:cubicBezTo>
                  <a:cubicBezTo>
                    <a:pt x="7746" y="4030"/>
                    <a:pt x="8141" y="4015"/>
                    <a:pt x="8530" y="3982"/>
                  </a:cubicBezTo>
                  <a:cubicBezTo>
                    <a:pt x="9255" y="3941"/>
                    <a:pt x="9961" y="3841"/>
                    <a:pt x="10667" y="3679"/>
                  </a:cubicBezTo>
                  <a:cubicBezTo>
                    <a:pt x="10687" y="3659"/>
                    <a:pt x="10707" y="3659"/>
                    <a:pt x="10727" y="3659"/>
                  </a:cubicBezTo>
                  <a:cubicBezTo>
                    <a:pt x="10223" y="4042"/>
                    <a:pt x="9719" y="4445"/>
                    <a:pt x="9235" y="4829"/>
                  </a:cubicBezTo>
                  <a:lnTo>
                    <a:pt x="5142" y="8034"/>
                  </a:lnTo>
                  <a:cubicBezTo>
                    <a:pt x="5062" y="8095"/>
                    <a:pt x="4961" y="8155"/>
                    <a:pt x="4880" y="8236"/>
                  </a:cubicBezTo>
                  <a:cubicBezTo>
                    <a:pt x="4799" y="8301"/>
                    <a:pt x="4875" y="8419"/>
                    <a:pt x="4961" y="8419"/>
                  </a:cubicBezTo>
                  <a:cubicBezTo>
                    <a:pt x="4981" y="8419"/>
                    <a:pt x="5002" y="8413"/>
                    <a:pt x="5021" y="8397"/>
                  </a:cubicBezTo>
                  <a:cubicBezTo>
                    <a:pt x="5707" y="7853"/>
                    <a:pt x="6392" y="7329"/>
                    <a:pt x="7058" y="6805"/>
                  </a:cubicBezTo>
                  <a:cubicBezTo>
                    <a:pt x="7743" y="6260"/>
                    <a:pt x="8429" y="5736"/>
                    <a:pt x="9114" y="5192"/>
                  </a:cubicBezTo>
                  <a:lnTo>
                    <a:pt x="11897" y="3014"/>
                  </a:lnTo>
                  <a:lnTo>
                    <a:pt x="11897" y="3014"/>
                  </a:lnTo>
                  <a:cubicBezTo>
                    <a:pt x="11695" y="3639"/>
                    <a:pt x="11514" y="4284"/>
                    <a:pt x="11332" y="4909"/>
                  </a:cubicBezTo>
                  <a:cubicBezTo>
                    <a:pt x="11131" y="5635"/>
                    <a:pt x="10949" y="6341"/>
                    <a:pt x="10768" y="7067"/>
                  </a:cubicBezTo>
                  <a:cubicBezTo>
                    <a:pt x="10566" y="7792"/>
                    <a:pt x="10405" y="8518"/>
                    <a:pt x="10223" y="9264"/>
                  </a:cubicBezTo>
                  <a:cubicBezTo>
                    <a:pt x="10062" y="9990"/>
                    <a:pt x="9901" y="10716"/>
                    <a:pt x="9759" y="11442"/>
                  </a:cubicBezTo>
                  <a:cubicBezTo>
                    <a:pt x="9618" y="12168"/>
                    <a:pt x="9477" y="12894"/>
                    <a:pt x="9336" y="13640"/>
                  </a:cubicBezTo>
                  <a:cubicBezTo>
                    <a:pt x="9316" y="13720"/>
                    <a:pt x="9316" y="13821"/>
                    <a:pt x="9296" y="13902"/>
                  </a:cubicBezTo>
                  <a:cubicBezTo>
                    <a:pt x="9276" y="13962"/>
                    <a:pt x="9336" y="14023"/>
                    <a:pt x="9397" y="14023"/>
                  </a:cubicBezTo>
                  <a:cubicBezTo>
                    <a:pt x="9405" y="14025"/>
                    <a:pt x="9412" y="14027"/>
                    <a:pt x="9420" y="14027"/>
                  </a:cubicBezTo>
                  <a:cubicBezTo>
                    <a:pt x="9467" y="14027"/>
                    <a:pt x="9500" y="13974"/>
                    <a:pt x="9518" y="13922"/>
                  </a:cubicBezTo>
                  <a:cubicBezTo>
                    <a:pt x="9638" y="13196"/>
                    <a:pt x="9780" y="12470"/>
                    <a:pt x="9921" y="11744"/>
                  </a:cubicBezTo>
                  <a:cubicBezTo>
                    <a:pt x="10062" y="11018"/>
                    <a:pt x="10223" y="10293"/>
                    <a:pt x="10384" y="9567"/>
                  </a:cubicBezTo>
                  <a:cubicBezTo>
                    <a:pt x="10546" y="8841"/>
                    <a:pt x="10707" y="8115"/>
                    <a:pt x="10889" y="7409"/>
                  </a:cubicBezTo>
                  <a:cubicBezTo>
                    <a:pt x="11070" y="6684"/>
                    <a:pt x="11272" y="5958"/>
                    <a:pt x="11473" y="5252"/>
                  </a:cubicBezTo>
                  <a:cubicBezTo>
                    <a:pt x="11655" y="4526"/>
                    <a:pt x="11877" y="3820"/>
                    <a:pt x="12078" y="3115"/>
                  </a:cubicBezTo>
                  <a:cubicBezTo>
                    <a:pt x="12118" y="3014"/>
                    <a:pt x="12139" y="2933"/>
                    <a:pt x="12159" y="2832"/>
                  </a:cubicBezTo>
                  <a:cubicBezTo>
                    <a:pt x="12179" y="2832"/>
                    <a:pt x="12179" y="2812"/>
                    <a:pt x="12179" y="2792"/>
                  </a:cubicBezTo>
                  <a:lnTo>
                    <a:pt x="13207" y="1986"/>
                  </a:lnTo>
                  <a:cubicBezTo>
                    <a:pt x="13873" y="1461"/>
                    <a:pt x="14558" y="917"/>
                    <a:pt x="15244" y="393"/>
                  </a:cubicBezTo>
                  <a:cubicBezTo>
                    <a:pt x="15324" y="332"/>
                    <a:pt x="15405" y="252"/>
                    <a:pt x="15506" y="191"/>
                  </a:cubicBezTo>
                  <a:cubicBezTo>
                    <a:pt x="15586" y="127"/>
                    <a:pt x="15514" y="0"/>
                    <a:pt x="15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5" name="Google Shape;1185;p41"/>
            <p:cNvSpPr/>
            <p:nvPr/>
          </p:nvSpPr>
          <p:spPr>
            <a:xfrm>
              <a:off x="3366400" y="4374975"/>
              <a:ext cx="348125" cy="423275"/>
            </a:xfrm>
            <a:custGeom>
              <a:avLst/>
              <a:gdLst/>
              <a:ahLst/>
              <a:cxnLst/>
              <a:rect l="l" t="t" r="r" b="b"/>
              <a:pathLst>
                <a:path w="13925" h="16931" extrusionOk="0">
                  <a:moveTo>
                    <a:pt x="8388" y="1634"/>
                  </a:moveTo>
                  <a:cubicBezTo>
                    <a:pt x="8408" y="1674"/>
                    <a:pt x="8428" y="1694"/>
                    <a:pt x="8469" y="1714"/>
                  </a:cubicBezTo>
                  <a:cubicBezTo>
                    <a:pt x="9215" y="2037"/>
                    <a:pt x="9981" y="2380"/>
                    <a:pt x="10747" y="2702"/>
                  </a:cubicBezTo>
                  <a:lnTo>
                    <a:pt x="11251" y="2904"/>
                  </a:lnTo>
                  <a:cubicBezTo>
                    <a:pt x="10808" y="3489"/>
                    <a:pt x="10344" y="4073"/>
                    <a:pt x="9840" y="4618"/>
                  </a:cubicBezTo>
                  <a:cubicBezTo>
                    <a:pt x="9699" y="4779"/>
                    <a:pt x="9537" y="4940"/>
                    <a:pt x="9396" y="5102"/>
                  </a:cubicBezTo>
                  <a:cubicBezTo>
                    <a:pt x="9376" y="5102"/>
                    <a:pt x="9376" y="5122"/>
                    <a:pt x="9356" y="5142"/>
                  </a:cubicBezTo>
                  <a:cubicBezTo>
                    <a:pt x="8872" y="5444"/>
                    <a:pt x="8368" y="5767"/>
                    <a:pt x="7884" y="6090"/>
                  </a:cubicBezTo>
                  <a:cubicBezTo>
                    <a:pt x="7622" y="6251"/>
                    <a:pt x="7360" y="6412"/>
                    <a:pt x="7098" y="6574"/>
                  </a:cubicBezTo>
                  <a:cubicBezTo>
                    <a:pt x="6836" y="6735"/>
                    <a:pt x="6594" y="6916"/>
                    <a:pt x="6332" y="7057"/>
                  </a:cubicBezTo>
                  <a:cubicBezTo>
                    <a:pt x="6069" y="7199"/>
                    <a:pt x="5827" y="7320"/>
                    <a:pt x="5545" y="7380"/>
                  </a:cubicBezTo>
                  <a:cubicBezTo>
                    <a:pt x="5427" y="7405"/>
                    <a:pt x="5309" y="7417"/>
                    <a:pt x="5192" y="7417"/>
                  </a:cubicBezTo>
                  <a:cubicBezTo>
                    <a:pt x="5030" y="7417"/>
                    <a:pt x="4871" y="7395"/>
                    <a:pt x="4719" y="7360"/>
                  </a:cubicBezTo>
                  <a:cubicBezTo>
                    <a:pt x="4235" y="7259"/>
                    <a:pt x="3771" y="7037"/>
                    <a:pt x="3388" y="6735"/>
                  </a:cubicBezTo>
                  <a:cubicBezTo>
                    <a:pt x="3005" y="6453"/>
                    <a:pt x="2702" y="6069"/>
                    <a:pt x="2561" y="5626"/>
                  </a:cubicBezTo>
                  <a:cubicBezTo>
                    <a:pt x="2400" y="5182"/>
                    <a:pt x="2480" y="4698"/>
                    <a:pt x="2702" y="4275"/>
                  </a:cubicBezTo>
                  <a:cubicBezTo>
                    <a:pt x="2944" y="3811"/>
                    <a:pt x="3327" y="3448"/>
                    <a:pt x="3771" y="3166"/>
                  </a:cubicBezTo>
                  <a:cubicBezTo>
                    <a:pt x="4235" y="2864"/>
                    <a:pt x="4739" y="2602"/>
                    <a:pt x="5263" y="2380"/>
                  </a:cubicBezTo>
                  <a:cubicBezTo>
                    <a:pt x="6251" y="1936"/>
                    <a:pt x="7319" y="1634"/>
                    <a:pt x="8388" y="1634"/>
                  </a:cubicBezTo>
                  <a:close/>
                  <a:moveTo>
                    <a:pt x="12300" y="4134"/>
                  </a:moveTo>
                  <a:lnTo>
                    <a:pt x="12300" y="4134"/>
                  </a:lnTo>
                  <a:cubicBezTo>
                    <a:pt x="12098" y="4840"/>
                    <a:pt x="11917" y="5545"/>
                    <a:pt x="11755" y="6271"/>
                  </a:cubicBezTo>
                  <a:cubicBezTo>
                    <a:pt x="11715" y="6473"/>
                    <a:pt x="11675" y="6674"/>
                    <a:pt x="11634" y="6896"/>
                  </a:cubicBezTo>
                  <a:cubicBezTo>
                    <a:pt x="11614" y="6957"/>
                    <a:pt x="11675" y="7017"/>
                    <a:pt x="11715" y="7017"/>
                  </a:cubicBezTo>
                  <a:lnTo>
                    <a:pt x="11775" y="7017"/>
                  </a:lnTo>
                  <a:cubicBezTo>
                    <a:pt x="11794" y="7035"/>
                    <a:pt x="11820" y="7045"/>
                    <a:pt x="11845" y="7045"/>
                  </a:cubicBezTo>
                  <a:cubicBezTo>
                    <a:pt x="11876" y="7045"/>
                    <a:pt x="11905" y="7030"/>
                    <a:pt x="11917" y="6997"/>
                  </a:cubicBezTo>
                  <a:cubicBezTo>
                    <a:pt x="12320" y="6291"/>
                    <a:pt x="12743" y="5626"/>
                    <a:pt x="13207" y="4961"/>
                  </a:cubicBezTo>
                  <a:cubicBezTo>
                    <a:pt x="13227" y="4981"/>
                    <a:pt x="13247" y="5001"/>
                    <a:pt x="13267" y="5001"/>
                  </a:cubicBezTo>
                  <a:cubicBezTo>
                    <a:pt x="13328" y="5384"/>
                    <a:pt x="13368" y="5767"/>
                    <a:pt x="13429" y="6150"/>
                  </a:cubicBezTo>
                  <a:cubicBezTo>
                    <a:pt x="13429" y="6150"/>
                    <a:pt x="13429" y="6170"/>
                    <a:pt x="13409" y="6170"/>
                  </a:cubicBezTo>
                  <a:cubicBezTo>
                    <a:pt x="13187" y="7078"/>
                    <a:pt x="12844" y="7945"/>
                    <a:pt x="12340" y="8731"/>
                  </a:cubicBezTo>
                  <a:cubicBezTo>
                    <a:pt x="11836" y="9537"/>
                    <a:pt x="11191" y="10243"/>
                    <a:pt x="10425" y="10767"/>
                  </a:cubicBezTo>
                  <a:cubicBezTo>
                    <a:pt x="10041" y="11029"/>
                    <a:pt x="9618" y="11251"/>
                    <a:pt x="9195" y="11413"/>
                  </a:cubicBezTo>
                  <a:cubicBezTo>
                    <a:pt x="8751" y="11594"/>
                    <a:pt x="8267" y="11715"/>
                    <a:pt x="7783" y="11735"/>
                  </a:cubicBezTo>
                  <a:cubicBezTo>
                    <a:pt x="7340" y="11735"/>
                    <a:pt x="6936" y="11614"/>
                    <a:pt x="6573" y="11372"/>
                  </a:cubicBezTo>
                  <a:cubicBezTo>
                    <a:pt x="6251" y="11150"/>
                    <a:pt x="5989" y="10828"/>
                    <a:pt x="5807" y="10465"/>
                  </a:cubicBezTo>
                  <a:cubicBezTo>
                    <a:pt x="5404" y="9638"/>
                    <a:pt x="5525" y="8650"/>
                    <a:pt x="5888" y="7824"/>
                  </a:cubicBezTo>
                  <a:cubicBezTo>
                    <a:pt x="5928" y="7723"/>
                    <a:pt x="5989" y="7622"/>
                    <a:pt x="6029" y="7521"/>
                  </a:cubicBezTo>
                  <a:cubicBezTo>
                    <a:pt x="6049" y="7501"/>
                    <a:pt x="6069" y="7461"/>
                    <a:pt x="6049" y="7441"/>
                  </a:cubicBezTo>
                  <a:cubicBezTo>
                    <a:pt x="6291" y="7340"/>
                    <a:pt x="6513" y="7199"/>
                    <a:pt x="6735" y="7057"/>
                  </a:cubicBezTo>
                  <a:cubicBezTo>
                    <a:pt x="6997" y="6896"/>
                    <a:pt x="7259" y="6715"/>
                    <a:pt x="7541" y="6553"/>
                  </a:cubicBezTo>
                  <a:cubicBezTo>
                    <a:pt x="8066" y="6211"/>
                    <a:pt x="8610" y="5868"/>
                    <a:pt x="9154" y="5525"/>
                  </a:cubicBezTo>
                  <a:cubicBezTo>
                    <a:pt x="9275" y="5444"/>
                    <a:pt x="9416" y="5364"/>
                    <a:pt x="9537" y="5263"/>
                  </a:cubicBezTo>
                  <a:cubicBezTo>
                    <a:pt x="9558" y="5263"/>
                    <a:pt x="9558" y="5263"/>
                    <a:pt x="9578" y="5243"/>
                  </a:cubicBezTo>
                  <a:cubicBezTo>
                    <a:pt x="10304" y="4940"/>
                    <a:pt x="11029" y="4658"/>
                    <a:pt x="11755" y="4356"/>
                  </a:cubicBezTo>
                  <a:cubicBezTo>
                    <a:pt x="11937" y="4295"/>
                    <a:pt x="12118" y="4215"/>
                    <a:pt x="12300" y="4134"/>
                  </a:cubicBezTo>
                  <a:close/>
                  <a:moveTo>
                    <a:pt x="9153" y="1"/>
                  </a:moveTo>
                  <a:cubicBezTo>
                    <a:pt x="9059" y="1"/>
                    <a:pt x="8994" y="136"/>
                    <a:pt x="9094" y="202"/>
                  </a:cubicBezTo>
                  <a:cubicBezTo>
                    <a:pt x="9679" y="666"/>
                    <a:pt x="10243" y="1150"/>
                    <a:pt x="10787" y="1654"/>
                  </a:cubicBezTo>
                  <a:cubicBezTo>
                    <a:pt x="10445" y="1634"/>
                    <a:pt x="10082" y="1593"/>
                    <a:pt x="9739" y="1573"/>
                  </a:cubicBezTo>
                  <a:cubicBezTo>
                    <a:pt x="9537" y="1553"/>
                    <a:pt x="9316" y="1533"/>
                    <a:pt x="9114" y="1513"/>
                  </a:cubicBezTo>
                  <a:cubicBezTo>
                    <a:pt x="9114" y="1472"/>
                    <a:pt x="9074" y="1432"/>
                    <a:pt x="9033" y="1432"/>
                  </a:cubicBezTo>
                  <a:cubicBezTo>
                    <a:pt x="8861" y="1418"/>
                    <a:pt x="8689" y="1411"/>
                    <a:pt x="8516" y="1411"/>
                  </a:cubicBezTo>
                  <a:cubicBezTo>
                    <a:pt x="7496" y="1411"/>
                    <a:pt x="6476" y="1655"/>
                    <a:pt x="5545" y="2017"/>
                  </a:cubicBezTo>
                  <a:cubicBezTo>
                    <a:pt x="5202" y="2158"/>
                    <a:pt x="4880" y="2299"/>
                    <a:pt x="4577" y="2460"/>
                  </a:cubicBezTo>
                  <a:cubicBezTo>
                    <a:pt x="4564" y="2460"/>
                    <a:pt x="4551" y="2451"/>
                    <a:pt x="4537" y="2451"/>
                  </a:cubicBezTo>
                  <a:cubicBezTo>
                    <a:pt x="4530" y="2451"/>
                    <a:pt x="4524" y="2454"/>
                    <a:pt x="4517" y="2460"/>
                  </a:cubicBezTo>
                  <a:cubicBezTo>
                    <a:pt x="4053" y="2512"/>
                    <a:pt x="3583" y="2569"/>
                    <a:pt x="3116" y="2569"/>
                  </a:cubicBezTo>
                  <a:cubicBezTo>
                    <a:pt x="2671" y="2569"/>
                    <a:pt x="2228" y="2517"/>
                    <a:pt x="1795" y="2360"/>
                  </a:cubicBezTo>
                  <a:cubicBezTo>
                    <a:pt x="1573" y="2279"/>
                    <a:pt x="1372" y="2178"/>
                    <a:pt x="1190" y="2037"/>
                  </a:cubicBezTo>
                  <a:cubicBezTo>
                    <a:pt x="1169" y="2023"/>
                    <a:pt x="1148" y="2017"/>
                    <a:pt x="1128" y="2017"/>
                  </a:cubicBezTo>
                  <a:cubicBezTo>
                    <a:pt x="1034" y="2017"/>
                    <a:pt x="966" y="2152"/>
                    <a:pt x="1049" y="2218"/>
                  </a:cubicBezTo>
                  <a:cubicBezTo>
                    <a:pt x="1667" y="2657"/>
                    <a:pt x="2429" y="2782"/>
                    <a:pt x="3176" y="2782"/>
                  </a:cubicBezTo>
                  <a:cubicBezTo>
                    <a:pt x="3356" y="2782"/>
                    <a:pt x="3535" y="2775"/>
                    <a:pt x="3710" y="2763"/>
                  </a:cubicBezTo>
                  <a:cubicBezTo>
                    <a:pt x="3831" y="2743"/>
                    <a:pt x="3973" y="2743"/>
                    <a:pt x="4093" y="2722"/>
                  </a:cubicBezTo>
                  <a:lnTo>
                    <a:pt x="4093" y="2722"/>
                  </a:lnTo>
                  <a:cubicBezTo>
                    <a:pt x="4033" y="2743"/>
                    <a:pt x="3993" y="2783"/>
                    <a:pt x="3932" y="2803"/>
                  </a:cubicBezTo>
                  <a:cubicBezTo>
                    <a:pt x="3448" y="3106"/>
                    <a:pt x="3005" y="3428"/>
                    <a:pt x="2682" y="3892"/>
                  </a:cubicBezTo>
                  <a:cubicBezTo>
                    <a:pt x="2380" y="4315"/>
                    <a:pt x="2198" y="4840"/>
                    <a:pt x="2279" y="5344"/>
                  </a:cubicBezTo>
                  <a:cubicBezTo>
                    <a:pt x="2279" y="5444"/>
                    <a:pt x="2299" y="5525"/>
                    <a:pt x="2319" y="5606"/>
                  </a:cubicBezTo>
                  <a:cubicBezTo>
                    <a:pt x="1593" y="5848"/>
                    <a:pt x="847" y="6069"/>
                    <a:pt x="101" y="6291"/>
                  </a:cubicBezTo>
                  <a:cubicBezTo>
                    <a:pt x="41" y="6311"/>
                    <a:pt x="0" y="6352"/>
                    <a:pt x="21" y="6412"/>
                  </a:cubicBezTo>
                  <a:cubicBezTo>
                    <a:pt x="21" y="6473"/>
                    <a:pt x="81" y="6513"/>
                    <a:pt x="142" y="6513"/>
                  </a:cubicBezTo>
                  <a:cubicBezTo>
                    <a:pt x="888" y="6271"/>
                    <a:pt x="1634" y="6049"/>
                    <a:pt x="2380" y="5828"/>
                  </a:cubicBezTo>
                  <a:lnTo>
                    <a:pt x="2400" y="5828"/>
                  </a:lnTo>
                  <a:cubicBezTo>
                    <a:pt x="2521" y="6110"/>
                    <a:pt x="2702" y="6392"/>
                    <a:pt x="2924" y="6634"/>
                  </a:cubicBezTo>
                  <a:cubicBezTo>
                    <a:pt x="3287" y="6997"/>
                    <a:pt x="3731" y="7259"/>
                    <a:pt x="4214" y="7441"/>
                  </a:cubicBezTo>
                  <a:cubicBezTo>
                    <a:pt x="4477" y="7541"/>
                    <a:pt x="4759" y="7602"/>
                    <a:pt x="5041" y="7622"/>
                  </a:cubicBezTo>
                  <a:cubicBezTo>
                    <a:pt x="5095" y="7627"/>
                    <a:pt x="5148" y="7630"/>
                    <a:pt x="5200" y="7630"/>
                  </a:cubicBezTo>
                  <a:cubicBezTo>
                    <a:pt x="5341" y="7630"/>
                    <a:pt x="5478" y="7611"/>
                    <a:pt x="5626" y="7582"/>
                  </a:cubicBezTo>
                  <a:lnTo>
                    <a:pt x="5626" y="7582"/>
                  </a:lnTo>
                  <a:lnTo>
                    <a:pt x="3307" y="9759"/>
                  </a:lnTo>
                  <a:lnTo>
                    <a:pt x="2601" y="10425"/>
                  </a:lnTo>
                  <a:cubicBezTo>
                    <a:pt x="2523" y="10503"/>
                    <a:pt x="2591" y="10618"/>
                    <a:pt x="2672" y="10618"/>
                  </a:cubicBezTo>
                  <a:cubicBezTo>
                    <a:pt x="2696" y="10618"/>
                    <a:pt x="2720" y="10608"/>
                    <a:pt x="2743" y="10586"/>
                  </a:cubicBezTo>
                  <a:cubicBezTo>
                    <a:pt x="3569" y="9800"/>
                    <a:pt x="4416" y="9013"/>
                    <a:pt x="5243" y="8227"/>
                  </a:cubicBezTo>
                  <a:lnTo>
                    <a:pt x="5646" y="7844"/>
                  </a:lnTo>
                  <a:lnTo>
                    <a:pt x="5646" y="7844"/>
                  </a:lnTo>
                  <a:cubicBezTo>
                    <a:pt x="5323" y="8610"/>
                    <a:pt x="5223" y="9457"/>
                    <a:pt x="5485" y="10243"/>
                  </a:cubicBezTo>
                  <a:cubicBezTo>
                    <a:pt x="5767" y="11050"/>
                    <a:pt x="6432" y="11735"/>
                    <a:pt x="7279" y="11917"/>
                  </a:cubicBezTo>
                  <a:cubicBezTo>
                    <a:pt x="7421" y="11945"/>
                    <a:pt x="7566" y="11957"/>
                    <a:pt x="7713" y="11957"/>
                  </a:cubicBezTo>
                  <a:cubicBezTo>
                    <a:pt x="8085" y="11957"/>
                    <a:pt x="8464" y="11877"/>
                    <a:pt x="8812" y="11776"/>
                  </a:cubicBezTo>
                  <a:cubicBezTo>
                    <a:pt x="8953" y="11735"/>
                    <a:pt x="9074" y="11695"/>
                    <a:pt x="9195" y="11634"/>
                  </a:cubicBezTo>
                  <a:lnTo>
                    <a:pt x="9195" y="11634"/>
                  </a:lnTo>
                  <a:cubicBezTo>
                    <a:pt x="9053" y="11856"/>
                    <a:pt x="8953" y="12098"/>
                    <a:pt x="8872" y="12340"/>
                  </a:cubicBezTo>
                  <a:cubicBezTo>
                    <a:pt x="8731" y="12703"/>
                    <a:pt x="8610" y="13066"/>
                    <a:pt x="8529" y="13429"/>
                  </a:cubicBezTo>
                  <a:cubicBezTo>
                    <a:pt x="8348" y="14175"/>
                    <a:pt x="8287" y="14961"/>
                    <a:pt x="8449" y="15707"/>
                  </a:cubicBezTo>
                  <a:cubicBezTo>
                    <a:pt x="8549" y="16131"/>
                    <a:pt x="8711" y="16534"/>
                    <a:pt x="8953" y="16897"/>
                  </a:cubicBezTo>
                  <a:cubicBezTo>
                    <a:pt x="8964" y="16920"/>
                    <a:pt x="8997" y="16930"/>
                    <a:pt x="9030" y="16930"/>
                  </a:cubicBezTo>
                  <a:cubicBezTo>
                    <a:pt x="9053" y="16930"/>
                    <a:pt x="9077" y="16925"/>
                    <a:pt x="9094" y="16917"/>
                  </a:cubicBezTo>
                  <a:cubicBezTo>
                    <a:pt x="9154" y="16877"/>
                    <a:pt x="9154" y="16816"/>
                    <a:pt x="9114" y="16756"/>
                  </a:cubicBezTo>
                  <a:cubicBezTo>
                    <a:pt x="8711" y="16171"/>
                    <a:pt x="8549" y="15425"/>
                    <a:pt x="8570" y="14719"/>
                  </a:cubicBezTo>
                  <a:cubicBezTo>
                    <a:pt x="8570" y="13973"/>
                    <a:pt x="8771" y="13268"/>
                    <a:pt x="9013" y="12562"/>
                  </a:cubicBezTo>
                  <a:cubicBezTo>
                    <a:pt x="9134" y="12219"/>
                    <a:pt x="9255" y="11836"/>
                    <a:pt x="9537" y="11594"/>
                  </a:cubicBezTo>
                  <a:cubicBezTo>
                    <a:pt x="9578" y="11574"/>
                    <a:pt x="9578" y="11534"/>
                    <a:pt x="9558" y="11493"/>
                  </a:cubicBezTo>
                  <a:cubicBezTo>
                    <a:pt x="9779" y="11413"/>
                    <a:pt x="9961" y="11292"/>
                    <a:pt x="10162" y="11191"/>
                  </a:cubicBezTo>
                  <a:cubicBezTo>
                    <a:pt x="11009" y="10687"/>
                    <a:pt x="11735" y="10001"/>
                    <a:pt x="12300" y="9195"/>
                  </a:cubicBezTo>
                  <a:cubicBezTo>
                    <a:pt x="12824" y="8429"/>
                    <a:pt x="13227" y="7562"/>
                    <a:pt x="13509" y="6654"/>
                  </a:cubicBezTo>
                  <a:cubicBezTo>
                    <a:pt x="13530" y="6856"/>
                    <a:pt x="13570" y="7037"/>
                    <a:pt x="13590" y="7239"/>
                  </a:cubicBezTo>
                  <a:cubicBezTo>
                    <a:pt x="13630" y="7441"/>
                    <a:pt x="13671" y="7662"/>
                    <a:pt x="13691" y="7884"/>
                  </a:cubicBezTo>
                  <a:cubicBezTo>
                    <a:pt x="13700" y="7945"/>
                    <a:pt x="13745" y="7972"/>
                    <a:pt x="13793" y="7972"/>
                  </a:cubicBezTo>
                  <a:cubicBezTo>
                    <a:pt x="13857" y="7972"/>
                    <a:pt x="13924" y="7924"/>
                    <a:pt x="13913" y="7844"/>
                  </a:cubicBezTo>
                  <a:cubicBezTo>
                    <a:pt x="13792" y="7078"/>
                    <a:pt x="13671" y="6311"/>
                    <a:pt x="13570" y="5545"/>
                  </a:cubicBezTo>
                  <a:cubicBezTo>
                    <a:pt x="13530" y="5344"/>
                    <a:pt x="13509" y="5122"/>
                    <a:pt x="13469" y="4900"/>
                  </a:cubicBezTo>
                  <a:cubicBezTo>
                    <a:pt x="13469" y="4850"/>
                    <a:pt x="13428" y="4814"/>
                    <a:pt x="13380" y="4814"/>
                  </a:cubicBezTo>
                  <a:cubicBezTo>
                    <a:pt x="13370" y="4814"/>
                    <a:pt x="13359" y="4816"/>
                    <a:pt x="13348" y="4819"/>
                  </a:cubicBezTo>
                  <a:cubicBezTo>
                    <a:pt x="13334" y="4805"/>
                    <a:pt x="13309" y="4791"/>
                    <a:pt x="13282" y="4791"/>
                  </a:cubicBezTo>
                  <a:cubicBezTo>
                    <a:pt x="13271" y="4791"/>
                    <a:pt x="13259" y="4793"/>
                    <a:pt x="13247" y="4799"/>
                  </a:cubicBezTo>
                  <a:cubicBezTo>
                    <a:pt x="13223" y="4763"/>
                    <a:pt x="13184" y="4734"/>
                    <a:pt x="13144" y="4734"/>
                  </a:cubicBezTo>
                  <a:cubicBezTo>
                    <a:pt x="13117" y="4734"/>
                    <a:pt x="13090" y="4747"/>
                    <a:pt x="13066" y="4779"/>
                  </a:cubicBezTo>
                  <a:cubicBezTo>
                    <a:pt x="12642" y="5364"/>
                    <a:pt x="12259" y="5969"/>
                    <a:pt x="11896" y="6594"/>
                  </a:cubicBezTo>
                  <a:cubicBezTo>
                    <a:pt x="12038" y="5969"/>
                    <a:pt x="12179" y="5364"/>
                    <a:pt x="12360" y="4759"/>
                  </a:cubicBezTo>
                  <a:cubicBezTo>
                    <a:pt x="12400" y="4557"/>
                    <a:pt x="12461" y="4356"/>
                    <a:pt x="12521" y="4154"/>
                  </a:cubicBezTo>
                  <a:cubicBezTo>
                    <a:pt x="12542" y="4073"/>
                    <a:pt x="12501" y="4033"/>
                    <a:pt x="12461" y="4013"/>
                  </a:cubicBezTo>
                  <a:cubicBezTo>
                    <a:pt x="12445" y="3950"/>
                    <a:pt x="12405" y="3899"/>
                    <a:pt x="12350" y="3899"/>
                  </a:cubicBezTo>
                  <a:cubicBezTo>
                    <a:pt x="12334" y="3899"/>
                    <a:pt x="12317" y="3903"/>
                    <a:pt x="12300" y="3912"/>
                  </a:cubicBezTo>
                  <a:lnTo>
                    <a:pt x="10041" y="4819"/>
                  </a:lnTo>
                  <a:cubicBezTo>
                    <a:pt x="10001" y="4840"/>
                    <a:pt x="9941" y="4860"/>
                    <a:pt x="9880" y="4900"/>
                  </a:cubicBezTo>
                  <a:cubicBezTo>
                    <a:pt x="10304" y="4436"/>
                    <a:pt x="10707" y="3952"/>
                    <a:pt x="11090" y="3469"/>
                  </a:cubicBezTo>
                  <a:cubicBezTo>
                    <a:pt x="11231" y="3307"/>
                    <a:pt x="11352" y="3146"/>
                    <a:pt x="11473" y="2985"/>
                  </a:cubicBezTo>
                  <a:cubicBezTo>
                    <a:pt x="11554" y="2964"/>
                    <a:pt x="11594" y="2823"/>
                    <a:pt x="11493" y="2783"/>
                  </a:cubicBezTo>
                  <a:cubicBezTo>
                    <a:pt x="10727" y="2440"/>
                    <a:pt x="9961" y="2118"/>
                    <a:pt x="9195" y="1795"/>
                  </a:cubicBezTo>
                  <a:lnTo>
                    <a:pt x="9013" y="1714"/>
                  </a:lnTo>
                  <a:lnTo>
                    <a:pt x="9013" y="1714"/>
                  </a:lnTo>
                  <a:cubicBezTo>
                    <a:pt x="9255" y="1735"/>
                    <a:pt x="9497" y="1755"/>
                    <a:pt x="9739" y="1775"/>
                  </a:cubicBezTo>
                  <a:cubicBezTo>
                    <a:pt x="10142" y="1815"/>
                    <a:pt x="10566" y="1856"/>
                    <a:pt x="10989" y="1896"/>
                  </a:cubicBezTo>
                  <a:cubicBezTo>
                    <a:pt x="11090" y="1896"/>
                    <a:pt x="11130" y="1755"/>
                    <a:pt x="11070" y="1694"/>
                  </a:cubicBezTo>
                  <a:cubicBezTo>
                    <a:pt x="11090" y="1674"/>
                    <a:pt x="11070" y="1614"/>
                    <a:pt x="11050" y="1593"/>
                  </a:cubicBezTo>
                  <a:cubicBezTo>
                    <a:pt x="10465" y="1049"/>
                    <a:pt x="9840" y="525"/>
                    <a:pt x="9215" y="21"/>
                  </a:cubicBezTo>
                  <a:cubicBezTo>
                    <a:pt x="9194" y="7"/>
                    <a:pt x="9172" y="1"/>
                    <a:pt x="9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6" name="Google Shape;1186;p41"/>
            <p:cNvSpPr/>
            <p:nvPr/>
          </p:nvSpPr>
          <p:spPr>
            <a:xfrm>
              <a:off x="3502075" y="4672550"/>
              <a:ext cx="45800" cy="65125"/>
            </a:xfrm>
            <a:custGeom>
              <a:avLst/>
              <a:gdLst/>
              <a:ahLst/>
              <a:cxnLst/>
              <a:rect l="l" t="t" r="r" b="b"/>
              <a:pathLst>
                <a:path w="1832" h="2605" extrusionOk="0">
                  <a:moveTo>
                    <a:pt x="1718" y="0"/>
                  </a:moveTo>
                  <a:cubicBezTo>
                    <a:pt x="1685" y="0"/>
                    <a:pt x="1654" y="10"/>
                    <a:pt x="1630" y="34"/>
                  </a:cubicBezTo>
                  <a:cubicBezTo>
                    <a:pt x="1247" y="679"/>
                    <a:pt x="844" y="1304"/>
                    <a:pt x="421" y="1929"/>
                  </a:cubicBezTo>
                  <a:cubicBezTo>
                    <a:pt x="300" y="2090"/>
                    <a:pt x="179" y="2272"/>
                    <a:pt x="58" y="2433"/>
                  </a:cubicBezTo>
                  <a:cubicBezTo>
                    <a:pt x="1" y="2519"/>
                    <a:pt x="65" y="2604"/>
                    <a:pt x="135" y="2604"/>
                  </a:cubicBezTo>
                  <a:cubicBezTo>
                    <a:pt x="165" y="2604"/>
                    <a:pt x="195" y="2590"/>
                    <a:pt x="219" y="2554"/>
                  </a:cubicBezTo>
                  <a:cubicBezTo>
                    <a:pt x="663" y="1949"/>
                    <a:pt x="1086" y="1344"/>
                    <a:pt x="1469" y="699"/>
                  </a:cubicBezTo>
                  <a:cubicBezTo>
                    <a:pt x="1590" y="538"/>
                    <a:pt x="1691" y="356"/>
                    <a:pt x="1812" y="175"/>
                  </a:cubicBezTo>
                  <a:cubicBezTo>
                    <a:pt x="1832" y="114"/>
                    <a:pt x="1832" y="54"/>
                    <a:pt x="1792" y="14"/>
                  </a:cubicBezTo>
                  <a:cubicBezTo>
                    <a:pt x="1767" y="5"/>
                    <a:pt x="1742" y="0"/>
                    <a:pt x="1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87" name="Google Shape;1187;p41"/>
          <p:cNvGrpSpPr/>
          <p:nvPr/>
        </p:nvGrpSpPr>
        <p:grpSpPr>
          <a:xfrm rot="-5225802" flipH="1">
            <a:off x="10591769" y="-335630"/>
            <a:ext cx="1377089" cy="2156036"/>
            <a:chOff x="3624975" y="3615525"/>
            <a:chExt cx="448650" cy="704200"/>
          </a:xfrm>
        </p:grpSpPr>
        <p:sp>
          <p:nvSpPr>
            <p:cNvPr id="1188" name="Google Shape;1188;p41"/>
            <p:cNvSpPr/>
            <p:nvPr/>
          </p:nvSpPr>
          <p:spPr>
            <a:xfrm>
              <a:off x="3700100" y="3615525"/>
              <a:ext cx="143175" cy="352825"/>
            </a:xfrm>
            <a:custGeom>
              <a:avLst/>
              <a:gdLst/>
              <a:ahLst/>
              <a:cxnLst/>
              <a:rect l="l" t="t" r="r" b="b"/>
              <a:pathLst>
                <a:path w="5727" h="14113" extrusionOk="0">
                  <a:moveTo>
                    <a:pt x="2483" y="1"/>
                  </a:moveTo>
                  <a:cubicBezTo>
                    <a:pt x="2450" y="1"/>
                    <a:pt x="2418" y="16"/>
                    <a:pt x="2399" y="54"/>
                  </a:cubicBezTo>
                  <a:cubicBezTo>
                    <a:pt x="1815" y="961"/>
                    <a:pt x="1210" y="1909"/>
                    <a:pt x="907" y="2978"/>
                  </a:cubicBezTo>
                  <a:cubicBezTo>
                    <a:pt x="827" y="3260"/>
                    <a:pt x="766" y="3542"/>
                    <a:pt x="726" y="3824"/>
                  </a:cubicBezTo>
                  <a:cubicBezTo>
                    <a:pt x="605" y="3724"/>
                    <a:pt x="464" y="3643"/>
                    <a:pt x="343" y="3542"/>
                  </a:cubicBezTo>
                  <a:cubicBezTo>
                    <a:pt x="327" y="3531"/>
                    <a:pt x="308" y="3526"/>
                    <a:pt x="288" y="3526"/>
                  </a:cubicBezTo>
                  <a:cubicBezTo>
                    <a:pt x="236" y="3526"/>
                    <a:pt x="182" y="3564"/>
                    <a:pt x="182" y="3623"/>
                  </a:cubicBezTo>
                  <a:cubicBezTo>
                    <a:pt x="141" y="4490"/>
                    <a:pt x="222" y="5337"/>
                    <a:pt x="423" y="6163"/>
                  </a:cubicBezTo>
                  <a:cubicBezTo>
                    <a:pt x="444" y="6264"/>
                    <a:pt x="464" y="6345"/>
                    <a:pt x="484" y="6446"/>
                  </a:cubicBezTo>
                  <a:cubicBezTo>
                    <a:pt x="383" y="6365"/>
                    <a:pt x="282" y="6284"/>
                    <a:pt x="202" y="6183"/>
                  </a:cubicBezTo>
                  <a:cubicBezTo>
                    <a:pt x="176" y="6171"/>
                    <a:pt x="147" y="6164"/>
                    <a:pt x="118" y="6164"/>
                  </a:cubicBezTo>
                  <a:cubicBezTo>
                    <a:pt x="57" y="6164"/>
                    <a:pt x="0" y="6195"/>
                    <a:pt x="0" y="6264"/>
                  </a:cubicBezTo>
                  <a:cubicBezTo>
                    <a:pt x="0" y="7212"/>
                    <a:pt x="262" y="8139"/>
                    <a:pt x="766" y="8946"/>
                  </a:cubicBezTo>
                  <a:cubicBezTo>
                    <a:pt x="887" y="9127"/>
                    <a:pt x="1028" y="9309"/>
                    <a:pt x="1170" y="9490"/>
                  </a:cubicBezTo>
                  <a:cubicBezTo>
                    <a:pt x="948" y="9430"/>
                    <a:pt x="766" y="9349"/>
                    <a:pt x="565" y="9228"/>
                  </a:cubicBezTo>
                  <a:cubicBezTo>
                    <a:pt x="548" y="9215"/>
                    <a:pt x="529" y="9210"/>
                    <a:pt x="511" y="9210"/>
                  </a:cubicBezTo>
                  <a:cubicBezTo>
                    <a:pt x="440" y="9210"/>
                    <a:pt x="371" y="9289"/>
                    <a:pt x="403" y="9369"/>
                  </a:cubicBezTo>
                  <a:cubicBezTo>
                    <a:pt x="746" y="10216"/>
                    <a:pt x="1391" y="10881"/>
                    <a:pt x="2077" y="11446"/>
                  </a:cubicBezTo>
                  <a:cubicBezTo>
                    <a:pt x="2742" y="12010"/>
                    <a:pt x="3508" y="12474"/>
                    <a:pt x="4194" y="13039"/>
                  </a:cubicBezTo>
                  <a:cubicBezTo>
                    <a:pt x="4557" y="13321"/>
                    <a:pt x="4900" y="13644"/>
                    <a:pt x="5202" y="13986"/>
                  </a:cubicBezTo>
                  <a:cubicBezTo>
                    <a:pt x="5202" y="14007"/>
                    <a:pt x="5222" y="14007"/>
                    <a:pt x="5222" y="14027"/>
                  </a:cubicBezTo>
                  <a:cubicBezTo>
                    <a:pt x="5232" y="14087"/>
                    <a:pt x="5278" y="14112"/>
                    <a:pt x="5323" y="14112"/>
                  </a:cubicBezTo>
                  <a:cubicBezTo>
                    <a:pt x="5368" y="14112"/>
                    <a:pt x="5414" y="14087"/>
                    <a:pt x="5424" y="14047"/>
                  </a:cubicBezTo>
                  <a:cubicBezTo>
                    <a:pt x="5464" y="14007"/>
                    <a:pt x="5464" y="13966"/>
                    <a:pt x="5424" y="13906"/>
                  </a:cubicBezTo>
                  <a:lnTo>
                    <a:pt x="5404" y="13886"/>
                  </a:lnTo>
                  <a:cubicBezTo>
                    <a:pt x="5283" y="13220"/>
                    <a:pt x="5303" y="12555"/>
                    <a:pt x="5383" y="11889"/>
                  </a:cubicBezTo>
                  <a:cubicBezTo>
                    <a:pt x="5484" y="11164"/>
                    <a:pt x="5625" y="10458"/>
                    <a:pt x="5686" y="9732"/>
                  </a:cubicBezTo>
                  <a:cubicBezTo>
                    <a:pt x="5726" y="9329"/>
                    <a:pt x="5726" y="8926"/>
                    <a:pt x="5706" y="8522"/>
                  </a:cubicBezTo>
                  <a:cubicBezTo>
                    <a:pt x="5693" y="8459"/>
                    <a:pt x="5641" y="8428"/>
                    <a:pt x="5590" y="8428"/>
                  </a:cubicBezTo>
                  <a:cubicBezTo>
                    <a:pt x="5558" y="8428"/>
                    <a:pt x="5527" y="8439"/>
                    <a:pt x="5504" y="8462"/>
                  </a:cubicBezTo>
                  <a:cubicBezTo>
                    <a:pt x="5383" y="8542"/>
                    <a:pt x="5283" y="8663"/>
                    <a:pt x="5182" y="8764"/>
                  </a:cubicBezTo>
                  <a:cubicBezTo>
                    <a:pt x="5303" y="8038"/>
                    <a:pt x="5383" y="7313"/>
                    <a:pt x="5363" y="6567"/>
                  </a:cubicBezTo>
                  <a:cubicBezTo>
                    <a:pt x="5363" y="6325"/>
                    <a:pt x="5343" y="6062"/>
                    <a:pt x="5323" y="5820"/>
                  </a:cubicBezTo>
                  <a:cubicBezTo>
                    <a:pt x="5309" y="5752"/>
                    <a:pt x="5258" y="5720"/>
                    <a:pt x="5207" y="5720"/>
                  </a:cubicBezTo>
                  <a:cubicBezTo>
                    <a:pt x="5184" y="5720"/>
                    <a:pt x="5161" y="5727"/>
                    <a:pt x="5142" y="5740"/>
                  </a:cubicBezTo>
                  <a:cubicBezTo>
                    <a:pt x="4980" y="5901"/>
                    <a:pt x="4819" y="6042"/>
                    <a:pt x="4637" y="6183"/>
                  </a:cubicBezTo>
                  <a:cubicBezTo>
                    <a:pt x="4718" y="5216"/>
                    <a:pt x="4678" y="4248"/>
                    <a:pt x="4496" y="3280"/>
                  </a:cubicBezTo>
                  <a:cubicBezTo>
                    <a:pt x="4456" y="2978"/>
                    <a:pt x="4375" y="2695"/>
                    <a:pt x="4295" y="2393"/>
                  </a:cubicBezTo>
                  <a:cubicBezTo>
                    <a:pt x="4295" y="2343"/>
                    <a:pt x="4254" y="2307"/>
                    <a:pt x="4206" y="2307"/>
                  </a:cubicBezTo>
                  <a:cubicBezTo>
                    <a:pt x="4195" y="2307"/>
                    <a:pt x="4184" y="2309"/>
                    <a:pt x="4174" y="2312"/>
                  </a:cubicBezTo>
                  <a:cubicBezTo>
                    <a:pt x="4033" y="2332"/>
                    <a:pt x="3932" y="2413"/>
                    <a:pt x="3831" y="2514"/>
                  </a:cubicBezTo>
                  <a:cubicBezTo>
                    <a:pt x="3569" y="1869"/>
                    <a:pt x="3266" y="1223"/>
                    <a:pt x="2903" y="619"/>
                  </a:cubicBezTo>
                  <a:cubicBezTo>
                    <a:pt x="2803" y="417"/>
                    <a:pt x="2702" y="235"/>
                    <a:pt x="2581" y="54"/>
                  </a:cubicBezTo>
                  <a:cubicBezTo>
                    <a:pt x="2559" y="22"/>
                    <a:pt x="2520" y="1"/>
                    <a:pt x="24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9" name="Google Shape;1189;p41"/>
            <p:cNvSpPr/>
            <p:nvPr/>
          </p:nvSpPr>
          <p:spPr>
            <a:xfrm>
              <a:off x="3624975" y="3943000"/>
              <a:ext cx="272075" cy="132625"/>
            </a:xfrm>
            <a:custGeom>
              <a:avLst/>
              <a:gdLst/>
              <a:ahLst/>
              <a:cxnLst/>
              <a:rect l="l" t="t" r="r" b="b"/>
              <a:pathLst>
                <a:path w="10883" h="5305" extrusionOk="0">
                  <a:moveTo>
                    <a:pt x="162" y="0"/>
                  </a:moveTo>
                  <a:cubicBezTo>
                    <a:pt x="61" y="20"/>
                    <a:pt x="1" y="101"/>
                    <a:pt x="61" y="182"/>
                  </a:cubicBezTo>
                  <a:cubicBezTo>
                    <a:pt x="525" y="807"/>
                    <a:pt x="989" y="1412"/>
                    <a:pt x="1533" y="1976"/>
                  </a:cubicBezTo>
                  <a:cubicBezTo>
                    <a:pt x="2017" y="2480"/>
                    <a:pt x="2562" y="2924"/>
                    <a:pt x="3166" y="3267"/>
                  </a:cubicBezTo>
                  <a:cubicBezTo>
                    <a:pt x="3408" y="3408"/>
                    <a:pt x="3670" y="3529"/>
                    <a:pt x="3933" y="3629"/>
                  </a:cubicBezTo>
                  <a:cubicBezTo>
                    <a:pt x="3791" y="3670"/>
                    <a:pt x="3670" y="3730"/>
                    <a:pt x="3549" y="3771"/>
                  </a:cubicBezTo>
                  <a:cubicBezTo>
                    <a:pt x="3449" y="3831"/>
                    <a:pt x="3469" y="3952"/>
                    <a:pt x="3549" y="3992"/>
                  </a:cubicBezTo>
                  <a:cubicBezTo>
                    <a:pt x="4336" y="4275"/>
                    <a:pt x="5122" y="4496"/>
                    <a:pt x="5929" y="4638"/>
                  </a:cubicBezTo>
                  <a:cubicBezTo>
                    <a:pt x="6110" y="4658"/>
                    <a:pt x="6292" y="4698"/>
                    <a:pt x="6473" y="4718"/>
                  </a:cubicBezTo>
                  <a:cubicBezTo>
                    <a:pt x="6392" y="4779"/>
                    <a:pt x="6292" y="4839"/>
                    <a:pt x="6191" y="4880"/>
                  </a:cubicBezTo>
                  <a:cubicBezTo>
                    <a:pt x="6110" y="4920"/>
                    <a:pt x="6110" y="5061"/>
                    <a:pt x="6211" y="5081"/>
                  </a:cubicBezTo>
                  <a:cubicBezTo>
                    <a:pt x="6809" y="5228"/>
                    <a:pt x="7417" y="5260"/>
                    <a:pt x="8031" y="5260"/>
                  </a:cubicBezTo>
                  <a:cubicBezTo>
                    <a:pt x="8513" y="5260"/>
                    <a:pt x="8998" y="5240"/>
                    <a:pt x="9483" y="5240"/>
                  </a:cubicBezTo>
                  <a:cubicBezTo>
                    <a:pt x="9568" y="5240"/>
                    <a:pt x="9654" y="5241"/>
                    <a:pt x="9739" y="5242"/>
                  </a:cubicBezTo>
                  <a:cubicBezTo>
                    <a:pt x="10062" y="5242"/>
                    <a:pt x="10405" y="5263"/>
                    <a:pt x="10727" y="5303"/>
                  </a:cubicBezTo>
                  <a:cubicBezTo>
                    <a:pt x="10733" y="5304"/>
                    <a:pt x="10739" y="5304"/>
                    <a:pt x="10745" y="5304"/>
                  </a:cubicBezTo>
                  <a:cubicBezTo>
                    <a:pt x="10870" y="5304"/>
                    <a:pt x="10882" y="5100"/>
                    <a:pt x="10747" y="5081"/>
                  </a:cubicBezTo>
                  <a:lnTo>
                    <a:pt x="10687" y="5081"/>
                  </a:lnTo>
                  <a:cubicBezTo>
                    <a:pt x="10687" y="5061"/>
                    <a:pt x="10687" y="5061"/>
                    <a:pt x="10667" y="5041"/>
                  </a:cubicBezTo>
                  <a:cubicBezTo>
                    <a:pt x="10243" y="4375"/>
                    <a:pt x="9760" y="3730"/>
                    <a:pt x="9235" y="3125"/>
                  </a:cubicBezTo>
                  <a:cubicBezTo>
                    <a:pt x="8711" y="2521"/>
                    <a:pt x="8147" y="1956"/>
                    <a:pt x="7542" y="1432"/>
                  </a:cubicBezTo>
                  <a:cubicBezTo>
                    <a:pt x="7199" y="1129"/>
                    <a:pt x="6856" y="847"/>
                    <a:pt x="6493" y="585"/>
                  </a:cubicBezTo>
                  <a:cubicBezTo>
                    <a:pt x="6476" y="568"/>
                    <a:pt x="6456" y="560"/>
                    <a:pt x="6435" y="560"/>
                  </a:cubicBezTo>
                  <a:cubicBezTo>
                    <a:pt x="6384" y="560"/>
                    <a:pt x="6332" y="608"/>
                    <a:pt x="6332" y="666"/>
                  </a:cubicBezTo>
                  <a:cubicBezTo>
                    <a:pt x="6312" y="807"/>
                    <a:pt x="6332" y="968"/>
                    <a:pt x="6372" y="1109"/>
                  </a:cubicBezTo>
                  <a:cubicBezTo>
                    <a:pt x="6050" y="908"/>
                    <a:pt x="5747" y="706"/>
                    <a:pt x="5425" y="524"/>
                  </a:cubicBezTo>
                  <a:cubicBezTo>
                    <a:pt x="5102" y="323"/>
                    <a:pt x="4759" y="121"/>
                    <a:pt x="4376" y="101"/>
                  </a:cubicBezTo>
                  <a:cubicBezTo>
                    <a:pt x="4369" y="99"/>
                    <a:pt x="4362" y="98"/>
                    <a:pt x="4355" y="98"/>
                  </a:cubicBezTo>
                  <a:cubicBezTo>
                    <a:pt x="4286" y="98"/>
                    <a:pt x="4239" y="189"/>
                    <a:pt x="4275" y="262"/>
                  </a:cubicBezTo>
                  <a:cubicBezTo>
                    <a:pt x="4356" y="383"/>
                    <a:pt x="4437" y="524"/>
                    <a:pt x="4517" y="645"/>
                  </a:cubicBezTo>
                  <a:cubicBezTo>
                    <a:pt x="3449" y="282"/>
                    <a:pt x="2320" y="81"/>
                    <a:pt x="1190" y="20"/>
                  </a:cubicBezTo>
                  <a:cubicBezTo>
                    <a:pt x="848" y="0"/>
                    <a:pt x="505" y="0"/>
                    <a:pt x="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0" name="Google Shape;1190;p41"/>
            <p:cNvSpPr/>
            <p:nvPr/>
          </p:nvSpPr>
          <p:spPr>
            <a:xfrm>
              <a:off x="3875500" y="3754150"/>
              <a:ext cx="124025" cy="312200"/>
            </a:xfrm>
            <a:custGeom>
              <a:avLst/>
              <a:gdLst/>
              <a:ahLst/>
              <a:cxnLst/>
              <a:rect l="l" t="t" r="r" b="b"/>
              <a:pathLst>
                <a:path w="4961" h="12488" extrusionOk="0">
                  <a:moveTo>
                    <a:pt x="2606" y="1"/>
                  </a:moveTo>
                  <a:cubicBezTo>
                    <a:pt x="2575" y="1"/>
                    <a:pt x="2544" y="16"/>
                    <a:pt x="2521" y="54"/>
                  </a:cubicBezTo>
                  <a:cubicBezTo>
                    <a:pt x="1977" y="981"/>
                    <a:pt x="1513" y="1969"/>
                    <a:pt x="1150" y="2997"/>
                  </a:cubicBezTo>
                  <a:cubicBezTo>
                    <a:pt x="1069" y="3239"/>
                    <a:pt x="989" y="3481"/>
                    <a:pt x="908" y="3723"/>
                  </a:cubicBezTo>
                  <a:lnTo>
                    <a:pt x="485" y="3360"/>
                  </a:lnTo>
                  <a:cubicBezTo>
                    <a:pt x="467" y="3343"/>
                    <a:pt x="445" y="3336"/>
                    <a:pt x="423" y="3336"/>
                  </a:cubicBezTo>
                  <a:cubicBezTo>
                    <a:pt x="365" y="3336"/>
                    <a:pt x="303" y="3383"/>
                    <a:pt x="303" y="3441"/>
                  </a:cubicBezTo>
                  <a:cubicBezTo>
                    <a:pt x="323" y="4248"/>
                    <a:pt x="384" y="5054"/>
                    <a:pt x="485" y="5861"/>
                  </a:cubicBezTo>
                  <a:lnTo>
                    <a:pt x="182" y="5679"/>
                  </a:lnTo>
                  <a:cubicBezTo>
                    <a:pt x="163" y="5665"/>
                    <a:pt x="142" y="5658"/>
                    <a:pt x="123" y="5658"/>
                  </a:cubicBezTo>
                  <a:cubicBezTo>
                    <a:pt x="59" y="5658"/>
                    <a:pt x="1" y="5723"/>
                    <a:pt x="1" y="5800"/>
                  </a:cubicBezTo>
                  <a:cubicBezTo>
                    <a:pt x="162" y="6566"/>
                    <a:pt x="364" y="7312"/>
                    <a:pt x="626" y="8058"/>
                  </a:cubicBezTo>
                  <a:cubicBezTo>
                    <a:pt x="525" y="7998"/>
                    <a:pt x="404" y="7978"/>
                    <a:pt x="283" y="7978"/>
                  </a:cubicBezTo>
                  <a:cubicBezTo>
                    <a:pt x="278" y="7976"/>
                    <a:pt x="272" y="7975"/>
                    <a:pt x="266" y="7975"/>
                  </a:cubicBezTo>
                  <a:cubicBezTo>
                    <a:pt x="206" y="7975"/>
                    <a:pt x="127" y="8065"/>
                    <a:pt x="182" y="8139"/>
                  </a:cubicBezTo>
                  <a:cubicBezTo>
                    <a:pt x="928" y="9288"/>
                    <a:pt x="1714" y="10417"/>
                    <a:pt x="2521" y="11526"/>
                  </a:cubicBezTo>
                  <a:cubicBezTo>
                    <a:pt x="2763" y="11829"/>
                    <a:pt x="2985" y="12151"/>
                    <a:pt x="3227" y="12454"/>
                  </a:cubicBezTo>
                  <a:cubicBezTo>
                    <a:pt x="3250" y="12477"/>
                    <a:pt x="3288" y="12487"/>
                    <a:pt x="3323" y="12487"/>
                  </a:cubicBezTo>
                  <a:cubicBezTo>
                    <a:pt x="3348" y="12487"/>
                    <a:pt x="3371" y="12482"/>
                    <a:pt x="3388" y="12474"/>
                  </a:cubicBezTo>
                  <a:cubicBezTo>
                    <a:pt x="3428" y="12434"/>
                    <a:pt x="3428" y="12373"/>
                    <a:pt x="3408" y="12333"/>
                  </a:cubicBezTo>
                  <a:cubicBezTo>
                    <a:pt x="3751" y="11183"/>
                    <a:pt x="4114" y="10054"/>
                    <a:pt x="4537" y="8945"/>
                  </a:cubicBezTo>
                  <a:cubicBezTo>
                    <a:pt x="4658" y="8623"/>
                    <a:pt x="4779" y="8300"/>
                    <a:pt x="4900" y="7978"/>
                  </a:cubicBezTo>
                  <a:cubicBezTo>
                    <a:pt x="4936" y="7905"/>
                    <a:pt x="4859" y="7833"/>
                    <a:pt x="4771" y="7833"/>
                  </a:cubicBezTo>
                  <a:cubicBezTo>
                    <a:pt x="4760" y="7833"/>
                    <a:pt x="4749" y="7834"/>
                    <a:pt x="4739" y="7836"/>
                  </a:cubicBezTo>
                  <a:cubicBezTo>
                    <a:pt x="4638" y="7897"/>
                    <a:pt x="4537" y="7937"/>
                    <a:pt x="4436" y="7978"/>
                  </a:cubicBezTo>
                  <a:cubicBezTo>
                    <a:pt x="4739" y="7211"/>
                    <a:pt x="4920" y="6365"/>
                    <a:pt x="4961" y="5538"/>
                  </a:cubicBezTo>
                  <a:cubicBezTo>
                    <a:pt x="4961" y="5276"/>
                    <a:pt x="4961" y="5014"/>
                    <a:pt x="4940" y="4752"/>
                  </a:cubicBezTo>
                  <a:cubicBezTo>
                    <a:pt x="4928" y="4689"/>
                    <a:pt x="4876" y="4657"/>
                    <a:pt x="4829" y="4657"/>
                  </a:cubicBezTo>
                  <a:cubicBezTo>
                    <a:pt x="4801" y="4657"/>
                    <a:pt x="4774" y="4668"/>
                    <a:pt x="4759" y="4691"/>
                  </a:cubicBezTo>
                  <a:cubicBezTo>
                    <a:pt x="4618" y="4792"/>
                    <a:pt x="4497" y="4893"/>
                    <a:pt x="4376" y="5014"/>
                  </a:cubicBezTo>
                  <a:lnTo>
                    <a:pt x="4457" y="2514"/>
                  </a:lnTo>
                  <a:cubicBezTo>
                    <a:pt x="4457" y="2445"/>
                    <a:pt x="4410" y="2404"/>
                    <a:pt x="4355" y="2404"/>
                  </a:cubicBezTo>
                  <a:cubicBezTo>
                    <a:pt x="4329" y="2404"/>
                    <a:pt x="4301" y="2413"/>
                    <a:pt x="4275" y="2433"/>
                  </a:cubicBezTo>
                  <a:cubicBezTo>
                    <a:pt x="4174" y="2493"/>
                    <a:pt x="4094" y="2554"/>
                    <a:pt x="3993" y="2614"/>
                  </a:cubicBezTo>
                  <a:cubicBezTo>
                    <a:pt x="3630" y="1768"/>
                    <a:pt x="3227" y="941"/>
                    <a:pt x="2763" y="134"/>
                  </a:cubicBezTo>
                  <a:cubicBezTo>
                    <a:pt x="2763" y="114"/>
                    <a:pt x="2743" y="94"/>
                    <a:pt x="2723" y="94"/>
                  </a:cubicBezTo>
                  <a:cubicBezTo>
                    <a:pt x="2710" y="43"/>
                    <a:pt x="2658" y="1"/>
                    <a:pt x="2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1" name="Google Shape;1191;p41"/>
            <p:cNvSpPr/>
            <p:nvPr/>
          </p:nvSpPr>
          <p:spPr>
            <a:xfrm>
              <a:off x="3982875" y="4013900"/>
              <a:ext cx="90750" cy="139950"/>
            </a:xfrm>
            <a:custGeom>
              <a:avLst/>
              <a:gdLst/>
              <a:ahLst/>
              <a:cxnLst/>
              <a:rect l="l" t="t" r="r" b="b"/>
              <a:pathLst>
                <a:path w="3630" h="5598" extrusionOk="0">
                  <a:moveTo>
                    <a:pt x="2828" y="1"/>
                  </a:moveTo>
                  <a:cubicBezTo>
                    <a:pt x="2792" y="1"/>
                    <a:pt x="2756" y="11"/>
                    <a:pt x="2722" y="27"/>
                  </a:cubicBezTo>
                  <a:cubicBezTo>
                    <a:pt x="2642" y="47"/>
                    <a:pt x="2561" y="108"/>
                    <a:pt x="2500" y="148"/>
                  </a:cubicBezTo>
                  <a:cubicBezTo>
                    <a:pt x="2420" y="189"/>
                    <a:pt x="2339" y="249"/>
                    <a:pt x="2258" y="289"/>
                  </a:cubicBezTo>
                  <a:cubicBezTo>
                    <a:pt x="2097" y="390"/>
                    <a:pt x="1936" y="491"/>
                    <a:pt x="1795" y="612"/>
                  </a:cubicBezTo>
                  <a:cubicBezTo>
                    <a:pt x="1512" y="814"/>
                    <a:pt x="1270" y="1056"/>
                    <a:pt x="1069" y="1338"/>
                  </a:cubicBezTo>
                  <a:cubicBezTo>
                    <a:pt x="908" y="1560"/>
                    <a:pt x="787" y="1802"/>
                    <a:pt x="706" y="2044"/>
                  </a:cubicBezTo>
                  <a:cubicBezTo>
                    <a:pt x="686" y="2023"/>
                    <a:pt x="666" y="1983"/>
                    <a:pt x="645" y="1943"/>
                  </a:cubicBezTo>
                  <a:cubicBezTo>
                    <a:pt x="634" y="1919"/>
                    <a:pt x="608" y="1909"/>
                    <a:pt x="581" y="1909"/>
                  </a:cubicBezTo>
                  <a:cubicBezTo>
                    <a:pt x="561" y="1909"/>
                    <a:pt x="541" y="1914"/>
                    <a:pt x="524" y="1923"/>
                  </a:cubicBezTo>
                  <a:cubicBezTo>
                    <a:pt x="484" y="1923"/>
                    <a:pt x="464" y="1963"/>
                    <a:pt x="444" y="2003"/>
                  </a:cubicBezTo>
                  <a:cubicBezTo>
                    <a:pt x="343" y="2527"/>
                    <a:pt x="303" y="3032"/>
                    <a:pt x="323" y="3556"/>
                  </a:cubicBezTo>
                  <a:cubicBezTo>
                    <a:pt x="283" y="3515"/>
                    <a:pt x="242" y="3475"/>
                    <a:pt x="202" y="3415"/>
                  </a:cubicBezTo>
                  <a:cubicBezTo>
                    <a:pt x="178" y="3385"/>
                    <a:pt x="151" y="3373"/>
                    <a:pt x="125" y="3373"/>
                  </a:cubicBezTo>
                  <a:cubicBezTo>
                    <a:pt x="61" y="3373"/>
                    <a:pt x="0" y="3444"/>
                    <a:pt x="0" y="3515"/>
                  </a:cubicBezTo>
                  <a:cubicBezTo>
                    <a:pt x="81" y="4161"/>
                    <a:pt x="182" y="4806"/>
                    <a:pt x="323" y="5431"/>
                  </a:cubicBezTo>
                  <a:cubicBezTo>
                    <a:pt x="343" y="5491"/>
                    <a:pt x="383" y="5512"/>
                    <a:pt x="424" y="5512"/>
                  </a:cubicBezTo>
                  <a:cubicBezTo>
                    <a:pt x="440" y="5561"/>
                    <a:pt x="484" y="5597"/>
                    <a:pt x="544" y="5597"/>
                  </a:cubicBezTo>
                  <a:cubicBezTo>
                    <a:pt x="557" y="5597"/>
                    <a:pt x="571" y="5596"/>
                    <a:pt x="585" y="5592"/>
                  </a:cubicBezTo>
                  <a:cubicBezTo>
                    <a:pt x="1412" y="5249"/>
                    <a:pt x="2158" y="4765"/>
                    <a:pt x="2823" y="4161"/>
                  </a:cubicBezTo>
                  <a:cubicBezTo>
                    <a:pt x="2883" y="4100"/>
                    <a:pt x="2863" y="3999"/>
                    <a:pt x="2783" y="3959"/>
                  </a:cubicBezTo>
                  <a:cubicBezTo>
                    <a:pt x="2682" y="3919"/>
                    <a:pt x="2561" y="3898"/>
                    <a:pt x="2460" y="3858"/>
                  </a:cubicBezTo>
                  <a:cubicBezTo>
                    <a:pt x="2823" y="3435"/>
                    <a:pt x="3206" y="3011"/>
                    <a:pt x="3589" y="2608"/>
                  </a:cubicBezTo>
                  <a:cubicBezTo>
                    <a:pt x="3630" y="2548"/>
                    <a:pt x="3630" y="2467"/>
                    <a:pt x="3569" y="2427"/>
                  </a:cubicBezTo>
                  <a:cubicBezTo>
                    <a:pt x="3448" y="2326"/>
                    <a:pt x="3327" y="2205"/>
                    <a:pt x="3226" y="2064"/>
                  </a:cubicBezTo>
                  <a:cubicBezTo>
                    <a:pt x="3246" y="2044"/>
                    <a:pt x="3246" y="2023"/>
                    <a:pt x="3246" y="1983"/>
                  </a:cubicBezTo>
                  <a:cubicBezTo>
                    <a:pt x="3226" y="1600"/>
                    <a:pt x="3186" y="1237"/>
                    <a:pt x="3146" y="854"/>
                  </a:cubicBezTo>
                  <a:cubicBezTo>
                    <a:pt x="3105" y="672"/>
                    <a:pt x="3085" y="471"/>
                    <a:pt x="3045" y="289"/>
                  </a:cubicBezTo>
                  <a:cubicBezTo>
                    <a:pt x="3045" y="209"/>
                    <a:pt x="3025" y="128"/>
                    <a:pt x="2964" y="68"/>
                  </a:cubicBezTo>
                  <a:cubicBezTo>
                    <a:pt x="2929" y="20"/>
                    <a:pt x="2879" y="1"/>
                    <a:pt x="2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2" name="Google Shape;1192;p41"/>
            <p:cNvSpPr/>
            <p:nvPr/>
          </p:nvSpPr>
          <p:spPr>
            <a:xfrm>
              <a:off x="3680425" y="3640200"/>
              <a:ext cx="366925" cy="679525"/>
            </a:xfrm>
            <a:custGeom>
              <a:avLst/>
              <a:gdLst/>
              <a:ahLst/>
              <a:cxnLst/>
              <a:rect l="l" t="t" r="r" b="b"/>
              <a:pathLst>
                <a:path w="14677" h="27181" extrusionOk="0">
                  <a:moveTo>
                    <a:pt x="3198" y="0"/>
                  </a:moveTo>
                  <a:cubicBezTo>
                    <a:pt x="3159" y="0"/>
                    <a:pt x="3121" y="22"/>
                    <a:pt x="3106" y="75"/>
                  </a:cubicBezTo>
                  <a:cubicBezTo>
                    <a:pt x="2602" y="1789"/>
                    <a:pt x="2461" y="3583"/>
                    <a:pt x="2662" y="5358"/>
                  </a:cubicBezTo>
                  <a:cubicBezTo>
                    <a:pt x="2864" y="7132"/>
                    <a:pt x="3388" y="8866"/>
                    <a:pt x="4255" y="10419"/>
                  </a:cubicBezTo>
                  <a:cubicBezTo>
                    <a:pt x="4759" y="11346"/>
                    <a:pt x="5384" y="12193"/>
                    <a:pt x="6009" y="13040"/>
                  </a:cubicBezTo>
                  <a:cubicBezTo>
                    <a:pt x="6634" y="13886"/>
                    <a:pt x="7300" y="14733"/>
                    <a:pt x="7945" y="15580"/>
                  </a:cubicBezTo>
                  <a:cubicBezTo>
                    <a:pt x="8489" y="16286"/>
                    <a:pt x="9013" y="16992"/>
                    <a:pt x="9538" y="17717"/>
                  </a:cubicBezTo>
                  <a:cubicBezTo>
                    <a:pt x="8388" y="17133"/>
                    <a:pt x="7239" y="16568"/>
                    <a:pt x="6090" y="16024"/>
                  </a:cubicBezTo>
                  <a:cubicBezTo>
                    <a:pt x="4840" y="15419"/>
                    <a:pt x="3590" y="14854"/>
                    <a:pt x="2319" y="14290"/>
                  </a:cubicBezTo>
                  <a:cubicBezTo>
                    <a:pt x="1594" y="13967"/>
                    <a:pt x="888" y="13665"/>
                    <a:pt x="162" y="13362"/>
                  </a:cubicBezTo>
                  <a:cubicBezTo>
                    <a:pt x="151" y="13359"/>
                    <a:pt x="140" y="13357"/>
                    <a:pt x="129" y="13357"/>
                  </a:cubicBezTo>
                  <a:cubicBezTo>
                    <a:pt x="81" y="13357"/>
                    <a:pt x="37" y="13390"/>
                    <a:pt x="21" y="13423"/>
                  </a:cubicBezTo>
                  <a:cubicBezTo>
                    <a:pt x="1" y="13483"/>
                    <a:pt x="41" y="13544"/>
                    <a:pt x="81" y="13564"/>
                  </a:cubicBezTo>
                  <a:cubicBezTo>
                    <a:pt x="1372" y="14108"/>
                    <a:pt x="2622" y="14673"/>
                    <a:pt x="3892" y="15237"/>
                  </a:cubicBezTo>
                  <a:cubicBezTo>
                    <a:pt x="5142" y="15802"/>
                    <a:pt x="6392" y="16407"/>
                    <a:pt x="7622" y="17012"/>
                  </a:cubicBezTo>
                  <a:cubicBezTo>
                    <a:pt x="8328" y="17354"/>
                    <a:pt x="9013" y="17697"/>
                    <a:pt x="9719" y="18060"/>
                  </a:cubicBezTo>
                  <a:cubicBezTo>
                    <a:pt x="9739" y="18060"/>
                    <a:pt x="9759" y="18080"/>
                    <a:pt x="9780" y="18080"/>
                  </a:cubicBezTo>
                  <a:cubicBezTo>
                    <a:pt x="10384" y="18947"/>
                    <a:pt x="10949" y="19834"/>
                    <a:pt x="11453" y="20762"/>
                  </a:cubicBezTo>
                  <a:cubicBezTo>
                    <a:pt x="11554" y="20943"/>
                    <a:pt x="11655" y="21125"/>
                    <a:pt x="11735" y="21306"/>
                  </a:cubicBezTo>
                  <a:cubicBezTo>
                    <a:pt x="11755" y="21326"/>
                    <a:pt x="11755" y="21347"/>
                    <a:pt x="11776" y="21367"/>
                  </a:cubicBezTo>
                  <a:cubicBezTo>
                    <a:pt x="12562" y="22940"/>
                    <a:pt x="13147" y="24613"/>
                    <a:pt x="13368" y="26367"/>
                  </a:cubicBezTo>
                  <a:cubicBezTo>
                    <a:pt x="13389" y="26609"/>
                    <a:pt x="13429" y="26851"/>
                    <a:pt x="13429" y="27093"/>
                  </a:cubicBezTo>
                  <a:cubicBezTo>
                    <a:pt x="13438" y="27154"/>
                    <a:pt x="13484" y="27181"/>
                    <a:pt x="13532" y="27181"/>
                  </a:cubicBezTo>
                  <a:cubicBezTo>
                    <a:pt x="13595" y="27181"/>
                    <a:pt x="13662" y="27133"/>
                    <a:pt x="13651" y="27053"/>
                  </a:cubicBezTo>
                  <a:cubicBezTo>
                    <a:pt x="13530" y="25178"/>
                    <a:pt x="12965" y="23363"/>
                    <a:pt x="12179" y="21689"/>
                  </a:cubicBezTo>
                  <a:cubicBezTo>
                    <a:pt x="12199" y="21669"/>
                    <a:pt x="12219" y="21649"/>
                    <a:pt x="12219" y="21629"/>
                  </a:cubicBezTo>
                  <a:cubicBezTo>
                    <a:pt x="12562" y="20923"/>
                    <a:pt x="12905" y="20218"/>
                    <a:pt x="13227" y="19492"/>
                  </a:cubicBezTo>
                  <a:cubicBezTo>
                    <a:pt x="13550" y="18786"/>
                    <a:pt x="13852" y="18060"/>
                    <a:pt x="14155" y="17334"/>
                  </a:cubicBezTo>
                  <a:cubicBezTo>
                    <a:pt x="14316" y="16931"/>
                    <a:pt x="14477" y="16528"/>
                    <a:pt x="14639" y="16104"/>
                  </a:cubicBezTo>
                  <a:cubicBezTo>
                    <a:pt x="14676" y="16029"/>
                    <a:pt x="14612" y="15969"/>
                    <a:pt x="14544" y="15969"/>
                  </a:cubicBezTo>
                  <a:cubicBezTo>
                    <a:pt x="14503" y="15969"/>
                    <a:pt x="14460" y="15991"/>
                    <a:pt x="14437" y="16044"/>
                  </a:cubicBezTo>
                  <a:cubicBezTo>
                    <a:pt x="14155" y="16770"/>
                    <a:pt x="13852" y="17496"/>
                    <a:pt x="13550" y="18201"/>
                  </a:cubicBezTo>
                  <a:cubicBezTo>
                    <a:pt x="13227" y="18927"/>
                    <a:pt x="12905" y="19653"/>
                    <a:pt x="12582" y="20359"/>
                  </a:cubicBezTo>
                  <a:cubicBezTo>
                    <a:pt x="12421" y="20722"/>
                    <a:pt x="12239" y="21085"/>
                    <a:pt x="12058" y="21447"/>
                  </a:cubicBezTo>
                  <a:cubicBezTo>
                    <a:pt x="12038" y="21387"/>
                    <a:pt x="11997" y="21326"/>
                    <a:pt x="11957" y="21246"/>
                  </a:cubicBezTo>
                  <a:cubicBezTo>
                    <a:pt x="11997" y="20298"/>
                    <a:pt x="11856" y="19330"/>
                    <a:pt x="11655" y="18403"/>
                  </a:cubicBezTo>
                  <a:cubicBezTo>
                    <a:pt x="11413" y="17435"/>
                    <a:pt x="11110" y="16508"/>
                    <a:pt x="10848" y="15560"/>
                  </a:cubicBezTo>
                  <a:cubicBezTo>
                    <a:pt x="10566" y="14633"/>
                    <a:pt x="10324" y="13685"/>
                    <a:pt x="10183" y="12717"/>
                  </a:cubicBezTo>
                  <a:cubicBezTo>
                    <a:pt x="10062" y="11769"/>
                    <a:pt x="10042" y="10822"/>
                    <a:pt x="10122" y="9874"/>
                  </a:cubicBezTo>
                  <a:cubicBezTo>
                    <a:pt x="10203" y="8926"/>
                    <a:pt x="10384" y="7999"/>
                    <a:pt x="10647" y="7092"/>
                  </a:cubicBezTo>
                  <a:cubicBezTo>
                    <a:pt x="10687" y="6971"/>
                    <a:pt x="10727" y="6850"/>
                    <a:pt x="10768" y="6749"/>
                  </a:cubicBezTo>
                  <a:cubicBezTo>
                    <a:pt x="10793" y="6660"/>
                    <a:pt x="10714" y="6595"/>
                    <a:pt x="10642" y="6595"/>
                  </a:cubicBezTo>
                  <a:cubicBezTo>
                    <a:pt x="10600" y="6595"/>
                    <a:pt x="10561" y="6616"/>
                    <a:pt x="10546" y="6668"/>
                  </a:cubicBezTo>
                  <a:cubicBezTo>
                    <a:pt x="10243" y="7576"/>
                    <a:pt x="10042" y="8523"/>
                    <a:pt x="9941" y="9471"/>
                  </a:cubicBezTo>
                  <a:cubicBezTo>
                    <a:pt x="9840" y="10419"/>
                    <a:pt x="9820" y="11386"/>
                    <a:pt x="9921" y="12334"/>
                  </a:cubicBezTo>
                  <a:cubicBezTo>
                    <a:pt x="10022" y="13302"/>
                    <a:pt x="10243" y="14249"/>
                    <a:pt x="10505" y="15197"/>
                  </a:cubicBezTo>
                  <a:cubicBezTo>
                    <a:pt x="10768" y="16145"/>
                    <a:pt x="11090" y="17072"/>
                    <a:pt x="11332" y="18040"/>
                  </a:cubicBezTo>
                  <a:cubicBezTo>
                    <a:pt x="11554" y="18947"/>
                    <a:pt x="11735" y="19895"/>
                    <a:pt x="11755" y="20843"/>
                  </a:cubicBezTo>
                  <a:cubicBezTo>
                    <a:pt x="10909" y="19230"/>
                    <a:pt x="9860" y="17738"/>
                    <a:pt x="8771" y="16306"/>
                  </a:cubicBezTo>
                  <a:cubicBezTo>
                    <a:pt x="7501" y="14612"/>
                    <a:pt x="6130" y="12979"/>
                    <a:pt x="4981" y="11205"/>
                  </a:cubicBezTo>
                  <a:cubicBezTo>
                    <a:pt x="3993" y="9652"/>
                    <a:pt x="3307" y="7939"/>
                    <a:pt x="2985" y="6124"/>
                  </a:cubicBezTo>
                  <a:cubicBezTo>
                    <a:pt x="2682" y="4350"/>
                    <a:pt x="2743" y="2535"/>
                    <a:pt x="3146" y="781"/>
                  </a:cubicBezTo>
                  <a:cubicBezTo>
                    <a:pt x="3207" y="579"/>
                    <a:pt x="3247" y="357"/>
                    <a:pt x="3307" y="136"/>
                  </a:cubicBezTo>
                  <a:cubicBezTo>
                    <a:pt x="3333" y="60"/>
                    <a:pt x="3264" y="0"/>
                    <a:pt x="3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93" name="Google Shape;1193;p41"/>
          <p:cNvGrpSpPr/>
          <p:nvPr/>
        </p:nvGrpSpPr>
        <p:grpSpPr>
          <a:xfrm rot="-9731521" flipH="1">
            <a:off x="11178151" y="1514807"/>
            <a:ext cx="790833" cy="630643"/>
            <a:chOff x="2814675" y="2284550"/>
            <a:chExt cx="594650" cy="473025"/>
          </a:xfrm>
        </p:grpSpPr>
        <p:sp>
          <p:nvSpPr>
            <p:cNvPr id="1194" name="Google Shape;1194;p41"/>
            <p:cNvSpPr/>
            <p:nvPr/>
          </p:nvSpPr>
          <p:spPr>
            <a:xfrm>
              <a:off x="2877350" y="2605850"/>
              <a:ext cx="126575" cy="118600"/>
            </a:xfrm>
            <a:custGeom>
              <a:avLst/>
              <a:gdLst/>
              <a:ahLst/>
              <a:cxnLst/>
              <a:rect l="l" t="t" r="r" b="b"/>
              <a:pathLst>
                <a:path w="5063" h="4744" extrusionOk="0">
                  <a:moveTo>
                    <a:pt x="2519" y="0"/>
                  </a:moveTo>
                  <a:cubicBezTo>
                    <a:pt x="1362" y="0"/>
                    <a:pt x="357" y="852"/>
                    <a:pt x="175" y="2033"/>
                  </a:cubicBezTo>
                  <a:cubicBezTo>
                    <a:pt x="0" y="3312"/>
                    <a:pt x="877" y="4540"/>
                    <a:pt x="2181" y="4715"/>
                  </a:cubicBezTo>
                  <a:cubicBezTo>
                    <a:pt x="2303" y="4734"/>
                    <a:pt x="2424" y="4743"/>
                    <a:pt x="2544" y="4743"/>
                  </a:cubicBezTo>
                  <a:cubicBezTo>
                    <a:pt x="3700" y="4743"/>
                    <a:pt x="4703" y="3893"/>
                    <a:pt x="4862" y="2735"/>
                  </a:cubicBezTo>
                  <a:cubicBezTo>
                    <a:pt x="5063" y="1432"/>
                    <a:pt x="4160" y="229"/>
                    <a:pt x="2882" y="28"/>
                  </a:cubicBezTo>
                  <a:cubicBezTo>
                    <a:pt x="2760" y="10"/>
                    <a:pt x="2639" y="0"/>
                    <a:pt x="25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5" name="Google Shape;1195;p41"/>
            <p:cNvSpPr/>
            <p:nvPr/>
          </p:nvSpPr>
          <p:spPr>
            <a:xfrm>
              <a:off x="2814675" y="2418650"/>
              <a:ext cx="126600" cy="118925"/>
            </a:xfrm>
            <a:custGeom>
              <a:avLst/>
              <a:gdLst/>
              <a:ahLst/>
              <a:cxnLst/>
              <a:rect l="l" t="t" r="r" b="b"/>
              <a:pathLst>
                <a:path w="5064" h="4757" extrusionOk="0">
                  <a:moveTo>
                    <a:pt x="2551" y="0"/>
                  </a:moveTo>
                  <a:cubicBezTo>
                    <a:pt x="1381" y="0"/>
                    <a:pt x="360" y="836"/>
                    <a:pt x="176" y="2028"/>
                  </a:cubicBezTo>
                  <a:cubicBezTo>
                    <a:pt x="1" y="3331"/>
                    <a:pt x="878" y="4534"/>
                    <a:pt x="2181" y="4734"/>
                  </a:cubicBezTo>
                  <a:cubicBezTo>
                    <a:pt x="2293" y="4749"/>
                    <a:pt x="2403" y="4757"/>
                    <a:pt x="2513" y="4757"/>
                  </a:cubicBezTo>
                  <a:cubicBezTo>
                    <a:pt x="3683" y="4757"/>
                    <a:pt x="4705" y="3921"/>
                    <a:pt x="4888" y="2729"/>
                  </a:cubicBezTo>
                  <a:cubicBezTo>
                    <a:pt x="5063" y="1426"/>
                    <a:pt x="4186" y="223"/>
                    <a:pt x="2883" y="23"/>
                  </a:cubicBezTo>
                  <a:cubicBezTo>
                    <a:pt x="2772" y="8"/>
                    <a:pt x="2661" y="0"/>
                    <a:pt x="2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6" name="Google Shape;1196;p41"/>
            <p:cNvSpPr/>
            <p:nvPr/>
          </p:nvSpPr>
          <p:spPr>
            <a:xfrm>
              <a:off x="2995750" y="2386700"/>
              <a:ext cx="127225" cy="118925"/>
            </a:xfrm>
            <a:custGeom>
              <a:avLst/>
              <a:gdLst/>
              <a:ahLst/>
              <a:cxnLst/>
              <a:rect l="l" t="t" r="r" b="b"/>
              <a:pathLst>
                <a:path w="5089" h="4757" extrusionOk="0">
                  <a:moveTo>
                    <a:pt x="2577" y="0"/>
                  </a:moveTo>
                  <a:cubicBezTo>
                    <a:pt x="1407" y="0"/>
                    <a:pt x="385" y="836"/>
                    <a:pt x="201" y="2027"/>
                  </a:cubicBezTo>
                  <a:cubicBezTo>
                    <a:pt x="1" y="3331"/>
                    <a:pt x="903" y="4534"/>
                    <a:pt x="2206" y="4734"/>
                  </a:cubicBezTo>
                  <a:cubicBezTo>
                    <a:pt x="2316" y="4749"/>
                    <a:pt x="2425" y="4756"/>
                    <a:pt x="2533" y="4756"/>
                  </a:cubicBezTo>
                  <a:cubicBezTo>
                    <a:pt x="3687" y="4756"/>
                    <a:pt x="4728" y="3921"/>
                    <a:pt x="4888" y="2729"/>
                  </a:cubicBezTo>
                  <a:cubicBezTo>
                    <a:pt x="5089" y="1426"/>
                    <a:pt x="4186" y="223"/>
                    <a:pt x="2908" y="22"/>
                  </a:cubicBezTo>
                  <a:cubicBezTo>
                    <a:pt x="2797" y="7"/>
                    <a:pt x="2686" y="0"/>
                    <a:pt x="2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7" name="Google Shape;1197;p41"/>
            <p:cNvSpPr/>
            <p:nvPr/>
          </p:nvSpPr>
          <p:spPr>
            <a:xfrm>
              <a:off x="3107925" y="2509975"/>
              <a:ext cx="127200" cy="118600"/>
            </a:xfrm>
            <a:custGeom>
              <a:avLst/>
              <a:gdLst/>
              <a:ahLst/>
              <a:cxnLst/>
              <a:rect l="l" t="t" r="r" b="b"/>
              <a:pathLst>
                <a:path w="5088" h="4744" extrusionOk="0">
                  <a:moveTo>
                    <a:pt x="2544" y="1"/>
                  </a:moveTo>
                  <a:cubicBezTo>
                    <a:pt x="1387" y="1"/>
                    <a:pt x="382" y="850"/>
                    <a:pt x="201" y="2009"/>
                  </a:cubicBezTo>
                  <a:cubicBezTo>
                    <a:pt x="0" y="3312"/>
                    <a:pt x="902" y="4515"/>
                    <a:pt x="2206" y="4715"/>
                  </a:cubicBezTo>
                  <a:cubicBezTo>
                    <a:pt x="2325" y="4734"/>
                    <a:pt x="2445" y="4743"/>
                    <a:pt x="2563" y="4743"/>
                  </a:cubicBezTo>
                  <a:cubicBezTo>
                    <a:pt x="3705" y="4743"/>
                    <a:pt x="4728" y="3892"/>
                    <a:pt x="4887" y="2710"/>
                  </a:cubicBezTo>
                  <a:cubicBezTo>
                    <a:pt x="5088" y="1432"/>
                    <a:pt x="4186" y="229"/>
                    <a:pt x="2907" y="29"/>
                  </a:cubicBezTo>
                  <a:cubicBezTo>
                    <a:pt x="2785" y="10"/>
                    <a:pt x="2664" y="1"/>
                    <a:pt x="2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8" name="Google Shape;1198;p41"/>
            <p:cNvSpPr/>
            <p:nvPr/>
          </p:nvSpPr>
          <p:spPr>
            <a:xfrm>
              <a:off x="3136750" y="2284550"/>
              <a:ext cx="126575" cy="118950"/>
            </a:xfrm>
            <a:custGeom>
              <a:avLst/>
              <a:gdLst/>
              <a:ahLst/>
              <a:cxnLst/>
              <a:rect l="l" t="t" r="r" b="b"/>
              <a:pathLst>
                <a:path w="5063" h="4758" extrusionOk="0">
                  <a:moveTo>
                    <a:pt x="2551" y="1"/>
                  </a:moveTo>
                  <a:cubicBezTo>
                    <a:pt x="1381" y="1"/>
                    <a:pt x="359" y="836"/>
                    <a:pt x="175" y="2028"/>
                  </a:cubicBezTo>
                  <a:cubicBezTo>
                    <a:pt x="0" y="3331"/>
                    <a:pt x="877" y="4534"/>
                    <a:pt x="2180" y="4735"/>
                  </a:cubicBezTo>
                  <a:cubicBezTo>
                    <a:pt x="2292" y="4750"/>
                    <a:pt x="2403" y="4757"/>
                    <a:pt x="2512" y="4757"/>
                  </a:cubicBezTo>
                  <a:cubicBezTo>
                    <a:pt x="3682" y="4757"/>
                    <a:pt x="4702" y="3922"/>
                    <a:pt x="4862" y="2730"/>
                  </a:cubicBezTo>
                  <a:cubicBezTo>
                    <a:pt x="5063" y="1427"/>
                    <a:pt x="4160" y="224"/>
                    <a:pt x="2882" y="23"/>
                  </a:cubicBezTo>
                  <a:cubicBezTo>
                    <a:pt x="2771" y="8"/>
                    <a:pt x="2660" y="1"/>
                    <a:pt x="25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9" name="Google Shape;1199;p41"/>
            <p:cNvSpPr/>
            <p:nvPr/>
          </p:nvSpPr>
          <p:spPr>
            <a:xfrm>
              <a:off x="2914925" y="2517700"/>
              <a:ext cx="494400" cy="239875"/>
            </a:xfrm>
            <a:custGeom>
              <a:avLst/>
              <a:gdLst/>
              <a:ahLst/>
              <a:cxnLst/>
              <a:rect l="l" t="t" r="r" b="b"/>
              <a:pathLst>
                <a:path w="19776" h="9595" extrusionOk="0">
                  <a:moveTo>
                    <a:pt x="254" y="0"/>
                  </a:moveTo>
                  <a:cubicBezTo>
                    <a:pt x="189" y="0"/>
                    <a:pt x="120" y="27"/>
                    <a:pt x="76" y="71"/>
                  </a:cubicBezTo>
                  <a:cubicBezTo>
                    <a:pt x="1" y="171"/>
                    <a:pt x="26" y="271"/>
                    <a:pt x="126" y="371"/>
                  </a:cubicBezTo>
                  <a:cubicBezTo>
                    <a:pt x="1104" y="1399"/>
                    <a:pt x="2181" y="2351"/>
                    <a:pt x="3309" y="3229"/>
                  </a:cubicBezTo>
                  <a:cubicBezTo>
                    <a:pt x="4437" y="4106"/>
                    <a:pt x="5615" y="4908"/>
                    <a:pt x="6868" y="5610"/>
                  </a:cubicBezTo>
                  <a:cubicBezTo>
                    <a:pt x="6968" y="5685"/>
                    <a:pt x="7069" y="5735"/>
                    <a:pt x="7194" y="5785"/>
                  </a:cubicBezTo>
                  <a:cubicBezTo>
                    <a:pt x="6304" y="5833"/>
                    <a:pt x="5424" y="5861"/>
                    <a:pt x="4541" y="5861"/>
                  </a:cubicBezTo>
                  <a:cubicBezTo>
                    <a:pt x="4057" y="5861"/>
                    <a:pt x="3572" y="5853"/>
                    <a:pt x="3084" y="5835"/>
                  </a:cubicBezTo>
                  <a:cubicBezTo>
                    <a:pt x="2983" y="5835"/>
                    <a:pt x="2883" y="5885"/>
                    <a:pt x="2858" y="6011"/>
                  </a:cubicBezTo>
                  <a:cubicBezTo>
                    <a:pt x="2833" y="6111"/>
                    <a:pt x="2908" y="6236"/>
                    <a:pt x="3033" y="6236"/>
                  </a:cubicBezTo>
                  <a:cubicBezTo>
                    <a:pt x="3575" y="6254"/>
                    <a:pt x="4117" y="6262"/>
                    <a:pt x="4658" y="6262"/>
                  </a:cubicBezTo>
                  <a:cubicBezTo>
                    <a:pt x="5645" y="6262"/>
                    <a:pt x="6633" y="6235"/>
                    <a:pt x="7620" y="6186"/>
                  </a:cubicBezTo>
                  <a:cubicBezTo>
                    <a:pt x="7670" y="6161"/>
                    <a:pt x="7720" y="6136"/>
                    <a:pt x="7745" y="6111"/>
                  </a:cubicBezTo>
                  <a:cubicBezTo>
                    <a:pt x="8723" y="6612"/>
                    <a:pt x="9700" y="7088"/>
                    <a:pt x="10703" y="7489"/>
                  </a:cubicBezTo>
                  <a:cubicBezTo>
                    <a:pt x="12031" y="8016"/>
                    <a:pt x="13409" y="8467"/>
                    <a:pt x="14788" y="8792"/>
                  </a:cubicBezTo>
                  <a:cubicBezTo>
                    <a:pt x="16166" y="9143"/>
                    <a:pt x="17570" y="9394"/>
                    <a:pt x="18998" y="9544"/>
                  </a:cubicBezTo>
                  <a:cubicBezTo>
                    <a:pt x="19174" y="9569"/>
                    <a:pt x="19349" y="9569"/>
                    <a:pt x="19525" y="9594"/>
                  </a:cubicBezTo>
                  <a:cubicBezTo>
                    <a:pt x="19650" y="9594"/>
                    <a:pt x="19750" y="9519"/>
                    <a:pt x="19775" y="9419"/>
                  </a:cubicBezTo>
                  <a:cubicBezTo>
                    <a:pt x="19775" y="9319"/>
                    <a:pt x="19700" y="9193"/>
                    <a:pt x="19600" y="9193"/>
                  </a:cubicBezTo>
                  <a:cubicBezTo>
                    <a:pt x="18171" y="9068"/>
                    <a:pt x="16768" y="8868"/>
                    <a:pt x="15389" y="8542"/>
                  </a:cubicBezTo>
                  <a:cubicBezTo>
                    <a:pt x="15189" y="8492"/>
                    <a:pt x="14988" y="8442"/>
                    <a:pt x="14788" y="8391"/>
                  </a:cubicBezTo>
                  <a:cubicBezTo>
                    <a:pt x="14788" y="8366"/>
                    <a:pt x="14788" y="8316"/>
                    <a:pt x="14763" y="8266"/>
                  </a:cubicBezTo>
                  <a:cubicBezTo>
                    <a:pt x="13710" y="6988"/>
                    <a:pt x="12683" y="5710"/>
                    <a:pt x="11655" y="4432"/>
                  </a:cubicBezTo>
                  <a:cubicBezTo>
                    <a:pt x="11614" y="4376"/>
                    <a:pt x="11559" y="4353"/>
                    <a:pt x="11504" y="4353"/>
                  </a:cubicBezTo>
                  <a:cubicBezTo>
                    <a:pt x="11361" y="4353"/>
                    <a:pt x="11220" y="4512"/>
                    <a:pt x="11329" y="4657"/>
                  </a:cubicBezTo>
                  <a:lnTo>
                    <a:pt x="14211" y="8241"/>
                  </a:lnTo>
                  <a:cubicBezTo>
                    <a:pt x="13234" y="7965"/>
                    <a:pt x="12282" y="7665"/>
                    <a:pt x="11354" y="7314"/>
                  </a:cubicBezTo>
                  <a:cubicBezTo>
                    <a:pt x="10026" y="6787"/>
                    <a:pt x="8748" y="6186"/>
                    <a:pt x="7495" y="5509"/>
                  </a:cubicBezTo>
                  <a:cubicBezTo>
                    <a:pt x="6267" y="4833"/>
                    <a:pt x="5063" y="4056"/>
                    <a:pt x="3936" y="3203"/>
                  </a:cubicBezTo>
                  <a:cubicBezTo>
                    <a:pt x="2808" y="2376"/>
                    <a:pt x="1730" y="1424"/>
                    <a:pt x="728" y="422"/>
                  </a:cubicBezTo>
                  <a:cubicBezTo>
                    <a:pt x="602" y="296"/>
                    <a:pt x="477" y="171"/>
                    <a:pt x="377" y="46"/>
                  </a:cubicBezTo>
                  <a:cubicBezTo>
                    <a:pt x="345" y="14"/>
                    <a:pt x="301"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0" name="Google Shape;1200;p41"/>
            <p:cNvSpPr/>
            <p:nvPr/>
          </p:nvSpPr>
          <p:spPr>
            <a:xfrm>
              <a:off x="3098525" y="2487625"/>
              <a:ext cx="36350" cy="31725"/>
            </a:xfrm>
            <a:custGeom>
              <a:avLst/>
              <a:gdLst/>
              <a:ahLst/>
              <a:cxnLst/>
              <a:rect l="l" t="t" r="r" b="b"/>
              <a:pathLst>
                <a:path w="1454" h="1269" extrusionOk="0">
                  <a:moveTo>
                    <a:pt x="238" y="0"/>
                  </a:moveTo>
                  <a:cubicBezTo>
                    <a:pt x="180" y="0"/>
                    <a:pt x="119" y="27"/>
                    <a:pt x="75" y="71"/>
                  </a:cubicBezTo>
                  <a:cubicBezTo>
                    <a:pt x="0" y="171"/>
                    <a:pt x="25" y="271"/>
                    <a:pt x="100" y="346"/>
                  </a:cubicBezTo>
                  <a:cubicBezTo>
                    <a:pt x="451" y="647"/>
                    <a:pt x="777" y="948"/>
                    <a:pt x="1103" y="1224"/>
                  </a:cubicBezTo>
                  <a:cubicBezTo>
                    <a:pt x="1145" y="1255"/>
                    <a:pt x="1191" y="1269"/>
                    <a:pt x="1237" y="1269"/>
                  </a:cubicBezTo>
                  <a:cubicBezTo>
                    <a:pt x="1299" y="1269"/>
                    <a:pt x="1360" y="1242"/>
                    <a:pt x="1404" y="1198"/>
                  </a:cubicBezTo>
                  <a:cubicBezTo>
                    <a:pt x="1454" y="1098"/>
                    <a:pt x="1454" y="998"/>
                    <a:pt x="1354" y="923"/>
                  </a:cubicBezTo>
                  <a:cubicBezTo>
                    <a:pt x="1028" y="622"/>
                    <a:pt x="702" y="321"/>
                    <a:pt x="351" y="46"/>
                  </a:cubicBezTo>
                  <a:cubicBezTo>
                    <a:pt x="320" y="14"/>
                    <a:pt x="279" y="0"/>
                    <a:pt x="238" y="0"/>
                  </a:cubicBezTo>
                  <a:close/>
                </a:path>
              </a:pathLst>
            </a:custGeom>
            <a:solidFill>
              <a:srgbClr val="292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1" name="Google Shape;1201;p41"/>
            <p:cNvSpPr/>
            <p:nvPr/>
          </p:nvSpPr>
          <p:spPr>
            <a:xfrm>
              <a:off x="3174250" y="2400100"/>
              <a:ext cx="29000" cy="114350"/>
            </a:xfrm>
            <a:custGeom>
              <a:avLst/>
              <a:gdLst/>
              <a:ahLst/>
              <a:cxnLst/>
              <a:rect l="l" t="t" r="r" b="b"/>
              <a:pathLst>
                <a:path w="1160" h="4574" extrusionOk="0">
                  <a:moveTo>
                    <a:pt x="943" y="1"/>
                  </a:moveTo>
                  <a:cubicBezTo>
                    <a:pt x="855" y="1"/>
                    <a:pt x="764" y="53"/>
                    <a:pt x="731" y="163"/>
                  </a:cubicBezTo>
                  <a:cubicBezTo>
                    <a:pt x="455" y="1542"/>
                    <a:pt x="204" y="2945"/>
                    <a:pt x="29" y="4349"/>
                  </a:cubicBezTo>
                  <a:cubicBezTo>
                    <a:pt x="1" y="4489"/>
                    <a:pt x="114" y="4574"/>
                    <a:pt x="223" y="4574"/>
                  </a:cubicBezTo>
                  <a:cubicBezTo>
                    <a:pt x="309" y="4574"/>
                    <a:pt x="394" y="4520"/>
                    <a:pt x="405" y="4399"/>
                  </a:cubicBezTo>
                  <a:cubicBezTo>
                    <a:pt x="605" y="3020"/>
                    <a:pt x="856" y="1617"/>
                    <a:pt x="1132" y="238"/>
                  </a:cubicBezTo>
                  <a:cubicBezTo>
                    <a:pt x="1160" y="84"/>
                    <a:pt x="1055" y="1"/>
                    <a:pt x="943" y="1"/>
                  </a:cubicBezTo>
                  <a:close/>
                </a:path>
              </a:pathLst>
            </a:custGeom>
            <a:solidFill>
              <a:srgbClr val="292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02" name="Google Shape;1202;p41"/>
          <p:cNvGrpSpPr/>
          <p:nvPr/>
        </p:nvGrpSpPr>
        <p:grpSpPr>
          <a:xfrm rot="-5400000" flipH="1">
            <a:off x="9396920" y="5861482"/>
            <a:ext cx="588352" cy="566582"/>
            <a:chOff x="2963650" y="2018625"/>
            <a:chExt cx="305500" cy="294925"/>
          </a:xfrm>
        </p:grpSpPr>
        <p:sp>
          <p:nvSpPr>
            <p:cNvPr id="1203" name="Google Shape;1203;p41"/>
            <p:cNvSpPr/>
            <p:nvPr/>
          </p:nvSpPr>
          <p:spPr>
            <a:xfrm>
              <a:off x="2963650" y="2018625"/>
              <a:ext cx="305500" cy="294925"/>
            </a:xfrm>
            <a:custGeom>
              <a:avLst/>
              <a:gdLst/>
              <a:ahLst/>
              <a:cxnLst/>
              <a:rect l="l" t="t" r="r" b="b"/>
              <a:pathLst>
                <a:path w="12220" h="11797" extrusionOk="0">
                  <a:moveTo>
                    <a:pt x="4445" y="0"/>
                  </a:moveTo>
                  <a:cubicBezTo>
                    <a:pt x="4211" y="0"/>
                    <a:pt x="3973" y="84"/>
                    <a:pt x="3751" y="277"/>
                  </a:cubicBezTo>
                  <a:cubicBezTo>
                    <a:pt x="3388" y="599"/>
                    <a:pt x="3287" y="1023"/>
                    <a:pt x="3348" y="1426"/>
                  </a:cubicBezTo>
                  <a:cubicBezTo>
                    <a:pt x="3206" y="1305"/>
                    <a:pt x="3045" y="1204"/>
                    <a:pt x="2823" y="1184"/>
                  </a:cubicBezTo>
                  <a:cubicBezTo>
                    <a:pt x="2814" y="1184"/>
                    <a:pt x="2804" y="1184"/>
                    <a:pt x="2795" y="1184"/>
                  </a:cubicBezTo>
                  <a:cubicBezTo>
                    <a:pt x="2088" y="1184"/>
                    <a:pt x="1735" y="1918"/>
                    <a:pt x="1775" y="2555"/>
                  </a:cubicBezTo>
                  <a:cubicBezTo>
                    <a:pt x="1896" y="4027"/>
                    <a:pt x="3227" y="4914"/>
                    <a:pt x="4416" y="5539"/>
                  </a:cubicBezTo>
                  <a:cubicBezTo>
                    <a:pt x="4436" y="5559"/>
                    <a:pt x="4436" y="5579"/>
                    <a:pt x="4436" y="5579"/>
                  </a:cubicBezTo>
                  <a:cubicBezTo>
                    <a:pt x="3811" y="5458"/>
                    <a:pt x="3166" y="5358"/>
                    <a:pt x="2541" y="5317"/>
                  </a:cubicBezTo>
                  <a:cubicBezTo>
                    <a:pt x="2501" y="5316"/>
                    <a:pt x="2460" y="5316"/>
                    <a:pt x="2420" y="5316"/>
                  </a:cubicBezTo>
                  <a:cubicBezTo>
                    <a:pt x="1709" y="5316"/>
                    <a:pt x="958" y="5488"/>
                    <a:pt x="424" y="6003"/>
                  </a:cubicBezTo>
                  <a:cubicBezTo>
                    <a:pt x="202" y="6225"/>
                    <a:pt x="1" y="6487"/>
                    <a:pt x="122" y="6809"/>
                  </a:cubicBezTo>
                  <a:cubicBezTo>
                    <a:pt x="243" y="7112"/>
                    <a:pt x="525" y="7354"/>
                    <a:pt x="787" y="7535"/>
                  </a:cubicBezTo>
                  <a:cubicBezTo>
                    <a:pt x="1194" y="7773"/>
                    <a:pt x="1630" y="7867"/>
                    <a:pt x="2083" y="7867"/>
                  </a:cubicBezTo>
                  <a:cubicBezTo>
                    <a:pt x="2168" y="7867"/>
                    <a:pt x="2253" y="7864"/>
                    <a:pt x="2339" y="7858"/>
                  </a:cubicBezTo>
                  <a:lnTo>
                    <a:pt x="2339" y="7858"/>
                  </a:lnTo>
                  <a:cubicBezTo>
                    <a:pt x="2017" y="8201"/>
                    <a:pt x="1795" y="8624"/>
                    <a:pt x="1856" y="9128"/>
                  </a:cubicBezTo>
                  <a:cubicBezTo>
                    <a:pt x="1939" y="9729"/>
                    <a:pt x="2438" y="10082"/>
                    <a:pt x="2985" y="10082"/>
                  </a:cubicBezTo>
                  <a:cubicBezTo>
                    <a:pt x="3098" y="10082"/>
                    <a:pt x="3213" y="10066"/>
                    <a:pt x="3327" y="10035"/>
                  </a:cubicBezTo>
                  <a:cubicBezTo>
                    <a:pt x="4094" y="9834"/>
                    <a:pt x="4638" y="9068"/>
                    <a:pt x="5041" y="8442"/>
                  </a:cubicBezTo>
                  <a:cubicBezTo>
                    <a:pt x="5041" y="8442"/>
                    <a:pt x="5041" y="8422"/>
                    <a:pt x="5061" y="8422"/>
                  </a:cubicBezTo>
                  <a:cubicBezTo>
                    <a:pt x="5041" y="8442"/>
                    <a:pt x="5041" y="8463"/>
                    <a:pt x="5041" y="8503"/>
                  </a:cubicBezTo>
                  <a:cubicBezTo>
                    <a:pt x="4819" y="9289"/>
                    <a:pt x="4537" y="10156"/>
                    <a:pt x="4840" y="10963"/>
                  </a:cubicBezTo>
                  <a:cubicBezTo>
                    <a:pt x="4990" y="11368"/>
                    <a:pt x="5353" y="11796"/>
                    <a:pt x="5770" y="11796"/>
                  </a:cubicBezTo>
                  <a:cubicBezTo>
                    <a:pt x="5913" y="11796"/>
                    <a:pt x="6062" y="11746"/>
                    <a:pt x="6211" y="11628"/>
                  </a:cubicBezTo>
                  <a:cubicBezTo>
                    <a:pt x="6372" y="11487"/>
                    <a:pt x="6533" y="11265"/>
                    <a:pt x="6634" y="11023"/>
                  </a:cubicBezTo>
                  <a:cubicBezTo>
                    <a:pt x="6856" y="11265"/>
                    <a:pt x="7098" y="11427"/>
                    <a:pt x="7360" y="11487"/>
                  </a:cubicBezTo>
                  <a:cubicBezTo>
                    <a:pt x="7418" y="11500"/>
                    <a:pt x="7473" y="11506"/>
                    <a:pt x="7525" y="11506"/>
                  </a:cubicBezTo>
                  <a:cubicBezTo>
                    <a:pt x="8123" y="11506"/>
                    <a:pt x="8328" y="10699"/>
                    <a:pt x="8328" y="10217"/>
                  </a:cubicBezTo>
                  <a:cubicBezTo>
                    <a:pt x="8328" y="9733"/>
                    <a:pt x="8207" y="9269"/>
                    <a:pt x="8005" y="8846"/>
                  </a:cubicBezTo>
                  <a:lnTo>
                    <a:pt x="8005" y="8846"/>
                  </a:lnTo>
                  <a:cubicBezTo>
                    <a:pt x="8045" y="8866"/>
                    <a:pt x="8106" y="8886"/>
                    <a:pt x="8146" y="8906"/>
                  </a:cubicBezTo>
                  <a:cubicBezTo>
                    <a:pt x="8630" y="9128"/>
                    <a:pt x="9255" y="9370"/>
                    <a:pt x="9800" y="9370"/>
                  </a:cubicBezTo>
                  <a:cubicBezTo>
                    <a:pt x="9813" y="9371"/>
                    <a:pt x="9827" y="9371"/>
                    <a:pt x="9841" y="9371"/>
                  </a:cubicBezTo>
                  <a:cubicBezTo>
                    <a:pt x="10295" y="9371"/>
                    <a:pt x="10807" y="9051"/>
                    <a:pt x="10767" y="8523"/>
                  </a:cubicBezTo>
                  <a:cubicBezTo>
                    <a:pt x="10747" y="8321"/>
                    <a:pt x="10626" y="8140"/>
                    <a:pt x="10465" y="7959"/>
                  </a:cubicBezTo>
                  <a:cubicBezTo>
                    <a:pt x="10868" y="7938"/>
                    <a:pt x="11251" y="7797"/>
                    <a:pt x="11574" y="7535"/>
                  </a:cubicBezTo>
                  <a:cubicBezTo>
                    <a:pt x="12118" y="7071"/>
                    <a:pt x="12219" y="6204"/>
                    <a:pt x="11473" y="5902"/>
                  </a:cubicBezTo>
                  <a:cubicBezTo>
                    <a:pt x="11130" y="5761"/>
                    <a:pt x="10747" y="5761"/>
                    <a:pt x="10384" y="5741"/>
                  </a:cubicBezTo>
                  <a:lnTo>
                    <a:pt x="9558" y="5741"/>
                  </a:lnTo>
                  <a:cubicBezTo>
                    <a:pt x="10021" y="5479"/>
                    <a:pt x="10485" y="5116"/>
                    <a:pt x="10808" y="4712"/>
                  </a:cubicBezTo>
                  <a:cubicBezTo>
                    <a:pt x="11171" y="4228"/>
                    <a:pt x="11292" y="3462"/>
                    <a:pt x="10727" y="3079"/>
                  </a:cubicBezTo>
                  <a:cubicBezTo>
                    <a:pt x="10527" y="2954"/>
                    <a:pt x="10320" y="2899"/>
                    <a:pt x="10109" y="2899"/>
                  </a:cubicBezTo>
                  <a:cubicBezTo>
                    <a:pt x="9980" y="2899"/>
                    <a:pt x="9849" y="2920"/>
                    <a:pt x="9719" y="2958"/>
                  </a:cubicBezTo>
                  <a:cubicBezTo>
                    <a:pt x="9880" y="2615"/>
                    <a:pt x="9961" y="2253"/>
                    <a:pt x="9921" y="1869"/>
                  </a:cubicBezTo>
                  <a:cubicBezTo>
                    <a:pt x="9880" y="1547"/>
                    <a:pt x="9779" y="1144"/>
                    <a:pt x="9538" y="902"/>
                  </a:cubicBezTo>
                  <a:cubicBezTo>
                    <a:pt x="9437" y="794"/>
                    <a:pt x="9323" y="752"/>
                    <a:pt x="9207" y="752"/>
                  </a:cubicBezTo>
                  <a:cubicBezTo>
                    <a:pt x="8997" y="752"/>
                    <a:pt x="8779" y="886"/>
                    <a:pt x="8610" y="1002"/>
                  </a:cubicBezTo>
                  <a:cubicBezTo>
                    <a:pt x="7199" y="1890"/>
                    <a:pt x="6937" y="3583"/>
                    <a:pt x="6634" y="5116"/>
                  </a:cubicBezTo>
                  <a:cubicBezTo>
                    <a:pt x="6553" y="5055"/>
                    <a:pt x="6493" y="4995"/>
                    <a:pt x="6412" y="4954"/>
                  </a:cubicBezTo>
                  <a:cubicBezTo>
                    <a:pt x="6594" y="4370"/>
                    <a:pt x="6574" y="3684"/>
                    <a:pt x="6473" y="3099"/>
                  </a:cubicBezTo>
                  <a:cubicBezTo>
                    <a:pt x="6352" y="2253"/>
                    <a:pt x="6009" y="1325"/>
                    <a:pt x="5505" y="619"/>
                  </a:cubicBezTo>
                  <a:cubicBezTo>
                    <a:pt x="5237" y="249"/>
                    <a:pt x="4848" y="0"/>
                    <a:pt x="44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4" name="Google Shape;1204;p41"/>
            <p:cNvSpPr/>
            <p:nvPr/>
          </p:nvSpPr>
          <p:spPr>
            <a:xfrm>
              <a:off x="3084125" y="2144725"/>
              <a:ext cx="65050" cy="70775"/>
            </a:xfrm>
            <a:custGeom>
              <a:avLst/>
              <a:gdLst/>
              <a:ahLst/>
              <a:cxnLst/>
              <a:rect l="l" t="t" r="r" b="b"/>
              <a:pathLst>
                <a:path w="2602" h="2831" extrusionOk="0">
                  <a:moveTo>
                    <a:pt x="1289" y="0"/>
                  </a:moveTo>
                  <a:cubicBezTo>
                    <a:pt x="1133" y="0"/>
                    <a:pt x="978" y="35"/>
                    <a:pt x="847" y="112"/>
                  </a:cubicBezTo>
                  <a:cubicBezTo>
                    <a:pt x="746" y="152"/>
                    <a:pt x="666" y="253"/>
                    <a:pt x="585" y="334"/>
                  </a:cubicBezTo>
                  <a:cubicBezTo>
                    <a:pt x="283" y="535"/>
                    <a:pt x="101" y="878"/>
                    <a:pt x="81" y="1241"/>
                  </a:cubicBezTo>
                  <a:cubicBezTo>
                    <a:pt x="81" y="1281"/>
                    <a:pt x="81" y="1322"/>
                    <a:pt x="101" y="1362"/>
                  </a:cubicBezTo>
                  <a:cubicBezTo>
                    <a:pt x="41" y="1382"/>
                    <a:pt x="0" y="1423"/>
                    <a:pt x="0" y="1503"/>
                  </a:cubicBezTo>
                  <a:cubicBezTo>
                    <a:pt x="0" y="1644"/>
                    <a:pt x="41" y="1765"/>
                    <a:pt x="121" y="1886"/>
                  </a:cubicBezTo>
                  <a:cubicBezTo>
                    <a:pt x="283" y="2269"/>
                    <a:pt x="585" y="2612"/>
                    <a:pt x="988" y="2753"/>
                  </a:cubicBezTo>
                  <a:cubicBezTo>
                    <a:pt x="1126" y="2805"/>
                    <a:pt x="1273" y="2830"/>
                    <a:pt x="1419" y="2830"/>
                  </a:cubicBezTo>
                  <a:cubicBezTo>
                    <a:pt x="1790" y="2830"/>
                    <a:pt x="2157" y="2668"/>
                    <a:pt x="2359" y="2350"/>
                  </a:cubicBezTo>
                  <a:cubicBezTo>
                    <a:pt x="2541" y="2088"/>
                    <a:pt x="2601" y="1745"/>
                    <a:pt x="2601" y="1443"/>
                  </a:cubicBezTo>
                  <a:cubicBezTo>
                    <a:pt x="2581" y="1140"/>
                    <a:pt x="2521" y="858"/>
                    <a:pt x="2339" y="596"/>
                  </a:cubicBezTo>
                  <a:cubicBezTo>
                    <a:pt x="2178" y="354"/>
                    <a:pt x="1956" y="172"/>
                    <a:pt x="1674" y="72"/>
                  </a:cubicBezTo>
                  <a:cubicBezTo>
                    <a:pt x="1554" y="25"/>
                    <a:pt x="1421" y="0"/>
                    <a:pt x="1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5" name="Google Shape;1205;p41"/>
            <p:cNvSpPr/>
            <p:nvPr/>
          </p:nvSpPr>
          <p:spPr>
            <a:xfrm>
              <a:off x="3033225" y="2092525"/>
              <a:ext cx="175425" cy="168925"/>
            </a:xfrm>
            <a:custGeom>
              <a:avLst/>
              <a:gdLst/>
              <a:ahLst/>
              <a:cxnLst/>
              <a:rect l="l" t="t" r="r" b="b"/>
              <a:pathLst>
                <a:path w="7017" h="6757" extrusionOk="0">
                  <a:moveTo>
                    <a:pt x="3413" y="2226"/>
                  </a:moveTo>
                  <a:cubicBezTo>
                    <a:pt x="3508" y="2226"/>
                    <a:pt x="3601" y="2237"/>
                    <a:pt x="3690" y="2260"/>
                  </a:cubicBezTo>
                  <a:cubicBezTo>
                    <a:pt x="4194" y="2381"/>
                    <a:pt x="4516" y="2805"/>
                    <a:pt x="4617" y="3289"/>
                  </a:cubicBezTo>
                  <a:cubicBezTo>
                    <a:pt x="4678" y="3531"/>
                    <a:pt x="4658" y="3793"/>
                    <a:pt x="4577" y="4035"/>
                  </a:cubicBezTo>
                  <a:cubicBezTo>
                    <a:pt x="4476" y="4317"/>
                    <a:pt x="4275" y="4499"/>
                    <a:pt x="4012" y="4619"/>
                  </a:cubicBezTo>
                  <a:cubicBezTo>
                    <a:pt x="3821" y="4708"/>
                    <a:pt x="3596" y="4764"/>
                    <a:pt x="3379" y="4764"/>
                  </a:cubicBezTo>
                  <a:cubicBezTo>
                    <a:pt x="3300" y="4764"/>
                    <a:pt x="3221" y="4757"/>
                    <a:pt x="3145" y="4740"/>
                  </a:cubicBezTo>
                  <a:cubicBezTo>
                    <a:pt x="2863" y="4680"/>
                    <a:pt x="2621" y="4539"/>
                    <a:pt x="2440" y="4337"/>
                  </a:cubicBezTo>
                  <a:cubicBezTo>
                    <a:pt x="2036" y="3873"/>
                    <a:pt x="2077" y="3148"/>
                    <a:pt x="2520" y="2724"/>
                  </a:cubicBezTo>
                  <a:cubicBezTo>
                    <a:pt x="2561" y="2664"/>
                    <a:pt x="2561" y="2623"/>
                    <a:pt x="2561" y="2583"/>
                  </a:cubicBezTo>
                  <a:cubicBezTo>
                    <a:pt x="2777" y="2351"/>
                    <a:pt x="3101" y="2226"/>
                    <a:pt x="3413" y="2226"/>
                  </a:cubicBezTo>
                  <a:close/>
                  <a:moveTo>
                    <a:pt x="1668" y="1"/>
                  </a:moveTo>
                  <a:cubicBezTo>
                    <a:pt x="1572" y="1"/>
                    <a:pt x="1476" y="74"/>
                    <a:pt x="1512" y="184"/>
                  </a:cubicBezTo>
                  <a:cubicBezTo>
                    <a:pt x="1734" y="930"/>
                    <a:pt x="1996" y="1676"/>
                    <a:pt x="2339" y="2361"/>
                  </a:cubicBezTo>
                  <a:cubicBezTo>
                    <a:pt x="2278" y="2422"/>
                    <a:pt x="2238" y="2482"/>
                    <a:pt x="2198" y="2523"/>
                  </a:cubicBezTo>
                  <a:cubicBezTo>
                    <a:pt x="2178" y="2563"/>
                    <a:pt x="2178" y="2603"/>
                    <a:pt x="2178" y="2644"/>
                  </a:cubicBezTo>
                  <a:cubicBezTo>
                    <a:pt x="1855" y="3047"/>
                    <a:pt x="1754" y="3591"/>
                    <a:pt x="1936" y="4075"/>
                  </a:cubicBezTo>
                  <a:cubicBezTo>
                    <a:pt x="1936" y="4075"/>
                    <a:pt x="1916" y="4075"/>
                    <a:pt x="1916" y="4095"/>
                  </a:cubicBezTo>
                  <a:cubicBezTo>
                    <a:pt x="1311" y="4236"/>
                    <a:pt x="726" y="4418"/>
                    <a:pt x="141" y="4619"/>
                  </a:cubicBezTo>
                  <a:cubicBezTo>
                    <a:pt x="61" y="4640"/>
                    <a:pt x="0" y="4720"/>
                    <a:pt x="20" y="4801"/>
                  </a:cubicBezTo>
                  <a:cubicBezTo>
                    <a:pt x="55" y="4871"/>
                    <a:pt x="121" y="4926"/>
                    <a:pt x="190" y="4926"/>
                  </a:cubicBezTo>
                  <a:cubicBezTo>
                    <a:pt x="201" y="4926"/>
                    <a:pt x="211" y="4925"/>
                    <a:pt x="222" y="4922"/>
                  </a:cubicBezTo>
                  <a:cubicBezTo>
                    <a:pt x="807" y="4700"/>
                    <a:pt x="1391" y="4539"/>
                    <a:pt x="1996" y="4378"/>
                  </a:cubicBezTo>
                  <a:cubicBezTo>
                    <a:pt x="2016" y="4378"/>
                    <a:pt x="2057" y="4357"/>
                    <a:pt x="2057" y="4337"/>
                  </a:cubicBezTo>
                  <a:cubicBezTo>
                    <a:pt x="2238" y="4619"/>
                    <a:pt x="2500" y="4841"/>
                    <a:pt x="2803" y="4962"/>
                  </a:cubicBezTo>
                  <a:cubicBezTo>
                    <a:pt x="2970" y="5029"/>
                    <a:pt x="3151" y="5068"/>
                    <a:pt x="3334" y="5068"/>
                  </a:cubicBezTo>
                  <a:cubicBezTo>
                    <a:pt x="3372" y="5068"/>
                    <a:pt x="3410" y="5067"/>
                    <a:pt x="3448" y="5063"/>
                  </a:cubicBezTo>
                  <a:cubicBezTo>
                    <a:pt x="3448" y="5063"/>
                    <a:pt x="3448" y="5083"/>
                    <a:pt x="3448" y="5083"/>
                  </a:cubicBezTo>
                  <a:cubicBezTo>
                    <a:pt x="3488" y="5587"/>
                    <a:pt x="3549" y="6112"/>
                    <a:pt x="3609" y="6616"/>
                  </a:cubicBezTo>
                  <a:cubicBezTo>
                    <a:pt x="3609" y="6696"/>
                    <a:pt x="3670" y="6757"/>
                    <a:pt x="3750" y="6757"/>
                  </a:cubicBezTo>
                  <a:cubicBezTo>
                    <a:pt x="3831" y="6757"/>
                    <a:pt x="3932" y="6696"/>
                    <a:pt x="3912" y="6616"/>
                  </a:cubicBezTo>
                  <a:cubicBezTo>
                    <a:pt x="3851" y="6112"/>
                    <a:pt x="3791" y="5587"/>
                    <a:pt x="3770" y="5083"/>
                  </a:cubicBezTo>
                  <a:cubicBezTo>
                    <a:pt x="3770" y="5063"/>
                    <a:pt x="3750" y="5043"/>
                    <a:pt x="3750" y="5023"/>
                  </a:cubicBezTo>
                  <a:cubicBezTo>
                    <a:pt x="3791" y="5023"/>
                    <a:pt x="3851" y="5003"/>
                    <a:pt x="3891" y="5003"/>
                  </a:cubicBezTo>
                  <a:cubicBezTo>
                    <a:pt x="4214" y="4902"/>
                    <a:pt x="4537" y="4720"/>
                    <a:pt x="4718" y="4438"/>
                  </a:cubicBezTo>
                  <a:cubicBezTo>
                    <a:pt x="4779" y="4337"/>
                    <a:pt x="4819" y="4236"/>
                    <a:pt x="4859" y="4136"/>
                  </a:cubicBezTo>
                  <a:cubicBezTo>
                    <a:pt x="4879" y="4156"/>
                    <a:pt x="4900" y="4156"/>
                    <a:pt x="4940" y="4176"/>
                  </a:cubicBezTo>
                  <a:cubicBezTo>
                    <a:pt x="5565" y="4398"/>
                    <a:pt x="6190" y="4619"/>
                    <a:pt x="6815" y="4882"/>
                  </a:cubicBezTo>
                  <a:cubicBezTo>
                    <a:pt x="6823" y="4884"/>
                    <a:pt x="6832" y="4886"/>
                    <a:pt x="6841" y="4886"/>
                  </a:cubicBezTo>
                  <a:cubicBezTo>
                    <a:pt x="6901" y="4886"/>
                    <a:pt x="6979" y="4833"/>
                    <a:pt x="6996" y="4781"/>
                  </a:cubicBezTo>
                  <a:cubicBezTo>
                    <a:pt x="7017" y="4680"/>
                    <a:pt x="6956" y="4619"/>
                    <a:pt x="6896" y="4579"/>
                  </a:cubicBezTo>
                  <a:cubicBezTo>
                    <a:pt x="6271" y="4337"/>
                    <a:pt x="5646" y="4095"/>
                    <a:pt x="5021" y="3873"/>
                  </a:cubicBezTo>
                  <a:lnTo>
                    <a:pt x="4940" y="3873"/>
                  </a:lnTo>
                  <a:cubicBezTo>
                    <a:pt x="4960" y="3732"/>
                    <a:pt x="4960" y="3611"/>
                    <a:pt x="4960" y="3470"/>
                  </a:cubicBezTo>
                  <a:cubicBezTo>
                    <a:pt x="4940" y="3188"/>
                    <a:pt x="4859" y="2906"/>
                    <a:pt x="4718" y="2664"/>
                  </a:cubicBezTo>
                  <a:cubicBezTo>
                    <a:pt x="5283" y="2099"/>
                    <a:pt x="5908" y="1575"/>
                    <a:pt x="6553" y="1091"/>
                  </a:cubicBezTo>
                  <a:cubicBezTo>
                    <a:pt x="6613" y="1051"/>
                    <a:pt x="6654" y="950"/>
                    <a:pt x="6593" y="889"/>
                  </a:cubicBezTo>
                  <a:cubicBezTo>
                    <a:pt x="6566" y="836"/>
                    <a:pt x="6513" y="800"/>
                    <a:pt x="6462" y="800"/>
                  </a:cubicBezTo>
                  <a:cubicBezTo>
                    <a:pt x="6436" y="800"/>
                    <a:pt x="6412" y="809"/>
                    <a:pt x="6392" y="829"/>
                  </a:cubicBezTo>
                  <a:cubicBezTo>
                    <a:pt x="5726" y="1313"/>
                    <a:pt x="5121" y="1857"/>
                    <a:pt x="4516" y="2422"/>
                  </a:cubicBezTo>
                  <a:cubicBezTo>
                    <a:pt x="4375" y="2240"/>
                    <a:pt x="4194" y="2099"/>
                    <a:pt x="3972" y="2019"/>
                  </a:cubicBezTo>
                  <a:cubicBezTo>
                    <a:pt x="3792" y="1948"/>
                    <a:pt x="3604" y="1914"/>
                    <a:pt x="3416" y="1914"/>
                  </a:cubicBezTo>
                  <a:cubicBezTo>
                    <a:pt x="3120" y="1914"/>
                    <a:pt x="2828" y="1999"/>
                    <a:pt x="2581" y="2160"/>
                  </a:cubicBezTo>
                  <a:cubicBezTo>
                    <a:pt x="2258" y="1494"/>
                    <a:pt x="2016" y="809"/>
                    <a:pt x="1815" y="103"/>
                  </a:cubicBezTo>
                  <a:cubicBezTo>
                    <a:pt x="1791" y="32"/>
                    <a:pt x="1730" y="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06" name="Google Shape;1206;p41"/>
          <p:cNvSpPr/>
          <p:nvPr/>
        </p:nvSpPr>
        <p:spPr>
          <a:xfrm>
            <a:off x="7279513" y="526568"/>
            <a:ext cx="445628" cy="431633"/>
          </a:xfrm>
          <a:custGeom>
            <a:avLst/>
            <a:gdLst/>
            <a:ahLst/>
            <a:cxnLst/>
            <a:rect l="l" t="t" r="r" b="b"/>
            <a:pathLst>
              <a:path w="13402" h="12949" extrusionOk="0">
                <a:moveTo>
                  <a:pt x="7262" y="0"/>
                </a:moveTo>
                <a:lnTo>
                  <a:pt x="6792" y="5071"/>
                </a:lnTo>
                <a:lnTo>
                  <a:pt x="1" y="3423"/>
                </a:lnTo>
                <a:lnTo>
                  <a:pt x="6266" y="7026"/>
                </a:lnTo>
                <a:lnTo>
                  <a:pt x="4184" y="12948"/>
                </a:lnTo>
                <a:lnTo>
                  <a:pt x="7679" y="7443"/>
                </a:lnTo>
                <a:lnTo>
                  <a:pt x="11410" y="10920"/>
                </a:lnTo>
                <a:lnTo>
                  <a:pt x="9019" y="6682"/>
                </a:lnTo>
                <a:lnTo>
                  <a:pt x="13402" y="3423"/>
                </a:lnTo>
                <a:lnTo>
                  <a:pt x="7933" y="5179"/>
                </a:lnTo>
                <a:lnTo>
                  <a:pt x="7262"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07" name="Google Shape;1207;p41"/>
          <p:cNvSpPr/>
          <p:nvPr/>
        </p:nvSpPr>
        <p:spPr>
          <a:xfrm>
            <a:off x="11100887" y="5577668"/>
            <a:ext cx="445628" cy="431633"/>
          </a:xfrm>
          <a:custGeom>
            <a:avLst/>
            <a:gdLst/>
            <a:ahLst/>
            <a:cxnLst/>
            <a:rect l="l" t="t" r="r" b="b"/>
            <a:pathLst>
              <a:path w="13402" h="12949" extrusionOk="0">
                <a:moveTo>
                  <a:pt x="7262" y="0"/>
                </a:moveTo>
                <a:lnTo>
                  <a:pt x="6792" y="5071"/>
                </a:lnTo>
                <a:lnTo>
                  <a:pt x="1" y="3423"/>
                </a:lnTo>
                <a:lnTo>
                  <a:pt x="6266" y="7026"/>
                </a:lnTo>
                <a:lnTo>
                  <a:pt x="4184" y="12948"/>
                </a:lnTo>
                <a:lnTo>
                  <a:pt x="7679" y="7443"/>
                </a:lnTo>
                <a:lnTo>
                  <a:pt x="11410" y="10920"/>
                </a:lnTo>
                <a:lnTo>
                  <a:pt x="9019" y="6682"/>
                </a:lnTo>
                <a:lnTo>
                  <a:pt x="13402" y="3423"/>
                </a:lnTo>
                <a:lnTo>
                  <a:pt x="7933" y="5179"/>
                </a:lnTo>
                <a:lnTo>
                  <a:pt x="7262"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426014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69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4440513" y="2798619"/>
            <a:ext cx="442248" cy="429491"/>
          </a:xfrm>
          <a:prstGeom prst="rect">
            <a:avLst/>
          </a:prstGeom>
          <a:solidFill>
            <a:srgbClr val="61C9FF"/>
          </a:solidFill>
          <a:ln>
            <a:solidFill>
              <a:srgbClr val="5F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9"/>
          </a:p>
        </p:txBody>
      </p:sp>
      <p:sp>
        <p:nvSpPr>
          <p:cNvPr id="8" name="Rectangle 7"/>
          <p:cNvSpPr/>
          <p:nvPr userDrawn="1"/>
        </p:nvSpPr>
        <p:spPr>
          <a:xfrm>
            <a:off x="1994326" y="4419601"/>
            <a:ext cx="522499" cy="429491"/>
          </a:xfrm>
          <a:prstGeom prst="rect">
            <a:avLst/>
          </a:prstGeom>
          <a:solidFill>
            <a:srgbClr val="78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9"/>
          </a:p>
        </p:txBody>
      </p:sp>
      <p:sp>
        <p:nvSpPr>
          <p:cNvPr id="9" name="Rectangle 8"/>
          <p:cNvSpPr/>
          <p:nvPr userDrawn="1"/>
        </p:nvSpPr>
        <p:spPr>
          <a:xfrm>
            <a:off x="4056281" y="4419601"/>
            <a:ext cx="420341" cy="429491"/>
          </a:xfrm>
          <a:prstGeom prst="rect">
            <a:avLst/>
          </a:prstGeom>
          <a:solidFill>
            <a:srgbClr val="81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9"/>
          </a:p>
        </p:txBody>
      </p:sp>
      <p:sp>
        <p:nvSpPr>
          <p:cNvPr id="11" name="Rectangle 10"/>
          <p:cNvSpPr/>
          <p:nvPr userDrawn="1"/>
        </p:nvSpPr>
        <p:spPr>
          <a:xfrm>
            <a:off x="4865551" y="4419600"/>
            <a:ext cx="413920" cy="429491"/>
          </a:xfrm>
          <a:prstGeom prst="rect">
            <a:avLst/>
          </a:prstGeom>
          <a:solidFill>
            <a:srgbClr val="81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9"/>
          </a:p>
        </p:txBody>
      </p:sp>
      <p:pic>
        <p:nvPicPr>
          <p:cNvPr id="12" name="Picture 11"/>
          <p:cNvPicPr>
            <a:picLocks noChangeAspect="1"/>
          </p:cNvPicPr>
          <p:nvPr userDrawn="1"/>
        </p:nvPicPr>
        <p:blipFill rotWithShape="1">
          <a:blip r:embed="rId2"/>
          <a:srcRect r="1278"/>
          <a:stretch/>
        </p:blipFill>
        <p:spPr>
          <a:xfrm>
            <a:off x="3252512" y="4423611"/>
            <a:ext cx="406204" cy="429491"/>
          </a:xfrm>
          <a:prstGeom prst="rect">
            <a:avLst/>
          </a:prstGeom>
        </p:spPr>
      </p:pic>
      <p:sp>
        <p:nvSpPr>
          <p:cNvPr id="13" name="Rectangle 12"/>
          <p:cNvSpPr/>
          <p:nvPr userDrawn="1"/>
        </p:nvSpPr>
        <p:spPr>
          <a:xfrm>
            <a:off x="1994324" y="4648200"/>
            <a:ext cx="522500" cy="200891"/>
          </a:xfrm>
          <a:prstGeom prst="rect">
            <a:avLst/>
          </a:prstGeom>
          <a:solidFill>
            <a:srgbClr val="81E0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9"/>
          </a:p>
        </p:txBody>
      </p:sp>
      <p:sp>
        <p:nvSpPr>
          <p:cNvPr id="14" name="Rectangle 13"/>
          <p:cNvSpPr/>
          <p:nvPr userDrawn="1"/>
        </p:nvSpPr>
        <p:spPr>
          <a:xfrm>
            <a:off x="1994324" y="4576012"/>
            <a:ext cx="522500" cy="72187"/>
          </a:xfrm>
          <a:prstGeom prst="rect">
            <a:avLst/>
          </a:prstGeom>
          <a:solidFill>
            <a:srgbClr val="7F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9"/>
          </a:p>
        </p:txBody>
      </p:sp>
    </p:spTree>
    <p:extLst>
      <p:ext uri="{BB962C8B-B14F-4D97-AF65-F5344CB8AC3E}">
        <p14:creationId xmlns:p14="http://schemas.microsoft.com/office/powerpoint/2010/main" val="388198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6127" y="365126"/>
            <a:ext cx="10489585"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1865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4706B-4EC2-4241-A08F-856E1DF1720A}" type="datetimeFigureOut">
              <a:rPr lang="en-GB" smtClean="0"/>
              <a:pPr/>
              <a:t>26/01/2025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0CA0B7-17DD-491B-8152-B34799E506E7}" type="slidenum">
              <a:rPr lang="en-GB" smtClean="0"/>
              <a:pPr/>
              <a:t>‹#›</a:t>
            </a:fld>
            <a:endParaRPr lang="en-GB"/>
          </a:p>
        </p:txBody>
      </p:sp>
    </p:spTree>
    <p:extLst>
      <p:ext uri="{BB962C8B-B14F-4D97-AF65-F5344CB8AC3E}">
        <p14:creationId xmlns:p14="http://schemas.microsoft.com/office/powerpoint/2010/main" val="1802061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35633"/>
            <a:ext cx="10264543"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Libre Baskerville"/>
              <a:buNone/>
              <a:defRPr sz="2800" b="1">
                <a:solidFill>
                  <a:schemeClr val="dk1"/>
                </a:solidFill>
                <a:latin typeface="Libre Baskerville"/>
                <a:ea typeface="Libre Baskerville"/>
                <a:cs typeface="Libre Baskerville"/>
                <a:sym typeface="Libre Baskerville"/>
              </a:defRPr>
            </a:lvl1pPr>
            <a:lvl2pPr lvl="1" rtl="0">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2pPr>
            <a:lvl3pPr lvl="2" rtl="0">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3pPr>
            <a:lvl4pPr lvl="3" rtl="0">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4pPr>
            <a:lvl5pPr lvl="4" rtl="0">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5pPr>
            <a:lvl6pPr lvl="5" rtl="0">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6pPr>
            <a:lvl7pPr lvl="6" rtl="0">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7pPr>
            <a:lvl8pPr lvl="7" rtl="0">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8pPr>
            <a:lvl9pPr lvl="8" rtl="0">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9pPr>
          </a:lstStyle>
          <a:p>
            <a:endParaRPr/>
          </a:p>
        </p:txBody>
      </p:sp>
      <p:sp>
        <p:nvSpPr>
          <p:cNvPr id="7" name="Google Shape;7;p1"/>
          <p:cNvSpPr txBox="1">
            <a:spLocks noGrp="1"/>
          </p:cNvSpPr>
          <p:nvPr>
            <p:ph type="body" idx="1"/>
          </p:nvPr>
        </p:nvSpPr>
        <p:spPr>
          <a:xfrm>
            <a:off x="948614" y="1662600"/>
            <a:ext cx="10264543"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2" name="TextBox 1">
            <a:extLst>
              <a:ext uri="{FF2B5EF4-FFF2-40B4-BE49-F238E27FC236}">
                <a16:creationId xmlns:a16="http://schemas.microsoft.com/office/drawing/2014/main" id="{DE782A05-5791-DDF4-B60C-D3BCFFC84174}"/>
              </a:ext>
            </a:extLst>
          </p:cNvPr>
          <p:cNvSpPr txBox="1"/>
          <p:nvPr userDrawn="1"/>
        </p:nvSpPr>
        <p:spPr>
          <a:xfrm>
            <a:off x="3048000" y="7772400"/>
            <a:ext cx="9486900" cy="461665"/>
          </a:xfrm>
          <a:prstGeom prst="rect">
            <a:avLst/>
          </a:prstGeom>
          <a:noFill/>
        </p:spPr>
        <p:txBody>
          <a:bodyPr wrap="square" rtlCol="0">
            <a:spAutoFit/>
          </a:bodyPr>
          <a:lstStyle/>
          <a:p>
            <a:r>
              <a:rPr lang="en-US" sz="2400"/>
              <a:t>Kho ppt Phan Linh_0916.604.268</a:t>
            </a:r>
          </a:p>
        </p:txBody>
      </p:sp>
    </p:spTree>
    <p:extLst>
      <p:ext uri="{BB962C8B-B14F-4D97-AF65-F5344CB8AC3E}">
        <p14:creationId xmlns:p14="http://schemas.microsoft.com/office/powerpoint/2010/main" val="2191708398"/>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6" r:id="rId4"/>
    <p:sldLayoutId id="214748368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Free download mario background Google Search Super Sibs in 2019 Super  [3840x2400] for your Desktop, Mobile &amp;amp; Tablet | Explore 41+ Background  Mario | Mario Backgrounds, Mario Wallpapers, Mario Wallpap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41434"/>
            <a:ext cx="12178247" cy="76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a:stretch>
            <a:fillRect/>
          </a:stretch>
        </p:blipFill>
        <p:spPr>
          <a:xfrm>
            <a:off x="10127223" y="5190565"/>
            <a:ext cx="957041" cy="952219"/>
          </a:xfrm>
          <a:prstGeom prst="rect">
            <a:avLst/>
          </a:prstGeom>
        </p:spPr>
      </p:pic>
    </p:spTree>
    <p:extLst>
      <p:ext uri="{BB962C8B-B14F-4D97-AF65-F5344CB8AC3E}">
        <p14:creationId xmlns:p14="http://schemas.microsoft.com/office/powerpoint/2010/main" val="596699423"/>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2" descr="Super Mario Bros background | Mario bros, Mario games, Super mario bros"/>
          <p:cNvPicPr>
            <a:picLocks noChangeAspect="1" noChangeArrowheads="1"/>
          </p:cNvPicPr>
          <p:nvPr userDrawn="1"/>
        </p:nvPicPr>
        <p:blipFill>
          <a:blip r:embed="rId4">
            <a:extLst>
              <a:ext uri="{BEBA8EAE-BF5A-486C-A8C5-ECC9F3942E4B}">
                <a14:imgProps xmlns:a14="http://schemas.microsoft.com/office/drawing/2010/main">
                  <a14:imgLayer r:embed="rId5">
                    <a14:imgEffect>
                      <a14:colorTemperature colorTemp="88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3092" y="1"/>
            <a:ext cx="12184930" cy="687098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3628723" y="4055166"/>
            <a:ext cx="634530" cy="636105"/>
          </a:xfrm>
          <a:prstGeom prst="rect">
            <a:avLst/>
          </a:prstGeom>
          <a:solidFill>
            <a:srgbClr val="657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9"/>
          </a:p>
        </p:txBody>
      </p:sp>
      <p:sp>
        <p:nvSpPr>
          <p:cNvPr id="16" name="Rectangle 15"/>
          <p:cNvSpPr/>
          <p:nvPr userDrawn="1"/>
        </p:nvSpPr>
        <p:spPr>
          <a:xfrm>
            <a:off x="6874083" y="2080592"/>
            <a:ext cx="634530" cy="636105"/>
          </a:xfrm>
          <a:prstGeom prst="rect">
            <a:avLst/>
          </a:prstGeom>
          <a:solidFill>
            <a:srgbClr val="657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9"/>
          </a:p>
        </p:txBody>
      </p:sp>
      <p:sp>
        <p:nvSpPr>
          <p:cNvPr id="17" name="Rectangle 16"/>
          <p:cNvSpPr/>
          <p:nvPr userDrawn="1"/>
        </p:nvSpPr>
        <p:spPr>
          <a:xfrm>
            <a:off x="6391673" y="4128249"/>
            <a:ext cx="543258" cy="576470"/>
          </a:xfrm>
          <a:prstGeom prst="rect">
            <a:avLst/>
          </a:prstGeom>
          <a:solidFill>
            <a:srgbClr val="657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9"/>
          </a:p>
        </p:txBody>
      </p:sp>
      <p:sp>
        <p:nvSpPr>
          <p:cNvPr id="18" name="Rectangle 17"/>
          <p:cNvSpPr/>
          <p:nvPr userDrawn="1"/>
        </p:nvSpPr>
        <p:spPr>
          <a:xfrm>
            <a:off x="7508614" y="4114802"/>
            <a:ext cx="543258" cy="576469"/>
          </a:xfrm>
          <a:prstGeom prst="rect">
            <a:avLst/>
          </a:prstGeom>
          <a:solidFill>
            <a:srgbClr val="657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9"/>
          </a:p>
        </p:txBody>
      </p:sp>
      <p:sp>
        <p:nvSpPr>
          <p:cNvPr id="19" name="Rectangle 18"/>
          <p:cNvSpPr/>
          <p:nvPr userDrawn="1"/>
        </p:nvSpPr>
        <p:spPr>
          <a:xfrm>
            <a:off x="902843" y="5470359"/>
            <a:ext cx="2725880" cy="681708"/>
          </a:xfrm>
          <a:prstGeom prst="rect">
            <a:avLst/>
          </a:prstGeom>
          <a:solidFill>
            <a:srgbClr val="657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9"/>
          </a:p>
        </p:txBody>
      </p:sp>
      <p:pic>
        <p:nvPicPr>
          <p:cNvPr id="15" name="Picture 14"/>
          <p:cNvPicPr>
            <a:picLocks noChangeAspect="1"/>
          </p:cNvPicPr>
          <p:nvPr userDrawn="1"/>
        </p:nvPicPr>
        <p:blipFill rotWithShape="1">
          <a:blip r:embed="rId6"/>
          <a:srcRect r="5797"/>
          <a:stretch/>
        </p:blipFill>
        <p:spPr>
          <a:xfrm>
            <a:off x="5280629" y="4163704"/>
            <a:ext cx="551905" cy="496503"/>
          </a:xfrm>
          <a:prstGeom prst="rect">
            <a:avLst/>
          </a:prstGeom>
        </p:spPr>
      </p:pic>
      <p:pic>
        <p:nvPicPr>
          <p:cNvPr id="24" name="Picture 23"/>
          <p:cNvPicPr>
            <a:picLocks noChangeAspect="1"/>
          </p:cNvPicPr>
          <p:nvPr userDrawn="1"/>
        </p:nvPicPr>
        <p:blipFill rotWithShape="1">
          <a:blip r:embed="rId6"/>
          <a:srcRect r="5797"/>
          <a:stretch/>
        </p:blipFill>
        <p:spPr>
          <a:xfrm>
            <a:off x="3184286" y="3281925"/>
            <a:ext cx="551905" cy="503418"/>
          </a:xfrm>
          <a:prstGeom prst="rect">
            <a:avLst/>
          </a:prstGeom>
        </p:spPr>
      </p:pic>
      <p:pic>
        <p:nvPicPr>
          <p:cNvPr id="25" name="Picture 24"/>
          <p:cNvPicPr>
            <a:picLocks noChangeAspect="1"/>
          </p:cNvPicPr>
          <p:nvPr userDrawn="1"/>
        </p:nvPicPr>
        <p:blipFill rotWithShape="1">
          <a:blip r:embed="rId6"/>
          <a:srcRect r="5797"/>
          <a:stretch/>
        </p:blipFill>
        <p:spPr>
          <a:xfrm>
            <a:off x="1749887" y="4704719"/>
            <a:ext cx="551905" cy="503418"/>
          </a:xfrm>
          <a:prstGeom prst="rect">
            <a:avLst/>
          </a:prstGeom>
        </p:spPr>
      </p:pic>
      <p:pic>
        <p:nvPicPr>
          <p:cNvPr id="26" name="Picture 25"/>
          <p:cNvPicPr>
            <a:picLocks noChangeAspect="1"/>
          </p:cNvPicPr>
          <p:nvPr userDrawn="1"/>
        </p:nvPicPr>
        <p:blipFill rotWithShape="1">
          <a:blip r:embed="rId6"/>
          <a:srcRect r="5797"/>
          <a:stretch/>
        </p:blipFill>
        <p:spPr>
          <a:xfrm>
            <a:off x="2301793" y="4704719"/>
            <a:ext cx="551905" cy="503418"/>
          </a:xfrm>
          <a:prstGeom prst="rect">
            <a:avLst/>
          </a:prstGeom>
        </p:spPr>
      </p:pic>
      <p:pic>
        <p:nvPicPr>
          <p:cNvPr id="27" name="Picture 26"/>
          <p:cNvPicPr>
            <a:picLocks noChangeAspect="1"/>
          </p:cNvPicPr>
          <p:nvPr userDrawn="1"/>
        </p:nvPicPr>
        <p:blipFill rotWithShape="1">
          <a:blip r:embed="rId6"/>
          <a:srcRect r="5797"/>
          <a:stretch/>
        </p:blipFill>
        <p:spPr>
          <a:xfrm>
            <a:off x="3736191" y="3281925"/>
            <a:ext cx="551905" cy="503418"/>
          </a:xfrm>
          <a:prstGeom prst="rect">
            <a:avLst/>
          </a:prstGeom>
        </p:spPr>
      </p:pic>
      <p:sp>
        <p:nvSpPr>
          <p:cNvPr id="28" name="Rectangle 27"/>
          <p:cNvSpPr/>
          <p:nvPr userDrawn="1"/>
        </p:nvSpPr>
        <p:spPr>
          <a:xfrm>
            <a:off x="9074795" y="4951563"/>
            <a:ext cx="2725880" cy="1200505"/>
          </a:xfrm>
          <a:prstGeom prst="rect">
            <a:avLst/>
          </a:prstGeom>
          <a:solidFill>
            <a:srgbClr val="657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9"/>
          </a:p>
        </p:txBody>
      </p:sp>
      <p:pic>
        <p:nvPicPr>
          <p:cNvPr id="29" name="Picture 28"/>
          <p:cNvPicPr>
            <a:picLocks noChangeAspect="1"/>
          </p:cNvPicPr>
          <p:nvPr userDrawn="1"/>
        </p:nvPicPr>
        <p:blipFill>
          <a:blip r:embed="rId7"/>
          <a:stretch>
            <a:fillRect/>
          </a:stretch>
        </p:blipFill>
        <p:spPr>
          <a:xfrm>
            <a:off x="11177767" y="5375445"/>
            <a:ext cx="984071" cy="979113"/>
          </a:xfrm>
          <a:prstGeom prst="rect">
            <a:avLst/>
          </a:prstGeom>
        </p:spPr>
      </p:pic>
    </p:spTree>
    <p:extLst>
      <p:ext uri="{BB962C8B-B14F-4D97-AF65-F5344CB8AC3E}">
        <p14:creationId xmlns:p14="http://schemas.microsoft.com/office/powerpoint/2010/main" val="614790718"/>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grpSp>
        <p:nvGrpSpPr>
          <p:cNvPr id="911" name="Google Shape;911;p28"/>
          <p:cNvGrpSpPr/>
          <p:nvPr/>
        </p:nvGrpSpPr>
        <p:grpSpPr>
          <a:xfrm>
            <a:off x="5495599" y="3694874"/>
            <a:ext cx="4927667" cy="496568"/>
            <a:chOff x="4131921" y="2771650"/>
            <a:chExt cx="3704916" cy="373350"/>
          </a:xfrm>
        </p:grpSpPr>
        <p:grpSp>
          <p:nvGrpSpPr>
            <p:cNvPr id="912" name="Google Shape;912;p28"/>
            <p:cNvGrpSpPr/>
            <p:nvPr/>
          </p:nvGrpSpPr>
          <p:grpSpPr>
            <a:xfrm rot="-5400000">
              <a:off x="7447563" y="2755725"/>
              <a:ext cx="373350" cy="405200"/>
              <a:chOff x="5133675" y="-97975"/>
              <a:chExt cx="373350" cy="405200"/>
            </a:xfrm>
          </p:grpSpPr>
          <p:sp>
            <p:nvSpPr>
              <p:cNvPr id="913" name="Google Shape;913;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4" name="Google Shape;914;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nvGrpSpPr>
            <p:cNvPr id="915" name="Google Shape;915;p28"/>
            <p:cNvGrpSpPr/>
            <p:nvPr/>
          </p:nvGrpSpPr>
          <p:grpSpPr>
            <a:xfrm rot="5400000" flipH="1">
              <a:off x="4144078" y="2759493"/>
              <a:ext cx="373350" cy="397663"/>
              <a:chOff x="5133675" y="-97975"/>
              <a:chExt cx="373350" cy="405200"/>
            </a:xfrm>
          </p:grpSpPr>
          <p:sp>
            <p:nvSpPr>
              <p:cNvPr id="916" name="Google Shape;916;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7" name="Google Shape;917;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sp>
        <p:nvSpPr>
          <p:cNvPr id="919" name="Google Shape;919;p28"/>
          <p:cNvSpPr txBox="1">
            <a:spLocks noGrp="1"/>
          </p:cNvSpPr>
          <p:nvPr>
            <p:ph type="ctrTitle" idx="4294967295"/>
          </p:nvPr>
        </p:nvSpPr>
        <p:spPr>
          <a:xfrm>
            <a:off x="5665788" y="1273175"/>
            <a:ext cx="6496050" cy="2551113"/>
          </a:xfrm>
          <a:prstGeom prst="rect">
            <a:avLst/>
          </a:prstGeom>
        </p:spPr>
        <p:txBody>
          <a:bodyPr spcFirstLastPara="1" wrap="square" lIns="121598" tIns="121598" rIns="121598" bIns="121598" anchor="ctr" anchorCtr="0">
            <a:noAutofit/>
          </a:bodyPr>
          <a:lstStyle/>
          <a:p>
            <a:r>
              <a:rPr lang="en" sz="11500" b="1">
                <a:solidFill>
                  <a:srgbClr val="000000"/>
                </a:solidFill>
                <a:latin typeface="+mj-lt"/>
              </a:rPr>
              <a:t>TOÁN 4</a:t>
            </a:r>
            <a:endParaRPr sz="8000" b="1">
              <a:solidFill>
                <a:srgbClr val="000000"/>
              </a:solidFill>
              <a:latin typeface="+mj-lt"/>
            </a:endParaRPr>
          </a:p>
        </p:txBody>
      </p:sp>
      <p:sp>
        <p:nvSpPr>
          <p:cNvPr id="923" name="Google Shape;923;p28"/>
          <p:cNvSpPr/>
          <p:nvPr/>
        </p:nvSpPr>
        <p:spPr>
          <a:xfrm>
            <a:off x="6742477" y="5194622"/>
            <a:ext cx="2389370" cy="38671"/>
          </a:xfrm>
          <a:custGeom>
            <a:avLst/>
            <a:gdLst/>
            <a:ahLst/>
            <a:cxnLst/>
            <a:rect l="l" t="t" r="r" b="b"/>
            <a:pathLst>
              <a:path w="42842" h="592" fill="none" extrusionOk="0">
                <a:moveTo>
                  <a:pt x="1" y="1"/>
                </a:moveTo>
                <a:cubicBezTo>
                  <a:pt x="1346" y="1"/>
                  <a:pt x="1346" y="591"/>
                  <a:pt x="2679" y="591"/>
                </a:cubicBezTo>
                <a:cubicBezTo>
                  <a:pt x="4013" y="591"/>
                  <a:pt x="4013" y="1"/>
                  <a:pt x="5357" y="1"/>
                </a:cubicBezTo>
                <a:cubicBezTo>
                  <a:pt x="6691" y="1"/>
                  <a:pt x="6691" y="591"/>
                  <a:pt x="8036" y="591"/>
                </a:cubicBezTo>
                <a:cubicBezTo>
                  <a:pt x="9369" y="591"/>
                  <a:pt x="9369" y="1"/>
                  <a:pt x="10713" y="1"/>
                </a:cubicBezTo>
                <a:cubicBezTo>
                  <a:pt x="12047" y="1"/>
                  <a:pt x="12047" y="591"/>
                  <a:pt x="13392" y="591"/>
                </a:cubicBezTo>
                <a:cubicBezTo>
                  <a:pt x="14726" y="591"/>
                  <a:pt x="14726" y="1"/>
                  <a:pt x="16070" y="1"/>
                </a:cubicBezTo>
                <a:cubicBezTo>
                  <a:pt x="17403" y="1"/>
                  <a:pt x="17403" y="591"/>
                  <a:pt x="18737" y="591"/>
                </a:cubicBezTo>
                <a:cubicBezTo>
                  <a:pt x="20082" y="591"/>
                  <a:pt x="20082" y="1"/>
                  <a:pt x="21416" y="1"/>
                </a:cubicBezTo>
                <a:cubicBezTo>
                  <a:pt x="22760" y="1"/>
                  <a:pt x="22760" y="591"/>
                  <a:pt x="24093" y="591"/>
                </a:cubicBezTo>
                <a:cubicBezTo>
                  <a:pt x="25438" y="591"/>
                  <a:pt x="25438" y="1"/>
                  <a:pt x="26772" y="1"/>
                </a:cubicBezTo>
                <a:cubicBezTo>
                  <a:pt x="28116" y="1"/>
                  <a:pt x="28116" y="591"/>
                  <a:pt x="29450" y="591"/>
                </a:cubicBezTo>
                <a:cubicBezTo>
                  <a:pt x="30795" y="591"/>
                  <a:pt x="30795" y="1"/>
                  <a:pt x="32128" y="1"/>
                </a:cubicBezTo>
                <a:cubicBezTo>
                  <a:pt x="33462" y="1"/>
                  <a:pt x="33462" y="591"/>
                  <a:pt x="34806" y="591"/>
                </a:cubicBezTo>
                <a:cubicBezTo>
                  <a:pt x="36140" y="591"/>
                  <a:pt x="36140" y="1"/>
                  <a:pt x="37485" y="1"/>
                </a:cubicBezTo>
                <a:cubicBezTo>
                  <a:pt x="38818" y="1"/>
                  <a:pt x="38818" y="591"/>
                  <a:pt x="40163" y="591"/>
                </a:cubicBezTo>
                <a:cubicBezTo>
                  <a:pt x="41496" y="591"/>
                  <a:pt x="41496" y="1"/>
                  <a:pt x="42841" y="1"/>
                </a:cubicBezTo>
              </a:path>
            </a:pathLst>
          </a:custGeom>
          <a:solidFill>
            <a:schemeClr val="dk2"/>
          </a:solidFill>
          <a:ln w="19050" cap="rnd" cmpd="sng">
            <a:solidFill>
              <a:schemeClr val="dk1"/>
            </a:solidFill>
            <a:prstDash val="solid"/>
            <a:miter lim="874"/>
            <a:headEnd type="none" w="sm" len="sm"/>
            <a:tailEnd type="none" w="sm" len="sm"/>
          </a:ln>
        </p:spPr>
        <p:txBody>
          <a:bodyPr spcFirstLastPara="1" wrap="square" lIns="121598" tIns="121598" rIns="121598" bIns="121598" anchor="ctr" anchorCtr="0">
            <a:noAutofit/>
          </a:bodyPr>
          <a:lstStyle/>
          <a:p>
            <a:endParaRPr sz="2479"/>
          </a:p>
        </p:txBody>
      </p:sp>
      <p:grpSp>
        <p:nvGrpSpPr>
          <p:cNvPr id="924" name="Google Shape;924;p28"/>
          <p:cNvGrpSpPr/>
          <p:nvPr/>
        </p:nvGrpSpPr>
        <p:grpSpPr>
          <a:xfrm>
            <a:off x="684025" y="1157817"/>
            <a:ext cx="1118275" cy="1075462"/>
            <a:chOff x="514291" y="864138"/>
            <a:chExt cx="840786" cy="808597"/>
          </a:xfrm>
        </p:grpSpPr>
        <p:grpSp>
          <p:nvGrpSpPr>
            <p:cNvPr id="925" name="Google Shape;925;p28"/>
            <p:cNvGrpSpPr/>
            <p:nvPr/>
          </p:nvGrpSpPr>
          <p:grpSpPr>
            <a:xfrm>
              <a:off x="1100437" y="938672"/>
              <a:ext cx="254640" cy="256879"/>
              <a:chOff x="5050500" y="-177700"/>
              <a:chExt cx="517350" cy="521900"/>
            </a:xfrm>
          </p:grpSpPr>
          <p:sp>
            <p:nvSpPr>
              <p:cNvPr id="926" name="Google Shape;926;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27" name="Google Shape;927;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8" name="Google Shape;928;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9" name="Google Shape;929;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0" name="Google Shape;930;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1" name="Google Shape;931;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2" name="Google Shape;932;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3" name="Google Shape;933;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4" name="Google Shape;934;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5" name="Google Shape;935;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6" name="Google Shape;936;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937" name="Google Shape;937;p28"/>
            <p:cNvGrpSpPr/>
            <p:nvPr/>
          </p:nvGrpSpPr>
          <p:grpSpPr>
            <a:xfrm>
              <a:off x="514291" y="864138"/>
              <a:ext cx="406362" cy="405940"/>
              <a:chOff x="2777825" y="203300"/>
              <a:chExt cx="600950" cy="600325"/>
            </a:xfrm>
          </p:grpSpPr>
          <p:sp>
            <p:nvSpPr>
              <p:cNvPr id="938" name="Google Shape;938;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939" name="Google Shape;939;p28"/>
              <p:cNvGrpSpPr/>
              <p:nvPr/>
            </p:nvGrpSpPr>
            <p:grpSpPr>
              <a:xfrm>
                <a:off x="2793375" y="218925"/>
                <a:ext cx="569025" cy="569025"/>
                <a:chOff x="2793375" y="218925"/>
                <a:chExt cx="569025" cy="569025"/>
              </a:xfrm>
            </p:grpSpPr>
            <p:sp>
              <p:nvSpPr>
                <p:cNvPr id="940" name="Google Shape;940;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1" name="Google Shape;941;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2" name="Google Shape;942;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3" name="Google Shape;943;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4" name="Google Shape;944;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5" name="Google Shape;945;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6" name="Google Shape;946;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7" name="Google Shape;947;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8" name="Google Shape;948;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9" name="Google Shape;949;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0" name="Google Shape;950;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1" name="Google Shape;951;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2" name="Google Shape;952;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3" name="Google Shape;953;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4" name="Google Shape;954;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5" name="Google Shape;955;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6" name="Google Shape;956;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957" name="Google Shape;957;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958" name="Google Shape;958;p28"/>
              <p:cNvGrpSpPr/>
              <p:nvPr/>
            </p:nvGrpSpPr>
            <p:grpSpPr>
              <a:xfrm>
                <a:off x="2966925" y="394225"/>
                <a:ext cx="218650" cy="218650"/>
                <a:chOff x="2966925" y="394225"/>
                <a:chExt cx="218650" cy="218650"/>
              </a:xfrm>
            </p:grpSpPr>
            <p:sp>
              <p:nvSpPr>
                <p:cNvPr id="959" name="Google Shape;959;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0" name="Google Shape;960;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1" name="Google Shape;961;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2" name="Google Shape;962;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3" name="Google Shape;963;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4" name="Google Shape;964;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5" name="Google Shape;965;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6" name="Google Shape;966;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7" name="Google Shape;967;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8" name="Google Shape;968;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9" name="Google Shape;969;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0" name="Google Shape;970;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1" name="Google Shape;971;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2" name="Google Shape;972;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3" name="Google Shape;973;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4" name="Google Shape;974;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5" name="Google Shape;975;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976" name="Google Shape;976;p28"/>
            <p:cNvGrpSpPr/>
            <p:nvPr/>
          </p:nvGrpSpPr>
          <p:grpSpPr>
            <a:xfrm>
              <a:off x="590148" y="1415856"/>
              <a:ext cx="254640" cy="256879"/>
              <a:chOff x="5050500" y="-177700"/>
              <a:chExt cx="517350" cy="521900"/>
            </a:xfrm>
          </p:grpSpPr>
          <p:sp>
            <p:nvSpPr>
              <p:cNvPr id="977" name="Google Shape;977;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78" name="Google Shape;978;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79" name="Google Shape;979;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0" name="Google Shape;980;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1" name="Google Shape;981;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2" name="Google Shape;982;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3" name="Google Shape;983;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4" name="Google Shape;984;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5" name="Google Shape;985;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6" name="Google Shape;986;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7" name="Google Shape;987;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grpSp>
        <p:nvGrpSpPr>
          <p:cNvPr id="988" name="Google Shape;988;p28"/>
          <p:cNvGrpSpPr/>
          <p:nvPr/>
        </p:nvGrpSpPr>
        <p:grpSpPr>
          <a:xfrm>
            <a:off x="3469916" y="4698221"/>
            <a:ext cx="1118275" cy="1075462"/>
            <a:chOff x="2608891" y="3526026"/>
            <a:chExt cx="840786" cy="808597"/>
          </a:xfrm>
        </p:grpSpPr>
        <p:grpSp>
          <p:nvGrpSpPr>
            <p:cNvPr id="989" name="Google Shape;989;p28"/>
            <p:cNvGrpSpPr/>
            <p:nvPr/>
          </p:nvGrpSpPr>
          <p:grpSpPr>
            <a:xfrm rot="10800000">
              <a:off x="2608891" y="4003210"/>
              <a:ext cx="254640" cy="256879"/>
              <a:chOff x="5050500" y="-177700"/>
              <a:chExt cx="517350" cy="521900"/>
            </a:xfrm>
          </p:grpSpPr>
          <p:sp>
            <p:nvSpPr>
              <p:cNvPr id="990" name="Google Shape;990;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91" name="Google Shape;991;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2" name="Google Shape;992;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3" name="Google Shape;993;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4" name="Google Shape;994;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5" name="Google Shape;995;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6" name="Google Shape;996;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7" name="Google Shape;997;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8" name="Google Shape;998;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9" name="Google Shape;999;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00" name="Google Shape;1000;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1001" name="Google Shape;1001;p28"/>
            <p:cNvGrpSpPr/>
            <p:nvPr/>
          </p:nvGrpSpPr>
          <p:grpSpPr>
            <a:xfrm rot="10800000">
              <a:off x="3043314" y="3928683"/>
              <a:ext cx="406362" cy="405940"/>
              <a:chOff x="2777825" y="203300"/>
              <a:chExt cx="600950" cy="600325"/>
            </a:xfrm>
          </p:grpSpPr>
          <p:sp>
            <p:nvSpPr>
              <p:cNvPr id="1002" name="Google Shape;1002;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1003" name="Google Shape;1003;p28"/>
              <p:cNvGrpSpPr/>
              <p:nvPr/>
            </p:nvGrpSpPr>
            <p:grpSpPr>
              <a:xfrm>
                <a:off x="2793375" y="218925"/>
                <a:ext cx="569025" cy="569025"/>
                <a:chOff x="2793375" y="218925"/>
                <a:chExt cx="569025" cy="569025"/>
              </a:xfrm>
            </p:grpSpPr>
            <p:sp>
              <p:nvSpPr>
                <p:cNvPr id="1004" name="Google Shape;1004;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5" name="Google Shape;1005;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6" name="Google Shape;1006;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7" name="Google Shape;1007;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8" name="Google Shape;1008;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9" name="Google Shape;1009;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0" name="Google Shape;1010;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1" name="Google Shape;1011;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2" name="Google Shape;1012;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3" name="Google Shape;1013;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4" name="Google Shape;1014;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5" name="Google Shape;1015;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6" name="Google Shape;1016;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7" name="Google Shape;1017;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8" name="Google Shape;1018;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9" name="Google Shape;1019;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20" name="Google Shape;1020;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1021" name="Google Shape;1021;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1022" name="Google Shape;1022;p28"/>
              <p:cNvGrpSpPr/>
              <p:nvPr/>
            </p:nvGrpSpPr>
            <p:grpSpPr>
              <a:xfrm>
                <a:off x="2966925" y="394225"/>
                <a:ext cx="218650" cy="218650"/>
                <a:chOff x="2966925" y="394225"/>
                <a:chExt cx="218650" cy="218650"/>
              </a:xfrm>
            </p:grpSpPr>
            <p:sp>
              <p:nvSpPr>
                <p:cNvPr id="1023" name="Google Shape;1023;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4" name="Google Shape;1024;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5" name="Google Shape;1025;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6" name="Google Shape;1026;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7" name="Google Shape;1027;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8" name="Google Shape;1028;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9" name="Google Shape;1029;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0" name="Google Shape;1030;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1" name="Google Shape;1031;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2" name="Google Shape;1032;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3" name="Google Shape;1033;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4" name="Google Shape;1034;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5" name="Google Shape;1035;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6" name="Google Shape;1036;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7" name="Google Shape;1037;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8" name="Google Shape;1038;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9" name="Google Shape;1039;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1040" name="Google Shape;1040;p28"/>
            <p:cNvGrpSpPr/>
            <p:nvPr/>
          </p:nvGrpSpPr>
          <p:grpSpPr>
            <a:xfrm rot="10800000">
              <a:off x="3119179" y="3526026"/>
              <a:ext cx="254640" cy="256879"/>
              <a:chOff x="5050500" y="-177700"/>
              <a:chExt cx="517350" cy="521900"/>
            </a:xfrm>
          </p:grpSpPr>
          <p:sp>
            <p:nvSpPr>
              <p:cNvPr id="1041" name="Google Shape;1041;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1042" name="Google Shape;1042;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3" name="Google Shape;1043;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4" name="Google Shape;1044;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5" name="Google Shape;1045;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6" name="Google Shape;1046;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7" name="Google Shape;1047;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8" name="Google Shape;1048;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9" name="Google Shape;1049;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0" name="Google Shape;1050;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1" name="Google Shape;1051;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pic>
        <p:nvPicPr>
          <p:cNvPr id="3" name="Picture 2">
            <a:extLst>
              <a:ext uri="{FF2B5EF4-FFF2-40B4-BE49-F238E27FC236}">
                <a16:creationId xmlns:a16="http://schemas.microsoft.com/office/drawing/2014/main" id="{13ACB742-3640-D3C3-6AC6-752E512A0616}"/>
              </a:ext>
            </a:extLst>
          </p:cNvPr>
          <p:cNvPicPr>
            <a:picLocks noChangeAspect="1"/>
          </p:cNvPicPr>
          <p:nvPr/>
        </p:nvPicPr>
        <p:blipFill>
          <a:blip r:embed="rId3"/>
          <a:srcRect t="156" b="156"/>
          <a:stretch/>
        </p:blipFill>
        <p:spPr>
          <a:xfrm>
            <a:off x="6105150" y="3429000"/>
            <a:ext cx="3668299" cy="1784957"/>
          </a:xfrm>
          <a:prstGeom prst="rect">
            <a:avLst/>
          </a:prstGeom>
        </p:spPr>
      </p:pic>
      <p:pic>
        <p:nvPicPr>
          <p:cNvPr id="4" name="Picture 2" descr="Bộ SGK Lớp 6 - Kết nối tri thức với cuộc sống - Công ty Cổ phần Đầu tư và  Phát triển Giáo dục Phương Nam">
            <a:extLst>
              <a:ext uri="{FF2B5EF4-FFF2-40B4-BE49-F238E27FC236}">
                <a16:creationId xmlns:a16="http://schemas.microsoft.com/office/drawing/2014/main" id="{773CA36C-A66E-DE50-A21B-66641990066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10378978" y="153321"/>
            <a:ext cx="1561590" cy="144210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3542A80-64B3-6BF4-A9EC-6330FEB21E14}"/>
              </a:ext>
            </a:extLst>
          </p:cNvPr>
          <p:cNvGrpSpPr/>
          <p:nvPr/>
        </p:nvGrpSpPr>
        <p:grpSpPr>
          <a:xfrm>
            <a:off x="1168200" y="1818162"/>
            <a:ext cx="3480496" cy="4045432"/>
            <a:chOff x="859431" y="1486020"/>
            <a:chExt cx="3480496" cy="4045432"/>
          </a:xfrm>
        </p:grpSpPr>
        <p:sp>
          <p:nvSpPr>
            <p:cNvPr id="921" name="Google Shape;921;p28"/>
            <p:cNvSpPr/>
            <p:nvPr/>
          </p:nvSpPr>
          <p:spPr>
            <a:xfrm rot="997747">
              <a:off x="925572" y="1486020"/>
              <a:ext cx="3414355" cy="4045432"/>
            </a:xfrm>
            <a:custGeom>
              <a:avLst/>
              <a:gdLst/>
              <a:ahLst/>
              <a:cxnLst/>
              <a:rect l="l" t="t" r="r" b="b"/>
              <a:pathLst>
                <a:path w="24958" h="29571" extrusionOk="0">
                  <a:moveTo>
                    <a:pt x="603" y="0"/>
                  </a:moveTo>
                  <a:cubicBezTo>
                    <a:pt x="532" y="0"/>
                    <a:pt x="463" y="33"/>
                    <a:pt x="394" y="119"/>
                  </a:cubicBezTo>
                  <a:cubicBezTo>
                    <a:pt x="1" y="588"/>
                    <a:pt x="701" y="840"/>
                    <a:pt x="701" y="1441"/>
                  </a:cubicBezTo>
                  <a:cubicBezTo>
                    <a:pt x="701" y="2053"/>
                    <a:pt x="351" y="2053"/>
                    <a:pt x="351" y="2655"/>
                  </a:cubicBezTo>
                  <a:cubicBezTo>
                    <a:pt x="351" y="3267"/>
                    <a:pt x="701" y="3267"/>
                    <a:pt x="701" y="3868"/>
                  </a:cubicBezTo>
                  <a:cubicBezTo>
                    <a:pt x="701" y="4480"/>
                    <a:pt x="351" y="4480"/>
                    <a:pt x="351" y="5082"/>
                  </a:cubicBezTo>
                  <a:cubicBezTo>
                    <a:pt x="351" y="5694"/>
                    <a:pt x="701" y="5694"/>
                    <a:pt x="701" y="6295"/>
                  </a:cubicBezTo>
                  <a:cubicBezTo>
                    <a:pt x="701" y="6896"/>
                    <a:pt x="351" y="6896"/>
                    <a:pt x="351" y="7508"/>
                  </a:cubicBezTo>
                  <a:cubicBezTo>
                    <a:pt x="351" y="8109"/>
                    <a:pt x="701" y="8109"/>
                    <a:pt x="701" y="8721"/>
                  </a:cubicBezTo>
                  <a:cubicBezTo>
                    <a:pt x="701" y="9323"/>
                    <a:pt x="351" y="9323"/>
                    <a:pt x="351" y="9935"/>
                  </a:cubicBezTo>
                  <a:cubicBezTo>
                    <a:pt x="351" y="10536"/>
                    <a:pt x="701" y="10536"/>
                    <a:pt x="701" y="11148"/>
                  </a:cubicBezTo>
                  <a:cubicBezTo>
                    <a:pt x="701" y="11750"/>
                    <a:pt x="351" y="11750"/>
                    <a:pt x="351" y="12362"/>
                  </a:cubicBezTo>
                  <a:cubicBezTo>
                    <a:pt x="351" y="12963"/>
                    <a:pt x="701" y="12963"/>
                    <a:pt x="701" y="13575"/>
                  </a:cubicBezTo>
                  <a:cubicBezTo>
                    <a:pt x="701" y="14177"/>
                    <a:pt x="351" y="14177"/>
                    <a:pt x="351" y="14789"/>
                  </a:cubicBezTo>
                  <a:cubicBezTo>
                    <a:pt x="351" y="15390"/>
                    <a:pt x="701" y="15390"/>
                    <a:pt x="701" y="16002"/>
                  </a:cubicBezTo>
                  <a:cubicBezTo>
                    <a:pt x="701" y="16603"/>
                    <a:pt x="351" y="16603"/>
                    <a:pt x="351" y="17216"/>
                  </a:cubicBezTo>
                  <a:cubicBezTo>
                    <a:pt x="351" y="17816"/>
                    <a:pt x="701" y="17816"/>
                    <a:pt x="701" y="18429"/>
                  </a:cubicBezTo>
                  <a:cubicBezTo>
                    <a:pt x="701" y="19030"/>
                    <a:pt x="351" y="19030"/>
                    <a:pt x="351" y="19642"/>
                  </a:cubicBezTo>
                  <a:cubicBezTo>
                    <a:pt x="351" y="20243"/>
                    <a:pt x="701" y="20243"/>
                    <a:pt x="701" y="20855"/>
                  </a:cubicBezTo>
                  <a:cubicBezTo>
                    <a:pt x="701" y="21457"/>
                    <a:pt x="351" y="21457"/>
                    <a:pt x="351" y="22069"/>
                  </a:cubicBezTo>
                  <a:cubicBezTo>
                    <a:pt x="351" y="22670"/>
                    <a:pt x="701" y="22670"/>
                    <a:pt x="701" y="23272"/>
                  </a:cubicBezTo>
                  <a:cubicBezTo>
                    <a:pt x="701" y="23884"/>
                    <a:pt x="351" y="23884"/>
                    <a:pt x="351" y="24485"/>
                  </a:cubicBezTo>
                  <a:cubicBezTo>
                    <a:pt x="351" y="25097"/>
                    <a:pt x="701" y="25097"/>
                    <a:pt x="701" y="25698"/>
                  </a:cubicBezTo>
                  <a:cubicBezTo>
                    <a:pt x="701" y="26311"/>
                    <a:pt x="351" y="26311"/>
                    <a:pt x="351" y="26911"/>
                  </a:cubicBezTo>
                  <a:cubicBezTo>
                    <a:pt x="351" y="27523"/>
                    <a:pt x="701" y="27523"/>
                    <a:pt x="701" y="28125"/>
                  </a:cubicBezTo>
                  <a:cubicBezTo>
                    <a:pt x="701" y="28737"/>
                    <a:pt x="1" y="28988"/>
                    <a:pt x="394" y="29447"/>
                  </a:cubicBezTo>
                  <a:cubicBezTo>
                    <a:pt x="463" y="29536"/>
                    <a:pt x="533" y="29570"/>
                    <a:pt x="605" y="29570"/>
                  </a:cubicBezTo>
                  <a:cubicBezTo>
                    <a:pt x="853" y="29570"/>
                    <a:pt x="1131" y="29163"/>
                    <a:pt x="1521" y="29163"/>
                  </a:cubicBezTo>
                  <a:cubicBezTo>
                    <a:pt x="2024" y="29163"/>
                    <a:pt x="2024" y="29513"/>
                    <a:pt x="2515" y="29513"/>
                  </a:cubicBezTo>
                  <a:cubicBezTo>
                    <a:pt x="3018" y="29513"/>
                    <a:pt x="3018" y="29163"/>
                    <a:pt x="3510" y="29163"/>
                  </a:cubicBezTo>
                  <a:cubicBezTo>
                    <a:pt x="4013" y="29163"/>
                    <a:pt x="4013" y="29513"/>
                    <a:pt x="4505" y="29513"/>
                  </a:cubicBezTo>
                  <a:cubicBezTo>
                    <a:pt x="5007" y="29513"/>
                    <a:pt x="5007" y="29163"/>
                    <a:pt x="5510" y="29163"/>
                  </a:cubicBezTo>
                  <a:cubicBezTo>
                    <a:pt x="6003" y="29163"/>
                    <a:pt x="6003" y="29513"/>
                    <a:pt x="6506" y="29513"/>
                  </a:cubicBezTo>
                  <a:cubicBezTo>
                    <a:pt x="6997" y="29513"/>
                    <a:pt x="6997" y="29163"/>
                    <a:pt x="7500" y="29163"/>
                  </a:cubicBezTo>
                  <a:cubicBezTo>
                    <a:pt x="7992" y="29163"/>
                    <a:pt x="7992" y="29513"/>
                    <a:pt x="8495" y="29513"/>
                  </a:cubicBezTo>
                  <a:cubicBezTo>
                    <a:pt x="8998" y="29513"/>
                    <a:pt x="8998" y="29163"/>
                    <a:pt x="9489" y="29163"/>
                  </a:cubicBezTo>
                  <a:cubicBezTo>
                    <a:pt x="9992" y="29163"/>
                    <a:pt x="9992" y="29513"/>
                    <a:pt x="10485" y="29513"/>
                  </a:cubicBezTo>
                  <a:cubicBezTo>
                    <a:pt x="10987" y="29513"/>
                    <a:pt x="10987" y="29163"/>
                    <a:pt x="11479" y="29163"/>
                  </a:cubicBezTo>
                  <a:cubicBezTo>
                    <a:pt x="11982" y="29163"/>
                    <a:pt x="11982" y="29513"/>
                    <a:pt x="12485" y="29513"/>
                  </a:cubicBezTo>
                  <a:cubicBezTo>
                    <a:pt x="12977" y="29513"/>
                    <a:pt x="12977" y="29163"/>
                    <a:pt x="13480" y="29163"/>
                  </a:cubicBezTo>
                  <a:cubicBezTo>
                    <a:pt x="13971" y="29163"/>
                    <a:pt x="13971" y="29513"/>
                    <a:pt x="14474" y="29513"/>
                  </a:cubicBezTo>
                  <a:cubicBezTo>
                    <a:pt x="14966" y="29513"/>
                    <a:pt x="14966" y="29163"/>
                    <a:pt x="15469" y="29163"/>
                  </a:cubicBezTo>
                  <a:cubicBezTo>
                    <a:pt x="15961" y="29163"/>
                    <a:pt x="15961" y="29513"/>
                    <a:pt x="16464" y="29513"/>
                  </a:cubicBezTo>
                  <a:cubicBezTo>
                    <a:pt x="16966" y="29513"/>
                    <a:pt x="16966" y="29163"/>
                    <a:pt x="17459" y="29163"/>
                  </a:cubicBezTo>
                  <a:cubicBezTo>
                    <a:pt x="17962" y="29163"/>
                    <a:pt x="17962" y="29513"/>
                    <a:pt x="18453" y="29513"/>
                  </a:cubicBezTo>
                  <a:cubicBezTo>
                    <a:pt x="18956" y="29513"/>
                    <a:pt x="18956" y="29163"/>
                    <a:pt x="19448" y="29163"/>
                  </a:cubicBezTo>
                  <a:cubicBezTo>
                    <a:pt x="19951" y="29163"/>
                    <a:pt x="19951" y="29513"/>
                    <a:pt x="20454" y="29513"/>
                  </a:cubicBezTo>
                  <a:cubicBezTo>
                    <a:pt x="20945" y="29513"/>
                    <a:pt x="20945" y="29163"/>
                    <a:pt x="21448" y="29163"/>
                  </a:cubicBezTo>
                  <a:cubicBezTo>
                    <a:pt x="21941" y="29163"/>
                    <a:pt x="21941" y="29513"/>
                    <a:pt x="22443" y="29513"/>
                  </a:cubicBezTo>
                  <a:cubicBezTo>
                    <a:pt x="22935" y="29513"/>
                    <a:pt x="22935" y="29163"/>
                    <a:pt x="23438" y="29163"/>
                  </a:cubicBezTo>
                  <a:cubicBezTo>
                    <a:pt x="23819" y="29163"/>
                    <a:pt x="24102" y="29570"/>
                    <a:pt x="24353" y="29570"/>
                  </a:cubicBezTo>
                  <a:cubicBezTo>
                    <a:pt x="24425" y="29570"/>
                    <a:pt x="24495" y="29536"/>
                    <a:pt x="24564" y="29447"/>
                  </a:cubicBezTo>
                  <a:cubicBezTo>
                    <a:pt x="24958" y="28988"/>
                    <a:pt x="24433" y="28857"/>
                    <a:pt x="24269" y="28169"/>
                  </a:cubicBezTo>
                  <a:cubicBezTo>
                    <a:pt x="24116" y="27579"/>
                    <a:pt x="24608" y="27523"/>
                    <a:pt x="24608" y="26911"/>
                  </a:cubicBezTo>
                  <a:cubicBezTo>
                    <a:pt x="24608" y="26311"/>
                    <a:pt x="24258" y="26311"/>
                    <a:pt x="24258" y="25698"/>
                  </a:cubicBezTo>
                  <a:cubicBezTo>
                    <a:pt x="24258" y="25097"/>
                    <a:pt x="24608" y="25097"/>
                    <a:pt x="24608" y="24485"/>
                  </a:cubicBezTo>
                  <a:cubicBezTo>
                    <a:pt x="24608" y="23884"/>
                    <a:pt x="24258" y="23884"/>
                    <a:pt x="24258" y="23272"/>
                  </a:cubicBezTo>
                  <a:cubicBezTo>
                    <a:pt x="24258" y="22670"/>
                    <a:pt x="24608" y="22670"/>
                    <a:pt x="24608" y="22058"/>
                  </a:cubicBezTo>
                  <a:cubicBezTo>
                    <a:pt x="24608" y="21457"/>
                    <a:pt x="24258" y="21457"/>
                    <a:pt x="24258" y="20845"/>
                  </a:cubicBezTo>
                  <a:cubicBezTo>
                    <a:pt x="24258" y="20243"/>
                    <a:pt x="24608" y="20243"/>
                    <a:pt x="24608" y="19642"/>
                  </a:cubicBezTo>
                  <a:cubicBezTo>
                    <a:pt x="24608" y="19030"/>
                    <a:pt x="24258" y="19030"/>
                    <a:pt x="24258" y="18429"/>
                  </a:cubicBezTo>
                  <a:cubicBezTo>
                    <a:pt x="24258" y="17816"/>
                    <a:pt x="24608" y="17816"/>
                    <a:pt x="24608" y="17216"/>
                  </a:cubicBezTo>
                  <a:cubicBezTo>
                    <a:pt x="24608" y="16603"/>
                    <a:pt x="24258" y="16603"/>
                    <a:pt x="24258" y="16002"/>
                  </a:cubicBezTo>
                  <a:cubicBezTo>
                    <a:pt x="24258" y="15390"/>
                    <a:pt x="24608" y="15390"/>
                    <a:pt x="24608" y="14789"/>
                  </a:cubicBezTo>
                  <a:cubicBezTo>
                    <a:pt x="24608" y="14177"/>
                    <a:pt x="24258" y="14177"/>
                    <a:pt x="24258" y="13575"/>
                  </a:cubicBezTo>
                  <a:cubicBezTo>
                    <a:pt x="24258" y="12963"/>
                    <a:pt x="24608" y="12963"/>
                    <a:pt x="24608" y="12362"/>
                  </a:cubicBezTo>
                  <a:cubicBezTo>
                    <a:pt x="24608" y="11750"/>
                    <a:pt x="24258" y="11750"/>
                    <a:pt x="24258" y="11148"/>
                  </a:cubicBezTo>
                  <a:cubicBezTo>
                    <a:pt x="24258" y="10536"/>
                    <a:pt x="24608" y="10536"/>
                    <a:pt x="24608" y="9935"/>
                  </a:cubicBezTo>
                  <a:cubicBezTo>
                    <a:pt x="24608" y="9323"/>
                    <a:pt x="24258" y="9323"/>
                    <a:pt x="24258" y="8721"/>
                  </a:cubicBezTo>
                  <a:cubicBezTo>
                    <a:pt x="24258" y="8109"/>
                    <a:pt x="24608" y="8109"/>
                    <a:pt x="24608" y="7508"/>
                  </a:cubicBezTo>
                  <a:cubicBezTo>
                    <a:pt x="24608" y="6896"/>
                    <a:pt x="24258" y="6896"/>
                    <a:pt x="24258" y="6295"/>
                  </a:cubicBezTo>
                  <a:cubicBezTo>
                    <a:pt x="24258" y="5683"/>
                    <a:pt x="24608" y="5683"/>
                    <a:pt x="24608" y="5082"/>
                  </a:cubicBezTo>
                  <a:cubicBezTo>
                    <a:pt x="24608" y="4480"/>
                    <a:pt x="24258" y="4480"/>
                    <a:pt x="24258" y="3868"/>
                  </a:cubicBezTo>
                  <a:cubicBezTo>
                    <a:pt x="24258" y="3267"/>
                    <a:pt x="24608" y="3267"/>
                    <a:pt x="24608" y="2655"/>
                  </a:cubicBezTo>
                  <a:cubicBezTo>
                    <a:pt x="24608" y="2053"/>
                    <a:pt x="24258" y="2053"/>
                    <a:pt x="24258" y="1441"/>
                  </a:cubicBezTo>
                  <a:cubicBezTo>
                    <a:pt x="24258" y="840"/>
                    <a:pt x="24958" y="588"/>
                    <a:pt x="24564" y="119"/>
                  </a:cubicBezTo>
                  <a:cubicBezTo>
                    <a:pt x="24496" y="33"/>
                    <a:pt x="24427" y="0"/>
                    <a:pt x="24355" y="0"/>
                  </a:cubicBezTo>
                  <a:cubicBezTo>
                    <a:pt x="24104" y="0"/>
                    <a:pt x="23820" y="403"/>
                    <a:pt x="23438" y="403"/>
                  </a:cubicBezTo>
                  <a:cubicBezTo>
                    <a:pt x="22935" y="403"/>
                    <a:pt x="22935" y="53"/>
                    <a:pt x="22443" y="53"/>
                  </a:cubicBezTo>
                  <a:cubicBezTo>
                    <a:pt x="21941" y="53"/>
                    <a:pt x="21941" y="403"/>
                    <a:pt x="21448" y="403"/>
                  </a:cubicBezTo>
                  <a:cubicBezTo>
                    <a:pt x="20945" y="403"/>
                    <a:pt x="20945" y="53"/>
                    <a:pt x="20454" y="53"/>
                  </a:cubicBezTo>
                  <a:cubicBezTo>
                    <a:pt x="19951" y="53"/>
                    <a:pt x="19951" y="403"/>
                    <a:pt x="19448" y="403"/>
                  </a:cubicBezTo>
                  <a:cubicBezTo>
                    <a:pt x="18956" y="403"/>
                    <a:pt x="18956" y="53"/>
                    <a:pt x="18453" y="53"/>
                  </a:cubicBezTo>
                  <a:cubicBezTo>
                    <a:pt x="17962" y="53"/>
                    <a:pt x="17962" y="403"/>
                    <a:pt x="17459" y="403"/>
                  </a:cubicBezTo>
                  <a:cubicBezTo>
                    <a:pt x="16966" y="403"/>
                    <a:pt x="16966" y="53"/>
                    <a:pt x="16464" y="53"/>
                  </a:cubicBezTo>
                  <a:cubicBezTo>
                    <a:pt x="15961" y="53"/>
                    <a:pt x="15961" y="403"/>
                    <a:pt x="15469" y="403"/>
                  </a:cubicBezTo>
                  <a:cubicBezTo>
                    <a:pt x="14966" y="403"/>
                    <a:pt x="14966" y="53"/>
                    <a:pt x="14474" y="53"/>
                  </a:cubicBezTo>
                  <a:cubicBezTo>
                    <a:pt x="13971" y="53"/>
                    <a:pt x="13971" y="403"/>
                    <a:pt x="13480" y="403"/>
                  </a:cubicBezTo>
                  <a:cubicBezTo>
                    <a:pt x="12977" y="403"/>
                    <a:pt x="12977" y="53"/>
                    <a:pt x="12474" y="53"/>
                  </a:cubicBezTo>
                  <a:cubicBezTo>
                    <a:pt x="11982" y="53"/>
                    <a:pt x="11982" y="403"/>
                    <a:pt x="11479" y="403"/>
                  </a:cubicBezTo>
                  <a:cubicBezTo>
                    <a:pt x="10987" y="403"/>
                    <a:pt x="10987" y="53"/>
                    <a:pt x="10485" y="53"/>
                  </a:cubicBezTo>
                  <a:cubicBezTo>
                    <a:pt x="9992" y="53"/>
                    <a:pt x="9992" y="403"/>
                    <a:pt x="9489" y="403"/>
                  </a:cubicBezTo>
                  <a:cubicBezTo>
                    <a:pt x="8998" y="403"/>
                    <a:pt x="8998" y="53"/>
                    <a:pt x="8495" y="53"/>
                  </a:cubicBezTo>
                  <a:cubicBezTo>
                    <a:pt x="7992" y="53"/>
                    <a:pt x="7992" y="403"/>
                    <a:pt x="7500" y="403"/>
                  </a:cubicBezTo>
                  <a:cubicBezTo>
                    <a:pt x="6997" y="403"/>
                    <a:pt x="6997" y="53"/>
                    <a:pt x="6506" y="53"/>
                  </a:cubicBezTo>
                  <a:cubicBezTo>
                    <a:pt x="6003" y="53"/>
                    <a:pt x="6003" y="403"/>
                    <a:pt x="5510" y="403"/>
                  </a:cubicBezTo>
                  <a:cubicBezTo>
                    <a:pt x="5007" y="403"/>
                    <a:pt x="5007" y="53"/>
                    <a:pt x="4505" y="53"/>
                  </a:cubicBezTo>
                  <a:cubicBezTo>
                    <a:pt x="4013" y="53"/>
                    <a:pt x="4013" y="403"/>
                    <a:pt x="3510" y="403"/>
                  </a:cubicBezTo>
                  <a:cubicBezTo>
                    <a:pt x="3018" y="403"/>
                    <a:pt x="3018" y="53"/>
                    <a:pt x="2515" y="53"/>
                  </a:cubicBezTo>
                  <a:cubicBezTo>
                    <a:pt x="2024" y="53"/>
                    <a:pt x="2024" y="403"/>
                    <a:pt x="1521" y="403"/>
                  </a:cubicBezTo>
                  <a:cubicBezTo>
                    <a:pt x="1130" y="403"/>
                    <a:pt x="851" y="0"/>
                    <a:pt x="603" y="0"/>
                  </a:cubicBezTo>
                  <a:close/>
                </a:path>
              </a:pathLst>
            </a:custGeom>
            <a:solidFill>
              <a:schemeClr val="accent5">
                <a:lumMod val="90000"/>
              </a:schemeClr>
            </a:solidFill>
            <a:ln>
              <a:noFill/>
            </a:ln>
          </p:spPr>
          <p:txBody>
            <a:bodyPr spcFirstLastPara="1" wrap="square" lIns="121598" tIns="121598" rIns="121598" bIns="121598" anchor="ctr" anchorCtr="0">
              <a:noAutofit/>
            </a:bodyPr>
            <a:lstStyle/>
            <a:p>
              <a:endParaRPr sz="2479"/>
            </a:p>
          </p:txBody>
        </p:sp>
        <p:pic>
          <p:nvPicPr>
            <p:cNvPr id="6" name="Picture 5">
              <a:extLst>
                <a:ext uri="{FF2B5EF4-FFF2-40B4-BE49-F238E27FC236}">
                  <a16:creationId xmlns:a16="http://schemas.microsoft.com/office/drawing/2014/main" id="{F1E2470D-2669-C7E0-3C2A-9CED0101D17D}"/>
                </a:ext>
              </a:extLst>
            </p:cNvPr>
            <p:cNvPicPr>
              <a:picLocks noChangeAspect="1"/>
            </p:cNvPicPr>
            <p:nvPr/>
          </p:nvPicPr>
          <p:blipFill>
            <a:blip r:embed="rId6"/>
            <a:stretch>
              <a:fillRect/>
            </a:stretch>
          </p:blipFill>
          <p:spPr>
            <a:xfrm>
              <a:off x="859431" y="1831562"/>
              <a:ext cx="3231160" cy="368230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758966" y="278996"/>
            <a:ext cx="11005027" cy="5495415"/>
          </a:xfrm>
          <a:prstGeom prst="rect">
            <a:avLst/>
          </a:prstGeom>
          <a:noFill/>
        </p:spPr>
        <p:txBody>
          <a:bodyPr wrap="square" rtlCol="0">
            <a:spAutoFit/>
          </a:bodyPr>
          <a:lstStyle/>
          <a:p>
            <a:pPr algn="just">
              <a:lnSpc>
                <a:spcPct val="150000"/>
              </a:lnSpc>
              <a:spcBef>
                <a:spcPts val="1200"/>
              </a:spcBef>
              <a:spcAft>
                <a:spcPts val="600"/>
              </a:spcAft>
            </a:pPr>
            <a:r>
              <a:rPr lang="en-US" sz="4800" b="1"/>
              <a:t>5. T</a:t>
            </a:r>
            <a:r>
              <a:rPr lang="vi-VN" sz="4800" b="1"/>
              <a:t>rên đoạn đường dài 500 m, </a:t>
            </a:r>
            <a:r>
              <a:rPr lang="en-US" sz="4800" b="1"/>
              <a:t>      </a:t>
            </a:r>
            <a:r>
              <a:rPr lang="vi-VN" sz="4800" b="1"/>
              <a:t>cứ 10 m có một cột đèn. Biết cả hai đầu đoạn đường đều có cột đèn. Hỏi trên đoạn đường có bao nhiêu cột đèn?</a:t>
            </a:r>
            <a:endParaRPr lang="en-US" sz="4800" b="1"/>
          </a:p>
        </p:txBody>
      </p:sp>
      <p:pic>
        <p:nvPicPr>
          <p:cNvPr id="1026" name="Picture 2" descr="Toán lớp 4 Kết nối tri thức Bài 41: Nhân, chia với 10, 100, 1 000 (trang 14 Tập 2) | Giải Toán lớp 4">
            <a:extLst>
              <a:ext uri="{FF2B5EF4-FFF2-40B4-BE49-F238E27FC236}">
                <a16:creationId xmlns:a16="http://schemas.microsoft.com/office/drawing/2014/main" id="{A4F5ED6C-E389-9B9D-1B3F-B509AB010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0806" y="4248150"/>
            <a:ext cx="4880226" cy="23308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7285ACF-45EC-3658-39B5-760131BEA9A0}"/>
              </a:ext>
            </a:extLst>
          </p:cNvPr>
          <p:cNvSpPr txBox="1"/>
          <p:nvPr/>
        </p:nvSpPr>
        <p:spPr>
          <a:xfrm>
            <a:off x="758966" y="278996"/>
            <a:ext cx="11005027" cy="5495415"/>
          </a:xfrm>
          <a:prstGeom prst="rect">
            <a:avLst/>
          </a:prstGeom>
          <a:noFill/>
        </p:spPr>
        <p:txBody>
          <a:bodyPr wrap="square" rtlCol="0">
            <a:spAutoFit/>
          </a:bodyPr>
          <a:lstStyle/>
          <a:p>
            <a:pPr algn="just">
              <a:lnSpc>
                <a:spcPct val="150000"/>
              </a:lnSpc>
              <a:spcBef>
                <a:spcPts val="1200"/>
              </a:spcBef>
              <a:spcAft>
                <a:spcPts val="600"/>
              </a:spcAft>
            </a:pPr>
            <a:r>
              <a:rPr lang="en-US" sz="4800" b="1"/>
              <a:t>5. T</a:t>
            </a:r>
            <a:r>
              <a:rPr lang="vi-VN" sz="4800" b="1"/>
              <a:t>rên đoạn đường dài 500 m, </a:t>
            </a:r>
            <a:r>
              <a:rPr lang="en-US" sz="4800" b="1"/>
              <a:t>      </a:t>
            </a:r>
            <a:r>
              <a:rPr lang="vi-VN" sz="4800" b="1"/>
              <a:t>cứ</a:t>
            </a:r>
            <a:r>
              <a:rPr lang="en-US" sz="4800" b="1"/>
              <a:t> </a:t>
            </a:r>
            <a:r>
              <a:rPr lang="vi-VN" sz="4800" b="1"/>
              <a:t>10 m có một cột đèn. Biết cả hai đầu đoạn đường đều có cột đèn. </a:t>
            </a:r>
            <a:r>
              <a:rPr lang="vi-VN" sz="4800" b="1">
                <a:solidFill>
                  <a:srgbClr val="C00000"/>
                </a:solidFill>
              </a:rPr>
              <a:t>Hỏi trên đoạn đường có bao nhiêu cột đèn?</a:t>
            </a:r>
            <a:endParaRPr lang="en-US" sz="4800" b="1">
              <a:solidFill>
                <a:srgbClr val="C00000"/>
              </a:solidFill>
            </a:endParaRPr>
          </a:p>
        </p:txBody>
      </p:sp>
      <p:sp>
        <p:nvSpPr>
          <p:cNvPr id="4" name="Rectangle 3">
            <a:extLst>
              <a:ext uri="{FF2B5EF4-FFF2-40B4-BE49-F238E27FC236}">
                <a16:creationId xmlns:a16="http://schemas.microsoft.com/office/drawing/2014/main" id="{74A06856-3381-71E6-0D51-040178D586BF}"/>
              </a:ext>
            </a:extLst>
          </p:cNvPr>
          <p:cNvSpPr/>
          <p:nvPr/>
        </p:nvSpPr>
        <p:spPr>
          <a:xfrm>
            <a:off x="8075979" y="605790"/>
            <a:ext cx="3403093" cy="6805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5" name="Rectangle 4">
            <a:extLst>
              <a:ext uri="{FF2B5EF4-FFF2-40B4-BE49-F238E27FC236}">
                <a16:creationId xmlns:a16="http://schemas.microsoft.com/office/drawing/2014/main" id="{F1F76DEE-EB07-55B2-F7A7-781547B3C3C6}"/>
              </a:ext>
            </a:extLst>
          </p:cNvPr>
          <p:cNvSpPr/>
          <p:nvPr/>
        </p:nvSpPr>
        <p:spPr>
          <a:xfrm>
            <a:off x="758965" y="1680043"/>
            <a:ext cx="7317013" cy="74860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7" name="Rectangle 6">
            <a:extLst>
              <a:ext uri="{FF2B5EF4-FFF2-40B4-BE49-F238E27FC236}">
                <a16:creationId xmlns:a16="http://schemas.microsoft.com/office/drawing/2014/main" id="{EA5D27D6-5AD8-F797-0F0F-FED4C89C5E1D}"/>
              </a:ext>
            </a:extLst>
          </p:cNvPr>
          <p:cNvSpPr/>
          <p:nvPr/>
        </p:nvSpPr>
        <p:spPr>
          <a:xfrm>
            <a:off x="9777526" y="1680043"/>
            <a:ext cx="1986468" cy="74860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Tree>
    <p:extLst>
      <p:ext uri="{BB962C8B-B14F-4D97-AF65-F5344CB8AC3E}">
        <p14:creationId xmlns:p14="http://schemas.microsoft.com/office/powerpoint/2010/main" val="237314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A88FCB-DD4A-9F0E-68EE-EE2F43E43DDA}"/>
              </a:ext>
            </a:extLst>
          </p:cNvPr>
          <p:cNvSpPr txBox="1"/>
          <p:nvPr/>
        </p:nvSpPr>
        <p:spPr>
          <a:xfrm>
            <a:off x="304800" y="1400592"/>
            <a:ext cx="11552238" cy="4832092"/>
          </a:xfrm>
          <a:prstGeom prst="rect">
            <a:avLst/>
          </a:prstGeom>
          <a:noFill/>
        </p:spPr>
        <p:txBody>
          <a:bodyPr wrap="square">
            <a:spAutoFit/>
          </a:bodyPr>
          <a:lstStyle/>
          <a:p>
            <a:r>
              <a:rPr lang="en-US" sz="4400"/>
              <a:t>Tính từ một đầu đường, cứ 10 m ta gọi là một khoảng cách.</a:t>
            </a:r>
          </a:p>
          <a:p>
            <a:r>
              <a:rPr lang="en-US" sz="4400"/>
              <a:t>Trên đoạn đường 500 m số khoảng cách là:</a:t>
            </a:r>
            <a:endParaRPr lang="vi-VN" sz="4400"/>
          </a:p>
          <a:p>
            <a:r>
              <a:rPr lang="en-US" sz="4400"/>
              <a:t>		</a:t>
            </a:r>
            <a:r>
              <a:rPr lang="vi-VN" sz="4400"/>
              <a:t>500 : 10 </a:t>
            </a:r>
            <a:r>
              <a:rPr lang="en-US" sz="4400"/>
              <a:t>= 50 (khoảng cách.</a:t>
            </a:r>
          </a:p>
          <a:p>
            <a:r>
              <a:rPr lang="en-US" sz="4400"/>
              <a:t>Số cột đèn trên đoạn đường đó là:</a:t>
            </a:r>
          </a:p>
          <a:p>
            <a:r>
              <a:rPr lang="en-US" sz="4400"/>
              <a:t>		50 + 1 = 51 (cột)</a:t>
            </a:r>
            <a:endParaRPr lang="vi-VN" sz="4400"/>
          </a:p>
          <a:p>
            <a:r>
              <a:rPr lang="en-US" sz="4400"/>
              <a:t>		                 </a:t>
            </a:r>
            <a:r>
              <a:rPr lang="vi-VN" sz="4400"/>
              <a:t>Đáp số: 51 cột đèn</a:t>
            </a:r>
          </a:p>
        </p:txBody>
      </p:sp>
      <p:sp>
        <p:nvSpPr>
          <p:cNvPr id="8" name="TextBox 7">
            <a:extLst>
              <a:ext uri="{FF2B5EF4-FFF2-40B4-BE49-F238E27FC236}">
                <a16:creationId xmlns:a16="http://schemas.microsoft.com/office/drawing/2014/main" id="{716962F1-EDD4-E0F8-6CB8-0E2F9452845B}"/>
              </a:ext>
            </a:extLst>
          </p:cNvPr>
          <p:cNvSpPr txBox="1"/>
          <p:nvPr/>
        </p:nvSpPr>
        <p:spPr>
          <a:xfrm>
            <a:off x="968743" y="377279"/>
            <a:ext cx="9348051" cy="769441"/>
          </a:xfrm>
          <a:prstGeom prst="rect">
            <a:avLst/>
          </a:prstGeom>
          <a:noFill/>
        </p:spPr>
        <p:txBody>
          <a:bodyPr wrap="square">
            <a:spAutoFit/>
          </a:bodyPr>
          <a:lstStyle/>
          <a:p>
            <a:pPr algn="ctr">
              <a:spcBef>
                <a:spcPts val="600"/>
              </a:spcBef>
              <a:spcAft>
                <a:spcPts val="600"/>
              </a:spcAft>
            </a:pPr>
            <a:r>
              <a:rPr lang="en-US" sz="4400"/>
              <a:t>Bài giải</a:t>
            </a:r>
          </a:p>
        </p:txBody>
      </p:sp>
    </p:spTree>
    <p:extLst>
      <p:ext uri="{BB962C8B-B14F-4D97-AF65-F5344CB8AC3E}">
        <p14:creationId xmlns:p14="http://schemas.microsoft.com/office/powerpoint/2010/main" val="76334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heck mark.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heck mark.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heck mark.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ở 4 Ô Ly Hồng Hà School Bạn Nhỏ No.0509 (48 Trang) | Nhà Sách Tiến Thọ">
            <a:extLst>
              <a:ext uri="{FF2B5EF4-FFF2-40B4-BE49-F238E27FC236}">
                <a16:creationId xmlns:a16="http://schemas.microsoft.com/office/drawing/2014/main" id="{101E8DD5-13D1-B9AC-3661-2D62C1F797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93" t="10000" r="20339" b="11111"/>
          <a:stretch/>
        </p:blipFill>
        <p:spPr bwMode="auto">
          <a:xfrm>
            <a:off x="7037390" y="1037284"/>
            <a:ext cx="3351771" cy="47834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appy Child PNG Images, Happy Kids, Cartoon, Jumping Kids PNG Transparent  Background - Pngtree | Happy kids, Cartoons png, Cartoon kids">
            <a:extLst>
              <a:ext uri="{FF2B5EF4-FFF2-40B4-BE49-F238E27FC236}">
                <a16:creationId xmlns:a16="http://schemas.microsoft.com/office/drawing/2014/main" id="{DBAC4F73-D1E7-96BA-99F8-EEE0C6B20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2739029"/>
            <a:ext cx="4229100" cy="422910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C4622799-4D4D-05F8-6987-BD78A0FCC2E6}"/>
              </a:ext>
            </a:extLst>
          </p:cNvPr>
          <p:cNvSpPr/>
          <p:nvPr/>
        </p:nvSpPr>
        <p:spPr>
          <a:xfrm>
            <a:off x="3219450" y="947388"/>
            <a:ext cx="3181350" cy="2003729"/>
          </a:xfrm>
          <a:prstGeom prst="wedgeRoundRectCallout">
            <a:avLst>
              <a:gd name="adj1" fmla="val -39246"/>
              <a:gd name="adj2" fmla="val 56528"/>
              <a:gd name="adj3" fmla="val 16667"/>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rPr>
              <a:t>Chúng mình cùng trình bày bài vào vở nào!</a:t>
            </a:r>
          </a:p>
        </p:txBody>
      </p:sp>
    </p:spTree>
    <p:extLst>
      <p:ext uri="{BB962C8B-B14F-4D97-AF65-F5344CB8AC3E}">
        <p14:creationId xmlns:p14="http://schemas.microsoft.com/office/powerpoint/2010/main" val="28423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6D65D-B721-EF9A-AC5D-82A814270470}"/>
              </a:ext>
            </a:extLst>
          </p:cNvPr>
          <p:cNvPicPr>
            <a:picLocks noChangeAspect="1"/>
          </p:cNvPicPr>
          <p:nvPr/>
        </p:nvPicPr>
        <p:blipFill>
          <a:blip r:embed="rId2"/>
          <a:stretch>
            <a:fillRect/>
          </a:stretch>
        </p:blipFill>
        <p:spPr>
          <a:xfrm>
            <a:off x="-194624" y="1967080"/>
            <a:ext cx="10912785" cy="3990455"/>
          </a:xfrm>
          <a:prstGeom prst="rect">
            <a:avLst/>
          </a:prstGeom>
        </p:spPr>
      </p:pic>
    </p:spTree>
    <p:extLst>
      <p:ext uri="{BB962C8B-B14F-4D97-AF65-F5344CB8AC3E}">
        <p14:creationId xmlns:p14="http://schemas.microsoft.com/office/powerpoint/2010/main" val="15873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512E60DC-7E3F-F284-F186-849F58A1C7C5}"/>
              </a:ext>
            </a:extLst>
          </p:cNvPr>
          <p:cNvSpPr txBox="1">
            <a:spLocks/>
          </p:cNvSpPr>
          <p:nvPr/>
        </p:nvSpPr>
        <p:spPr>
          <a:xfrm>
            <a:off x="379359" y="2343999"/>
            <a:ext cx="11403119" cy="233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Varela Round"/>
              <a:buNone/>
              <a:defRPr sz="2128" b="0"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2pPr>
            <a:lvl3pPr marL="1371600" marR="0" lvl="2"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3pPr>
            <a:lvl4pPr marL="1828800" marR="0" lvl="3"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4pPr>
            <a:lvl5pPr marL="2286000" marR="0" lvl="4"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5pPr>
            <a:lvl6pPr marL="2743200" marR="0" lvl="5"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6pPr>
            <a:lvl7pPr marL="3200400" marR="0" lvl="6"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7pPr>
            <a:lvl8pPr marL="3657600" marR="0" lvl="7"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8pPr>
            <a:lvl9pPr marL="4114800" marR="0" lvl="8"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9pPr>
          </a:lstStyle>
          <a:p>
            <a:r>
              <a:rPr lang="en-US" sz="4800" b="1" dirty="0" smtClean="0">
                <a:solidFill>
                  <a:srgbClr val="FF0000"/>
                </a:solidFill>
                <a:latin typeface="Times New Roman" panose="02020603050405020304" pitchFamily="18" charset="0"/>
                <a:cs typeface="Times New Roman" panose="02020603050405020304" pitchFamily="18" charset="0"/>
              </a:rPr>
              <a:t>TOÁN</a:t>
            </a:r>
            <a:endParaRPr lang="en-US" sz="4800" b="1" dirty="0">
              <a:solidFill>
                <a:srgbClr val="FF0000"/>
              </a:solidFill>
              <a:latin typeface="Times New Roman" panose="02020603050405020304" pitchFamily="18" charset="0"/>
              <a:cs typeface="Times New Roman" panose="02020603050405020304" pitchFamily="18" charset="0"/>
            </a:endParaRPr>
          </a:p>
          <a:p>
            <a:r>
              <a:rPr lang="en-US" sz="4800" b="1" dirty="0">
                <a:solidFill>
                  <a:srgbClr val="7030A0"/>
                </a:solidFill>
                <a:latin typeface="Times New Roman" panose="02020603050405020304" pitchFamily="18" charset="0"/>
                <a:cs typeface="Times New Roman" panose="02020603050405020304" pitchFamily="18" charset="0"/>
              </a:rPr>
              <a:t>NHÂN, CHIA VỚI 10, 100, 1 000</a:t>
            </a:r>
          </a:p>
          <a:p>
            <a:r>
              <a:rPr lang="en-US" sz="4000" b="1" dirty="0">
                <a:solidFill>
                  <a:srgbClr val="7030A0"/>
                </a:solidFill>
                <a:latin typeface="Times New Roman" panose="02020603050405020304" pitchFamily="18" charset="0"/>
                <a:cs typeface="Times New Roman" panose="02020603050405020304" pitchFamily="18" charset="0"/>
              </a:rPr>
              <a:t>(</a:t>
            </a:r>
            <a:r>
              <a:rPr lang="en-US" sz="4000" b="1" dirty="0" err="1">
                <a:solidFill>
                  <a:srgbClr val="7030A0"/>
                </a:solidFill>
                <a:latin typeface="Times New Roman" panose="02020603050405020304" pitchFamily="18" charset="0"/>
                <a:cs typeface="Times New Roman" panose="02020603050405020304" pitchFamily="18" charset="0"/>
              </a:rPr>
              <a:t>tiết</a:t>
            </a:r>
            <a:r>
              <a:rPr lang="en-US" sz="4000" b="1" dirty="0">
                <a:solidFill>
                  <a:srgbClr val="7030A0"/>
                </a:solidFill>
                <a:latin typeface="Times New Roman" panose="02020603050405020304" pitchFamily="18" charset="0"/>
                <a:cs typeface="Times New Roman" panose="02020603050405020304" pitchFamily="18" charset="0"/>
              </a:rPr>
              <a:t> 2)</a:t>
            </a:r>
          </a:p>
        </p:txBody>
      </p:sp>
      <p:sp>
        <p:nvSpPr>
          <p:cNvPr id="3" name="Google Shape;12;p2">
            <a:extLst>
              <a:ext uri="{FF2B5EF4-FFF2-40B4-BE49-F238E27FC236}">
                <a16:creationId xmlns:a16="http://schemas.microsoft.com/office/drawing/2014/main" id="{80189412-3165-88FA-1180-22024313645C}"/>
              </a:ext>
            </a:extLst>
          </p:cNvPr>
          <p:cNvSpPr/>
          <p:nvPr/>
        </p:nvSpPr>
        <p:spPr>
          <a:xfrm>
            <a:off x="355920" y="904971"/>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 name="Google Shape;12;p2">
            <a:extLst>
              <a:ext uri="{FF2B5EF4-FFF2-40B4-BE49-F238E27FC236}">
                <a16:creationId xmlns:a16="http://schemas.microsoft.com/office/drawing/2014/main" id="{6515ADD0-F438-2A90-CED7-F4B24673BCD7}"/>
              </a:ext>
            </a:extLst>
          </p:cNvPr>
          <p:cNvSpPr/>
          <p:nvPr/>
        </p:nvSpPr>
        <p:spPr>
          <a:xfrm>
            <a:off x="889320" y="2927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 name="Rectangle: Rounded Corners 1">
            <a:extLst>
              <a:ext uri="{FF2B5EF4-FFF2-40B4-BE49-F238E27FC236}">
                <a16:creationId xmlns:a16="http://schemas.microsoft.com/office/drawing/2014/main" id="{AC0E4A41-EB3D-BD20-4FE7-C25665E9136F}"/>
              </a:ext>
            </a:extLst>
          </p:cNvPr>
          <p:cNvSpPr/>
          <p:nvPr/>
        </p:nvSpPr>
        <p:spPr>
          <a:xfrm>
            <a:off x="1569305" y="5815569"/>
            <a:ext cx="2846716" cy="65572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Trang 16</a:t>
            </a:r>
          </a:p>
        </p:txBody>
      </p:sp>
      <p:sp>
        <p:nvSpPr>
          <p:cNvPr id="8" name="Rectangle 6"/>
          <p:cNvSpPr>
            <a:spLocks noChangeArrowheads="1"/>
          </p:cNvSpPr>
          <p:nvPr/>
        </p:nvSpPr>
        <p:spPr bwMode="auto">
          <a:xfrm>
            <a:off x="1186583" y="261498"/>
            <a:ext cx="980226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buClrTx/>
              <a:defRPr/>
            </a:pPr>
            <a:r>
              <a:rPr lang="en-US" sz="2600" b="1" kern="1200" dirty="0">
                <a:solidFill>
                  <a:prstClr val="black"/>
                </a:solidFill>
                <a:latin typeface="Times New Roman" pitchFamily="18" charset="0"/>
                <a:cs typeface="Times New Roman" pitchFamily="18" charset="0"/>
              </a:rPr>
              <a:t>TRƯỜNG TIỂU HỌC </a:t>
            </a:r>
            <a:r>
              <a:rPr lang="en-US" sz="2600" b="1" kern="1200" dirty="0" smtClean="0">
                <a:solidFill>
                  <a:prstClr val="black"/>
                </a:solidFill>
                <a:latin typeface="Times New Roman" pitchFamily="18" charset="0"/>
                <a:cs typeface="Times New Roman" pitchFamily="18" charset="0"/>
              </a:rPr>
              <a:t>QUANG TRUNG</a:t>
            </a:r>
            <a:endParaRPr lang="en-US" sz="2600" b="1" kern="1200" dirty="0">
              <a:solidFill>
                <a:prstClr val="black"/>
              </a:solidFill>
              <a:latin typeface="Times New Roman" pitchFamily="18" charset="0"/>
              <a:cs typeface="Times New Roman" pitchFamily="18" charset="0"/>
            </a:endParaRPr>
          </a:p>
          <a:p>
            <a:pPr algn="ctr" defTabSz="912114">
              <a:buClrTx/>
              <a:defRPr/>
            </a:pPr>
            <a:r>
              <a:rPr lang="en-US" sz="2600" b="1" kern="1200" dirty="0" err="1">
                <a:solidFill>
                  <a:prstClr val="black"/>
                </a:solidFill>
                <a:latin typeface="Times New Roman" pitchFamily="18" charset="0"/>
                <a:cs typeface="Times New Roman" pitchFamily="18" charset="0"/>
              </a:rPr>
              <a:t>Sách</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kết</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nối</a:t>
            </a:r>
            <a:r>
              <a:rPr lang="en-US" sz="2600" b="1" kern="1200" dirty="0">
                <a:solidFill>
                  <a:prstClr val="black"/>
                </a:solidFill>
                <a:latin typeface="Times New Roman" pitchFamily="18" charset="0"/>
                <a:cs typeface="Times New Roman" pitchFamily="18" charset="0"/>
              </a:rPr>
              <a:t> tri </a:t>
            </a:r>
            <a:r>
              <a:rPr lang="en-US" sz="2600" b="1" kern="1200" dirty="0" err="1">
                <a:solidFill>
                  <a:prstClr val="black"/>
                </a:solidFill>
                <a:latin typeface="Times New Roman" pitchFamily="18" charset="0"/>
                <a:cs typeface="Times New Roman" pitchFamily="18" charset="0"/>
              </a:rPr>
              <a:t>thức</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với</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cuộc</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sống</a:t>
            </a:r>
            <a:r>
              <a:rPr lang="en-US" sz="2600" b="1" kern="1200" dirty="0">
                <a:solidFill>
                  <a:prstClr val="black"/>
                </a:solidFill>
                <a:latin typeface="Times New Roman" pitchFamily="18" charset="0"/>
                <a:cs typeface="Times New Roman" pitchFamily="18" charset="0"/>
              </a:rPr>
              <a:t> – </a:t>
            </a:r>
            <a:r>
              <a:rPr lang="en-US" sz="2600" b="1" kern="1200" dirty="0" err="1">
                <a:solidFill>
                  <a:prstClr val="black"/>
                </a:solidFill>
                <a:latin typeface="Times New Roman" pitchFamily="18" charset="0"/>
                <a:cs typeface="Times New Roman" pitchFamily="18" charset="0"/>
              </a:rPr>
              <a:t>Lớp</a:t>
            </a:r>
            <a:r>
              <a:rPr lang="en-US" sz="2600" b="1" kern="1200" dirty="0">
                <a:solidFill>
                  <a:prstClr val="black"/>
                </a:solidFill>
                <a:latin typeface="Times New Roman" pitchFamily="18" charset="0"/>
                <a:cs typeface="Times New Roman" pitchFamily="18" charset="0"/>
              </a:rPr>
              <a:t> 4</a:t>
            </a:r>
          </a:p>
          <a:p>
            <a:pPr algn="ctr" defTabSz="912114">
              <a:buClrTx/>
              <a:defRPr/>
            </a:pP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Năm</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học</a:t>
            </a:r>
            <a:r>
              <a:rPr lang="en-US" sz="2600" b="1" kern="1200" dirty="0">
                <a:solidFill>
                  <a:prstClr val="black"/>
                </a:solidFill>
                <a:latin typeface="Times New Roman" pitchFamily="18" charset="0"/>
                <a:cs typeface="Times New Roman" pitchFamily="18" charset="0"/>
              </a:rPr>
              <a:t> 2024-2025</a:t>
            </a:r>
          </a:p>
          <a:p>
            <a:pPr algn="ctr" defTabSz="912114">
              <a:buClrTx/>
              <a:defRPr/>
            </a:pPr>
            <a:r>
              <a:rPr lang="en-US" sz="2600" b="1" kern="1200" dirty="0">
                <a:solidFill>
                  <a:prstClr val="black"/>
                </a:solidFill>
                <a:latin typeface="Times New Roman" pitchFamily="18" charset="0"/>
                <a:cs typeface="Times New Roman" pitchFamily="18" charset="0"/>
                <a:sym typeface="Wingdings" panose="05000000000000000000" pitchFamily="2" charset="2"/>
              </a:rPr>
              <a:t></a:t>
            </a:r>
            <a:endParaRPr lang="en-US" sz="2600" kern="1200" dirty="0">
              <a:solidFill>
                <a:prstClr val="black"/>
              </a:solidFill>
              <a:latin typeface="Times New Roman" pitchFamily="18" charset="0"/>
              <a:cs typeface="Times New Roman" pitchFamily="18" charset="0"/>
            </a:endParaRPr>
          </a:p>
        </p:txBody>
      </p:sp>
      <p:sp>
        <p:nvSpPr>
          <p:cNvPr id="9" name="Rectangle 5"/>
          <p:cNvSpPr>
            <a:spLocks noChangeArrowheads="1"/>
          </p:cNvSpPr>
          <p:nvPr/>
        </p:nvSpPr>
        <p:spPr bwMode="auto">
          <a:xfrm>
            <a:off x="5328251" y="4335327"/>
            <a:ext cx="5472827" cy="13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spcBef>
                <a:spcPct val="50000"/>
              </a:spcBef>
              <a:buClrTx/>
              <a:defRPr/>
            </a:pPr>
            <a:endParaRPr lang="en-US" sz="3192" b="1" i="1" kern="1200" dirty="0" smtClean="0">
              <a:solidFill>
                <a:srgbClr val="3333CC"/>
              </a:solidFill>
              <a:latin typeface="Times New Roman" pitchFamily="18" charset="0"/>
              <a:cs typeface="+mn-cs"/>
            </a:endParaRPr>
          </a:p>
          <a:p>
            <a:pPr algn="ctr" defTabSz="912114">
              <a:spcBef>
                <a:spcPct val="50000"/>
              </a:spcBef>
              <a:buClrTx/>
              <a:defRPr/>
            </a:pPr>
            <a:r>
              <a:rPr lang="en-US" sz="3192" b="1" i="1" kern="1200" dirty="0" err="1" smtClean="0">
                <a:solidFill>
                  <a:srgbClr val="3333CC"/>
                </a:solidFill>
                <a:latin typeface="Times New Roman" pitchFamily="18" charset="0"/>
                <a:cs typeface="+mn-cs"/>
              </a:rPr>
              <a:t>Giáo</a:t>
            </a:r>
            <a:r>
              <a:rPr lang="en-US" sz="3192" b="1" i="1" kern="1200" dirty="0" smtClean="0">
                <a:solidFill>
                  <a:srgbClr val="3333CC"/>
                </a:solidFill>
                <a:latin typeface="Times New Roman" pitchFamily="18" charset="0"/>
                <a:cs typeface="+mn-cs"/>
              </a:rPr>
              <a:t> </a:t>
            </a:r>
            <a:r>
              <a:rPr lang="en-US" sz="3192" b="1" i="1" kern="1200" dirty="0">
                <a:solidFill>
                  <a:srgbClr val="3333CC"/>
                </a:solidFill>
                <a:latin typeface="Times New Roman" pitchFamily="18" charset="0"/>
                <a:cs typeface="+mn-cs"/>
              </a:rPr>
              <a:t>viên: </a:t>
            </a:r>
            <a:r>
              <a:rPr lang="en-US" sz="3192" b="1" i="1" kern="1200" dirty="0" err="1" smtClean="0">
                <a:solidFill>
                  <a:srgbClr val="3333CC"/>
                </a:solidFill>
                <a:latin typeface="Times New Roman" pitchFamily="18" charset="0"/>
                <a:cs typeface="+mn-cs"/>
              </a:rPr>
              <a:t>Trịnh</a:t>
            </a:r>
            <a:r>
              <a:rPr lang="en-US" sz="3192" b="1" i="1" kern="1200" dirty="0" smtClean="0">
                <a:solidFill>
                  <a:srgbClr val="3333CC"/>
                </a:solidFill>
                <a:latin typeface="Times New Roman" pitchFamily="18" charset="0"/>
                <a:cs typeface="+mn-cs"/>
              </a:rPr>
              <a:t> </a:t>
            </a:r>
            <a:r>
              <a:rPr lang="en-US" sz="3192" b="1" i="1" kern="1200" dirty="0" err="1" smtClean="0">
                <a:solidFill>
                  <a:srgbClr val="3333CC"/>
                </a:solidFill>
                <a:latin typeface="Times New Roman" pitchFamily="18" charset="0"/>
                <a:cs typeface="+mn-cs"/>
              </a:rPr>
              <a:t>Thị</a:t>
            </a:r>
            <a:r>
              <a:rPr lang="en-US" sz="3192" b="1" i="1" kern="1200" dirty="0" smtClean="0">
                <a:solidFill>
                  <a:srgbClr val="3333CC"/>
                </a:solidFill>
                <a:latin typeface="Times New Roman" pitchFamily="18" charset="0"/>
                <a:cs typeface="+mn-cs"/>
              </a:rPr>
              <a:t> </a:t>
            </a:r>
            <a:r>
              <a:rPr lang="en-US" sz="3192" b="1" i="1" kern="1200" dirty="0" err="1" smtClean="0">
                <a:solidFill>
                  <a:srgbClr val="3333CC"/>
                </a:solidFill>
                <a:latin typeface="Times New Roman" pitchFamily="18" charset="0"/>
                <a:cs typeface="+mn-cs"/>
              </a:rPr>
              <a:t>Mơ</a:t>
            </a:r>
            <a:endParaRPr lang="en-US" sz="3192" b="1" i="1" kern="1200" dirty="0">
              <a:solidFill>
                <a:srgbClr val="3333CC"/>
              </a:solidFill>
              <a:latin typeface="Times New Roman" pitchFamily="18" charset="0"/>
              <a:cs typeface="+mn-cs"/>
            </a:endParaRPr>
          </a:p>
        </p:txBody>
      </p:sp>
    </p:spTree>
    <p:extLst>
      <p:ext uri="{BB962C8B-B14F-4D97-AF65-F5344CB8AC3E}">
        <p14:creationId xmlns:p14="http://schemas.microsoft.com/office/powerpoint/2010/main" val="302361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61F0E7-3188-56F2-30E7-25D3BE8C2052}"/>
              </a:ext>
            </a:extLst>
          </p:cNvPr>
          <p:cNvPicPr>
            <a:picLocks noChangeAspect="1"/>
          </p:cNvPicPr>
          <p:nvPr/>
        </p:nvPicPr>
        <p:blipFill>
          <a:blip r:embed="rId2"/>
          <a:stretch>
            <a:fillRect/>
          </a:stretch>
        </p:blipFill>
        <p:spPr>
          <a:xfrm>
            <a:off x="78887" y="1928092"/>
            <a:ext cx="12004064" cy="2286198"/>
          </a:xfrm>
          <a:prstGeom prst="rect">
            <a:avLst/>
          </a:prstGeom>
        </p:spPr>
      </p:pic>
    </p:spTree>
    <p:extLst>
      <p:ext uri="{BB962C8B-B14F-4D97-AF65-F5344CB8AC3E}">
        <p14:creationId xmlns:p14="http://schemas.microsoft.com/office/powerpoint/2010/main" val="190887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578405" y="480507"/>
            <a:ext cx="11005027" cy="646331"/>
          </a:xfrm>
          <a:prstGeom prst="rect">
            <a:avLst/>
          </a:prstGeom>
          <a:noFill/>
        </p:spPr>
        <p:txBody>
          <a:bodyPr wrap="square" rtlCol="0">
            <a:spAutoFit/>
          </a:bodyPr>
          <a:lstStyle/>
          <a:p>
            <a:pPr algn="just">
              <a:spcBef>
                <a:spcPts val="1200"/>
              </a:spcBef>
              <a:spcAft>
                <a:spcPts val="600"/>
              </a:spcAft>
            </a:pPr>
            <a:r>
              <a:rPr lang="en-US" sz="3600" b="1"/>
              <a:t>1. Số?</a:t>
            </a:r>
            <a:endParaRPr lang="en-US" sz="3600"/>
          </a:p>
        </p:txBody>
      </p:sp>
      <p:graphicFrame>
        <p:nvGraphicFramePr>
          <p:cNvPr id="4" name="Table 3">
            <a:extLst>
              <a:ext uri="{FF2B5EF4-FFF2-40B4-BE49-F238E27FC236}">
                <a16:creationId xmlns:a16="http://schemas.microsoft.com/office/drawing/2014/main" id="{D9C31599-2EF4-0BDA-6F76-117380DD107D}"/>
              </a:ext>
            </a:extLst>
          </p:cNvPr>
          <p:cNvGraphicFramePr>
            <a:graphicFrameLocks noGrp="1"/>
          </p:cNvGraphicFramePr>
          <p:nvPr>
            <p:extLst>
              <p:ext uri="{D42A27DB-BD31-4B8C-83A1-F6EECF244321}">
                <p14:modId xmlns:p14="http://schemas.microsoft.com/office/powerpoint/2010/main" val="3203081579"/>
              </p:ext>
            </p:extLst>
          </p:nvPr>
        </p:nvGraphicFramePr>
        <p:xfrm>
          <a:off x="191581" y="1407677"/>
          <a:ext cx="11795760" cy="3146394"/>
        </p:xfrm>
        <a:graphic>
          <a:graphicData uri="http://schemas.openxmlformats.org/drawingml/2006/table">
            <a:tbl>
              <a:tblPr firstRow="1" bandRow="1">
                <a:tableStyleId>{2625C379-8424-4B3C-851D-A5F68EA15CB4}</a:tableStyleId>
              </a:tblPr>
              <a:tblGrid>
                <a:gridCol w="2468880">
                  <a:extLst>
                    <a:ext uri="{9D8B030D-6E8A-4147-A177-3AD203B41FA5}">
                      <a16:colId xmlns:a16="http://schemas.microsoft.com/office/drawing/2014/main" val="2612464110"/>
                    </a:ext>
                  </a:extLst>
                </a:gridCol>
                <a:gridCol w="1554480">
                  <a:extLst>
                    <a:ext uri="{9D8B030D-6E8A-4147-A177-3AD203B41FA5}">
                      <a16:colId xmlns:a16="http://schemas.microsoft.com/office/drawing/2014/main" val="1409841226"/>
                    </a:ext>
                  </a:extLst>
                </a:gridCol>
                <a:gridCol w="1554480">
                  <a:extLst>
                    <a:ext uri="{9D8B030D-6E8A-4147-A177-3AD203B41FA5}">
                      <a16:colId xmlns:a16="http://schemas.microsoft.com/office/drawing/2014/main" val="786573509"/>
                    </a:ext>
                  </a:extLst>
                </a:gridCol>
                <a:gridCol w="1554480">
                  <a:extLst>
                    <a:ext uri="{9D8B030D-6E8A-4147-A177-3AD203B41FA5}">
                      <a16:colId xmlns:a16="http://schemas.microsoft.com/office/drawing/2014/main" val="2058630274"/>
                    </a:ext>
                  </a:extLst>
                </a:gridCol>
                <a:gridCol w="1554480">
                  <a:extLst>
                    <a:ext uri="{9D8B030D-6E8A-4147-A177-3AD203B41FA5}">
                      <a16:colId xmlns:a16="http://schemas.microsoft.com/office/drawing/2014/main" val="1300149308"/>
                    </a:ext>
                  </a:extLst>
                </a:gridCol>
                <a:gridCol w="1554480">
                  <a:extLst>
                    <a:ext uri="{9D8B030D-6E8A-4147-A177-3AD203B41FA5}">
                      <a16:colId xmlns:a16="http://schemas.microsoft.com/office/drawing/2014/main" val="2688436974"/>
                    </a:ext>
                  </a:extLst>
                </a:gridCol>
                <a:gridCol w="1554480">
                  <a:extLst>
                    <a:ext uri="{9D8B030D-6E8A-4147-A177-3AD203B41FA5}">
                      <a16:colId xmlns:a16="http://schemas.microsoft.com/office/drawing/2014/main" val="1699886118"/>
                    </a:ext>
                  </a:extLst>
                </a:gridCol>
              </a:tblGrid>
              <a:tr h="1048798">
                <a:tc>
                  <a:txBody>
                    <a:bodyPr/>
                    <a:lstStyle/>
                    <a:p>
                      <a:pPr algn="ctr"/>
                      <a:r>
                        <a:rPr lang="en-US" sz="3200"/>
                        <a:t>Số bị chia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t>320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t>4 500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t>57 000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t>4 720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solidFill>
                            <a:srgbClr val="FF0000"/>
                          </a:solidFill>
                        </a:rPr>
                        <a:t>35 000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solidFill>
                            <a:srgbClr val="FF0000"/>
                          </a:solidFill>
                        </a:rPr>
                        <a:t>26 000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191876141"/>
                  </a:ext>
                </a:extLst>
              </a:tr>
              <a:tr h="1048798">
                <a:tc>
                  <a:txBody>
                    <a:bodyPr/>
                    <a:lstStyle/>
                    <a:p>
                      <a:pPr algn="ctr"/>
                      <a:r>
                        <a:rPr lang="en-US" sz="3200"/>
                        <a:t>Số chia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t>100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solidFill>
                            <a:srgbClr val="FF0000"/>
                          </a:solidFill>
                        </a:rPr>
                        <a:t>57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solidFill>
                            <a:srgbClr val="FF0000"/>
                          </a:solidFill>
                        </a:rPr>
                        <a:t>472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t>35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t>260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32104620"/>
                  </a:ext>
                </a:extLst>
              </a:tr>
              <a:tr h="1048798">
                <a:tc>
                  <a:txBody>
                    <a:bodyPr/>
                    <a:lstStyle/>
                    <a:p>
                      <a:pPr algn="ctr"/>
                      <a:r>
                        <a:rPr lang="en-US" sz="3200"/>
                        <a:t>Thương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solidFill>
                            <a:srgbClr val="FF0000"/>
                          </a:solidFill>
                        </a:rPr>
                        <a:t>32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solidFill>
                            <a:srgbClr val="FF0000"/>
                          </a:solidFill>
                        </a:rPr>
                        <a:t>45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t>1 000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t>1 000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3200"/>
                        <a:t>100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57995957"/>
                  </a:ext>
                </a:extLst>
              </a:tr>
            </a:tbl>
          </a:graphicData>
        </a:graphic>
      </p:graphicFrame>
      <p:sp>
        <p:nvSpPr>
          <p:cNvPr id="10" name="Rectangle: Rounded Corners 9">
            <a:extLst>
              <a:ext uri="{FF2B5EF4-FFF2-40B4-BE49-F238E27FC236}">
                <a16:creationId xmlns:a16="http://schemas.microsoft.com/office/drawing/2014/main" id="{2DAC7C18-0F19-7BC1-FC44-D6B8DFFFD6BF}"/>
              </a:ext>
            </a:extLst>
          </p:cNvPr>
          <p:cNvSpPr/>
          <p:nvPr/>
        </p:nvSpPr>
        <p:spPr>
          <a:xfrm>
            <a:off x="2855259" y="3734613"/>
            <a:ext cx="1143000" cy="609600"/>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a:t>
            </a:r>
          </a:p>
        </p:txBody>
      </p:sp>
      <p:sp>
        <p:nvSpPr>
          <p:cNvPr id="16" name="Rectangle: Rounded Corners 15">
            <a:extLst>
              <a:ext uri="{FF2B5EF4-FFF2-40B4-BE49-F238E27FC236}">
                <a16:creationId xmlns:a16="http://schemas.microsoft.com/office/drawing/2014/main" id="{22C87C4C-D8D3-8808-ABE6-A59E00B0440F}"/>
              </a:ext>
            </a:extLst>
          </p:cNvPr>
          <p:cNvSpPr/>
          <p:nvPr/>
        </p:nvSpPr>
        <p:spPr>
          <a:xfrm>
            <a:off x="4424083" y="3734613"/>
            <a:ext cx="1143000" cy="609600"/>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a:t>
            </a:r>
          </a:p>
        </p:txBody>
      </p:sp>
      <p:sp>
        <p:nvSpPr>
          <p:cNvPr id="17" name="Rectangle: Rounded Corners 16">
            <a:extLst>
              <a:ext uri="{FF2B5EF4-FFF2-40B4-BE49-F238E27FC236}">
                <a16:creationId xmlns:a16="http://schemas.microsoft.com/office/drawing/2014/main" id="{B784E6A5-E629-37F5-4C5D-0971257AF45A}"/>
              </a:ext>
            </a:extLst>
          </p:cNvPr>
          <p:cNvSpPr/>
          <p:nvPr/>
        </p:nvSpPr>
        <p:spPr>
          <a:xfrm>
            <a:off x="5939119" y="2676074"/>
            <a:ext cx="1143000" cy="609600"/>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a:t>
            </a:r>
          </a:p>
        </p:txBody>
      </p:sp>
      <p:sp>
        <p:nvSpPr>
          <p:cNvPr id="18" name="Rectangle: Rounded Corners 17">
            <a:extLst>
              <a:ext uri="{FF2B5EF4-FFF2-40B4-BE49-F238E27FC236}">
                <a16:creationId xmlns:a16="http://schemas.microsoft.com/office/drawing/2014/main" id="{8618BB14-0DFF-5D49-4FC1-1A660F8D4116}"/>
              </a:ext>
            </a:extLst>
          </p:cNvPr>
          <p:cNvSpPr/>
          <p:nvPr/>
        </p:nvSpPr>
        <p:spPr>
          <a:xfrm>
            <a:off x="7507943" y="2676074"/>
            <a:ext cx="1143000" cy="609600"/>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a:t>
            </a:r>
          </a:p>
        </p:txBody>
      </p:sp>
      <p:sp>
        <p:nvSpPr>
          <p:cNvPr id="19" name="Rectangle: Rounded Corners 18">
            <a:extLst>
              <a:ext uri="{FF2B5EF4-FFF2-40B4-BE49-F238E27FC236}">
                <a16:creationId xmlns:a16="http://schemas.microsoft.com/office/drawing/2014/main" id="{14CA03C9-8F12-C901-108C-57B32A9EACC1}"/>
              </a:ext>
            </a:extLst>
          </p:cNvPr>
          <p:cNvSpPr/>
          <p:nvPr/>
        </p:nvSpPr>
        <p:spPr>
          <a:xfrm>
            <a:off x="8987119" y="1636168"/>
            <a:ext cx="1286434" cy="609600"/>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a:t>
            </a:r>
          </a:p>
        </p:txBody>
      </p:sp>
      <p:sp>
        <p:nvSpPr>
          <p:cNvPr id="20" name="Rectangle: Rounded Corners 19">
            <a:extLst>
              <a:ext uri="{FF2B5EF4-FFF2-40B4-BE49-F238E27FC236}">
                <a16:creationId xmlns:a16="http://schemas.microsoft.com/office/drawing/2014/main" id="{6EE9EED1-2153-6B85-DD18-3A1A7FC48B73}"/>
              </a:ext>
            </a:extLst>
          </p:cNvPr>
          <p:cNvSpPr/>
          <p:nvPr/>
        </p:nvSpPr>
        <p:spPr>
          <a:xfrm>
            <a:off x="10558946" y="1636168"/>
            <a:ext cx="1286434" cy="609600"/>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a:t>
            </a:r>
          </a:p>
        </p:txBody>
      </p:sp>
    </p:spTree>
    <p:extLst>
      <p:ext uri="{BB962C8B-B14F-4D97-AF65-F5344CB8AC3E}">
        <p14:creationId xmlns:p14="http://schemas.microsoft.com/office/powerpoint/2010/main" val="285172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heck mark.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heck mark.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eck mark.wav"/>
                                        </p:tgtEl>
                                      </p:cMediaNode>
                                    </p:audio>
                                  </p:sub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578405" y="480507"/>
            <a:ext cx="11005027" cy="646331"/>
          </a:xfrm>
          <a:prstGeom prst="rect">
            <a:avLst/>
          </a:prstGeom>
          <a:noFill/>
        </p:spPr>
        <p:txBody>
          <a:bodyPr wrap="square" rtlCol="0">
            <a:spAutoFit/>
          </a:bodyPr>
          <a:lstStyle/>
          <a:p>
            <a:pPr algn="just">
              <a:spcBef>
                <a:spcPts val="1200"/>
              </a:spcBef>
              <a:spcAft>
                <a:spcPts val="600"/>
              </a:spcAft>
            </a:pPr>
            <a:r>
              <a:rPr lang="en-US" sz="3600" b="1"/>
              <a:t>2. Số?</a:t>
            </a:r>
            <a:endParaRPr lang="en-US" sz="3600"/>
          </a:p>
        </p:txBody>
      </p:sp>
      <p:sp>
        <p:nvSpPr>
          <p:cNvPr id="3" name="TextBox 2">
            <a:extLst>
              <a:ext uri="{FF2B5EF4-FFF2-40B4-BE49-F238E27FC236}">
                <a16:creationId xmlns:a16="http://schemas.microsoft.com/office/drawing/2014/main" id="{50D14B28-B564-B445-0C30-20F852AC6C14}"/>
              </a:ext>
            </a:extLst>
          </p:cNvPr>
          <p:cNvSpPr txBox="1"/>
          <p:nvPr/>
        </p:nvSpPr>
        <p:spPr>
          <a:xfrm>
            <a:off x="946705" y="1218601"/>
            <a:ext cx="4361895" cy="2215991"/>
          </a:xfrm>
          <a:prstGeom prst="rect">
            <a:avLst/>
          </a:prstGeom>
          <a:noFill/>
        </p:spPr>
        <p:txBody>
          <a:bodyPr wrap="square" rtlCol="0">
            <a:spAutoFit/>
          </a:bodyPr>
          <a:lstStyle/>
          <a:p>
            <a:pPr algn="just">
              <a:spcBef>
                <a:spcPts val="1200"/>
              </a:spcBef>
              <a:spcAft>
                <a:spcPts val="600"/>
              </a:spcAft>
            </a:pPr>
            <a:r>
              <a:rPr lang="en-US" sz="3600"/>
              <a:t>a) 500 kg =  </a:t>
            </a:r>
            <a:r>
              <a:rPr lang="en-US" sz="3600" b="1">
                <a:solidFill>
                  <a:srgbClr val="FF0000"/>
                </a:solidFill>
              </a:rPr>
              <a:t>5</a:t>
            </a:r>
            <a:r>
              <a:rPr lang="en-US" sz="3600"/>
              <a:t>  tạ </a:t>
            </a:r>
          </a:p>
          <a:p>
            <a:pPr algn="just">
              <a:spcBef>
                <a:spcPts val="1200"/>
              </a:spcBef>
              <a:spcAft>
                <a:spcPts val="600"/>
              </a:spcAft>
            </a:pPr>
            <a:r>
              <a:rPr lang="en-US" sz="3600"/>
              <a:t>    400 yến =  </a:t>
            </a:r>
            <a:r>
              <a:rPr lang="en-US" sz="3600" b="1">
                <a:solidFill>
                  <a:srgbClr val="FF0000"/>
                </a:solidFill>
              </a:rPr>
              <a:t>40</a:t>
            </a:r>
            <a:r>
              <a:rPr lang="en-US" sz="3600"/>
              <a:t>  tạ</a:t>
            </a:r>
          </a:p>
          <a:p>
            <a:pPr algn="just">
              <a:spcBef>
                <a:spcPts val="1200"/>
              </a:spcBef>
              <a:spcAft>
                <a:spcPts val="600"/>
              </a:spcAft>
            </a:pPr>
            <a:r>
              <a:rPr lang="en-US" sz="3600"/>
              <a:t>    8 000 kg =  </a:t>
            </a:r>
            <a:r>
              <a:rPr lang="en-US" sz="3600" b="1">
                <a:solidFill>
                  <a:srgbClr val="FF0000"/>
                </a:solidFill>
              </a:rPr>
              <a:t>8</a:t>
            </a:r>
            <a:r>
              <a:rPr lang="en-US" sz="3600"/>
              <a:t>  tấn </a:t>
            </a:r>
          </a:p>
        </p:txBody>
      </p:sp>
      <p:sp>
        <p:nvSpPr>
          <p:cNvPr id="6" name="TextBox 5">
            <a:extLst>
              <a:ext uri="{FF2B5EF4-FFF2-40B4-BE49-F238E27FC236}">
                <a16:creationId xmlns:a16="http://schemas.microsoft.com/office/drawing/2014/main" id="{F5D3C3D5-A2C5-75DA-5919-8E8A491A64F8}"/>
              </a:ext>
            </a:extLst>
          </p:cNvPr>
          <p:cNvSpPr txBox="1"/>
          <p:nvPr/>
        </p:nvSpPr>
        <p:spPr>
          <a:xfrm>
            <a:off x="6369605" y="1213009"/>
            <a:ext cx="4361895" cy="2215991"/>
          </a:xfrm>
          <a:prstGeom prst="rect">
            <a:avLst/>
          </a:prstGeom>
          <a:noFill/>
        </p:spPr>
        <p:txBody>
          <a:bodyPr wrap="square" rtlCol="0">
            <a:spAutoFit/>
          </a:bodyPr>
          <a:lstStyle/>
          <a:p>
            <a:pPr algn="just">
              <a:spcBef>
                <a:spcPts val="1200"/>
              </a:spcBef>
              <a:spcAft>
                <a:spcPts val="600"/>
              </a:spcAft>
            </a:pPr>
            <a:r>
              <a:rPr lang="en-US" sz="3600"/>
              <a:t>b) 80 kg =  </a:t>
            </a:r>
            <a:r>
              <a:rPr lang="en-US" sz="3600" b="1">
                <a:solidFill>
                  <a:srgbClr val="FF0000"/>
                </a:solidFill>
              </a:rPr>
              <a:t>8</a:t>
            </a:r>
            <a:r>
              <a:rPr lang="en-US" sz="3600"/>
              <a:t>  yến </a:t>
            </a:r>
          </a:p>
          <a:p>
            <a:pPr algn="just">
              <a:spcBef>
                <a:spcPts val="1200"/>
              </a:spcBef>
              <a:spcAft>
                <a:spcPts val="600"/>
              </a:spcAft>
            </a:pPr>
            <a:r>
              <a:rPr lang="en-US" sz="3600"/>
              <a:t>    200 kg =  </a:t>
            </a:r>
            <a:r>
              <a:rPr lang="en-US" sz="3600" b="1">
                <a:solidFill>
                  <a:srgbClr val="FF0000"/>
                </a:solidFill>
              </a:rPr>
              <a:t>2</a:t>
            </a:r>
            <a:r>
              <a:rPr lang="en-US" sz="3600"/>
              <a:t>  tạ</a:t>
            </a:r>
          </a:p>
          <a:p>
            <a:pPr algn="just">
              <a:spcBef>
                <a:spcPts val="1200"/>
              </a:spcBef>
              <a:spcAft>
                <a:spcPts val="600"/>
              </a:spcAft>
            </a:pPr>
            <a:r>
              <a:rPr lang="en-US" sz="3600"/>
              <a:t>    5 000 kg =  </a:t>
            </a:r>
            <a:r>
              <a:rPr lang="en-US" sz="3600" b="1">
                <a:solidFill>
                  <a:srgbClr val="FF0000"/>
                </a:solidFill>
              </a:rPr>
              <a:t>5</a:t>
            </a:r>
            <a:r>
              <a:rPr lang="en-US" sz="3600"/>
              <a:t>  tấn</a:t>
            </a:r>
          </a:p>
        </p:txBody>
      </p:sp>
      <p:sp>
        <p:nvSpPr>
          <p:cNvPr id="19" name="Rectangle: Rounded Corners 18">
            <a:extLst>
              <a:ext uri="{FF2B5EF4-FFF2-40B4-BE49-F238E27FC236}">
                <a16:creationId xmlns:a16="http://schemas.microsoft.com/office/drawing/2014/main" id="{14CA03C9-8F12-C901-108C-57B32A9EACC1}"/>
              </a:ext>
            </a:extLst>
          </p:cNvPr>
          <p:cNvSpPr/>
          <p:nvPr/>
        </p:nvSpPr>
        <p:spPr>
          <a:xfrm>
            <a:off x="3428721" y="1213009"/>
            <a:ext cx="640080" cy="640080"/>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a:t>
            </a:r>
          </a:p>
        </p:txBody>
      </p:sp>
      <p:sp>
        <p:nvSpPr>
          <p:cNvPr id="7" name="Rectangle: Rounded Corners 6">
            <a:extLst>
              <a:ext uri="{FF2B5EF4-FFF2-40B4-BE49-F238E27FC236}">
                <a16:creationId xmlns:a16="http://schemas.microsoft.com/office/drawing/2014/main" id="{15B20202-EFBA-EC54-4E6A-73B6DB6E71FC}"/>
              </a:ext>
            </a:extLst>
          </p:cNvPr>
          <p:cNvSpPr/>
          <p:nvPr/>
        </p:nvSpPr>
        <p:spPr>
          <a:xfrm>
            <a:off x="3786861" y="2000964"/>
            <a:ext cx="640080" cy="640080"/>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a:t>
            </a:r>
          </a:p>
        </p:txBody>
      </p:sp>
      <p:sp>
        <p:nvSpPr>
          <p:cNvPr id="8" name="Rectangle: Rounded Corners 7">
            <a:extLst>
              <a:ext uri="{FF2B5EF4-FFF2-40B4-BE49-F238E27FC236}">
                <a16:creationId xmlns:a16="http://schemas.microsoft.com/office/drawing/2014/main" id="{FB62D4B0-C793-F09B-EDC4-FD50093B1605}"/>
              </a:ext>
            </a:extLst>
          </p:cNvPr>
          <p:cNvSpPr/>
          <p:nvPr/>
        </p:nvSpPr>
        <p:spPr>
          <a:xfrm>
            <a:off x="3748761" y="2783327"/>
            <a:ext cx="640080" cy="640080"/>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a:t>
            </a:r>
          </a:p>
        </p:txBody>
      </p:sp>
      <p:sp>
        <p:nvSpPr>
          <p:cNvPr id="9" name="Rectangle: Rounded Corners 8">
            <a:extLst>
              <a:ext uri="{FF2B5EF4-FFF2-40B4-BE49-F238E27FC236}">
                <a16:creationId xmlns:a16="http://schemas.microsoft.com/office/drawing/2014/main" id="{13A1D325-ECFC-B768-9F07-F1FC34765CC3}"/>
              </a:ext>
            </a:extLst>
          </p:cNvPr>
          <p:cNvSpPr/>
          <p:nvPr/>
        </p:nvSpPr>
        <p:spPr>
          <a:xfrm>
            <a:off x="8588652" y="1213009"/>
            <a:ext cx="640080" cy="640080"/>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a:t>
            </a:r>
          </a:p>
        </p:txBody>
      </p:sp>
      <p:sp>
        <p:nvSpPr>
          <p:cNvPr id="11" name="Rectangle: Rounded Corners 10">
            <a:extLst>
              <a:ext uri="{FF2B5EF4-FFF2-40B4-BE49-F238E27FC236}">
                <a16:creationId xmlns:a16="http://schemas.microsoft.com/office/drawing/2014/main" id="{5845B5A3-EBF7-6800-0F11-1DDF43B11514}"/>
              </a:ext>
            </a:extLst>
          </p:cNvPr>
          <p:cNvSpPr/>
          <p:nvPr/>
        </p:nvSpPr>
        <p:spPr>
          <a:xfrm>
            <a:off x="8793043" y="2000964"/>
            <a:ext cx="640080" cy="640080"/>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a:t>
            </a:r>
          </a:p>
        </p:txBody>
      </p:sp>
      <p:sp>
        <p:nvSpPr>
          <p:cNvPr id="12" name="Rectangle: Rounded Corners 11">
            <a:extLst>
              <a:ext uri="{FF2B5EF4-FFF2-40B4-BE49-F238E27FC236}">
                <a16:creationId xmlns:a16="http://schemas.microsoft.com/office/drawing/2014/main" id="{BBDD4BB5-2BEC-6DC3-0985-E269978BCFFF}"/>
              </a:ext>
            </a:extLst>
          </p:cNvPr>
          <p:cNvSpPr/>
          <p:nvPr/>
        </p:nvSpPr>
        <p:spPr>
          <a:xfrm>
            <a:off x="9201983" y="2794512"/>
            <a:ext cx="640080" cy="640080"/>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a:t>
            </a:r>
          </a:p>
        </p:txBody>
      </p:sp>
    </p:spTree>
    <p:extLst>
      <p:ext uri="{BB962C8B-B14F-4D97-AF65-F5344CB8AC3E}">
        <p14:creationId xmlns:p14="http://schemas.microsoft.com/office/powerpoint/2010/main" val="409628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heck mark.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heck mark.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eck mark.wav"/>
                                        </p:tgtEl>
                                      </p:cMediaNode>
                                    </p:audio>
                                  </p:sub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8" grpId="0" animBg="1"/>
      <p:bldP spid="9"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578405" y="360165"/>
            <a:ext cx="11005027" cy="646331"/>
          </a:xfrm>
          <a:prstGeom prst="rect">
            <a:avLst/>
          </a:prstGeom>
          <a:noFill/>
        </p:spPr>
        <p:txBody>
          <a:bodyPr wrap="square" rtlCol="0">
            <a:spAutoFit/>
          </a:bodyPr>
          <a:lstStyle/>
          <a:p>
            <a:pPr algn="just">
              <a:spcBef>
                <a:spcPts val="1200"/>
              </a:spcBef>
              <a:spcAft>
                <a:spcPts val="600"/>
              </a:spcAft>
            </a:pPr>
            <a:r>
              <a:rPr lang="en-US" sz="3600" b="1"/>
              <a:t>3. Tính bằng cách thuận tiện nhất.</a:t>
            </a:r>
            <a:endParaRPr lang="en-US" sz="3600"/>
          </a:p>
        </p:txBody>
      </p:sp>
      <p:sp>
        <p:nvSpPr>
          <p:cNvPr id="3" name="TextBox 2">
            <a:extLst>
              <a:ext uri="{FF2B5EF4-FFF2-40B4-BE49-F238E27FC236}">
                <a16:creationId xmlns:a16="http://schemas.microsoft.com/office/drawing/2014/main" id="{50D14B28-B564-B445-0C30-20F852AC6C14}"/>
              </a:ext>
            </a:extLst>
          </p:cNvPr>
          <p:cNvSpPr txBox="1"/>
          <p:nvPr/>
        </p:nvSpPr>
        <p:spPr>
          <a:xfrm>
            <a:off x="1036350" y="1415820"/>
            <a:ext cx="4361895" cy="707886"/>
          </a:xfrm>
          <a:prstGeom prst="rect">
            <a:avLst/>
          </a:prstGeom>
          <a:noFill/>
        </p:spPr>
        <p:txBody>
          <a:bodyPr wrap="square" rtlCol="0">
            <a:spAutoFit/>
          </a:bodyPr>
          <a:lstStyle/>
          <a:p>
            <a:pPr algn="just">
              <a:spcBef>
                <a:spcPts val="1200"/>
              </a:spcBef>
              <a:spcAft>
                <a:spcPts val="600"/>
              </a:spcAft>
            </a:pPr>
            <a:r>
              <a:rPr lang="en-US" sz="4000"/>
              <a:t>a) 2 136 x 5 x 2 </a:t>
            </a:r>
          </a:p>
        </p:txBody>
      </p:sp>
      <p:sp>
        <p:nvSpPr>
          <p:cNvPr id="6" name="TextBox 5">
            <a:extLst>
              <a:ext uri="{FF2B5EF4-FFF2-40B4-BE49-F238E27FC236}">
                <a16:creationId xmlns:a16="http://schemas.microsoft.com/office/drawing/2014/main" id="{F5D3C3D5-A2C5-75DA-5919-8E8A491A64F8}"/>
              </a:ext>
            </a:extLst>
          </p:cNvPr>
          <p:cNvSpPr txBox="1"/>
          <p:nvPr/>
        </p:nvSpPr>
        <p:spPr>
          <a:xfrm>
            <a:off x="6459250" y="1410228"/>
            <a:ext cx="4361895" cy="707886"/>
          </a:xfrm>
          <a:prstGeom prst="rect">
            <a:avLst/>
          </a:prstGeom>
          <a:noFill/>
        </p:spPr>
        <p:txBody>
          <a:bodyPr wrap="square" rtlCol="0">
            <a:spAutoFit/>
          </a:bodyPr>
          <a:lstStyle/>
          <a:p>
            <a:pPr algn="just">
              <a:spcBef>
                <a:spcPts val="1200"/>
              </a:spcBef>
              <a:spcAft>
                <a:spcPts val="600"/>
              </a:spcAft>
            </a:pPr>
            <a:r>
              <a:rPr lang="en-US" sz="4000"/>
              <a:t>b) 5 x 2 x 33 613</a:t>
            </a:r>
          </a:p>
        </p:txBody>
      </p:sp>
      <p:sp>
        <p:nvSpPr>
          <p:cNvPr id="4" name="TextBox 3">
            <a:extLst>
              <a:ext uri="{FF2B5EF4-FFF2-40B4-BE49-F238E27FC236}">
                <a16:creationId xmlns:a16="http://schemas.microsoft.com/office/drawing/2014/main" id="{01D2D19C-582D-139D-AF01-4E80E8025A8C}"/>
              </a:ext>
            </a:extLst>
          </p:cNvPr>
          <p:cNvSpPr txBox="1"/>
          <p:nvPr/>
        </p:nvSpPr>
        <p:spPr>
          <a:xfrm>
            <a:off x="1036350" y="2652950"/>
            <a:ext cx="4361895" cy="707886"/>
          </a:xfrm>
          <a:prstGeom prst="rect">
            <a:avLst/>
          </a:prstGeom>
          <a:noFill/>
        </p:spPr>
        <p:txBody>
          <a:bodyPr wrap="square" rtlCol="0">
            <a:spAutoFit/>
          </a:bodyPr>
          <a:lstStyle/>
          <a:p>
            <a:pPr algn="just">
              <a:spcBef>
                <a:spcPts val="1200"/>
              </a:spcBef>
              <a:spcAft>
                <a:spcPts val="600"/>
              </a:spcAft>
            </a:pPr>
            <a:r>
              <a:rPr lang="en-US" sz="4000"/>
              <a:t>c) 2 x 392 x 5</a:t>
            </a:r>
          </a:p>
        </p:txBody>
      </p:sp>
      <p:sp>
        <p:nvSpPr>
          <p:cNvPr id="5" name="TextBox 4">
            <a:extLst>
              <a:ext uri="{FF2B5EF4-FFF2-40B4-BE49-F238E27FC236}">
                <a16:creationId xmlns:a16="http://schemas.microsoft.com/office/drawing/2014/main" id="{8819772E-36F2-5596-3504-ECF389E734B2}"/>
              </a:ext>
            </a:extLst>
          </p:cNvPr>
          <p:cNvSpPr txBox="1"/>
          <p:nvPr/>
        </p:nvSpPr>
        <p:spPr>
          <a:xfrm>
            <a:off x="6459250" y="2647358"/>
            <a:ext cx="4361895" cy="707886"/>
          </a:xfrm>
          <a:prstGeom prst="rect">
            <a:avLst/>
          </a:prstGeom>
          <a:noFill/>
        </p:spPr>
        <p:txBody>
          <a:bodyPr wrap="square" rtlCol="0">
            <a:spAutoFit/>
          </a:bodyPr>
          <a:lstStyle/>
          <a:p>
            <a:pPr algn="just">
              <a:spcBef>
                <a:spcPts val="1200"/>
              </a:spcBef>
              <a:spcAft>
                <a:spcPts val="600"/>
              </a:spcAft>
            </a:pPr>
            <a:r>
              <a:rPr lang="en-US" sz="4000"/>
              <a:t>d) 5 x 3 598 x 2</a:t>
            </a:r>
          </a:p>
        </p:txBody>
      </p:sp>
    </p:spTree>
    <p:extLst>
      <p:ext uri="{BB962C8B-B14F-4D97-AF65-F5344CB8AC3E}">
        <p14:creationId xmlns:p14="http://schemas.microsoft.com/office/powerpoint/2010/main" val="267749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578405" y="360165"/>
            <a:ext cx="11005027" cy="646331"/>
          </a:xfrm>
          <a:prstGeom prst="rect">
            <a:avLst/>
          </a:prstGeom>
          <a:noFill/>
        </p:spPr>
        <p:txBody>
          <a:bodyPr wrap="square" rtlCol="0">
            <a:spAutoFit/>
          </a:bodyPr>
          <a:lstStyle/>
          <a:p>
            <a:pPr algn="just">
              <a:spcBef>
                <a:spcPts val="1200"/>
              </a:spcBef>
              <a:spcAft>
                <a:spcPts val="600"/>
              </a:spcAft>
            </a:pPr>
            <a:r>
              <a:rPr lang="en-US" sz="3600" b="1"/>
              <a:t>3. Tính bằng cách thuận tiện nhất.</a:t>
            </a:r>
            <a:endParaRPr lang="en-US" sz="3600"/>
          </a:p>
        </p:txBody>
      </p:sp>
      <p:sp>
        <p:nvSpPr>
          <p:cNvPr id="3" name="TextBox 2">
            <a:extLst>
              <a:ext uri="{FF2B5EF4-FFF2-40B4-BE49-F238E27FC236}">
                <a16:creationId xmlns:a16="http://schemas.microsoft.com/office/drawing/2014/main" id="{50D14B28-B564-B445-0C30-20F852AC6C14}"/>
              </a:ext>
            </a:extLst>
          </p:cNvPr>
          <p:cNvSpPr txBox="1"/>
          <p:nvPr/>
        </p:nvSpPr>
        <p:spPr>
          <a:xfrm>
            <a:off x="143435" y="1415820"/>
            <a:ext cx="11897941" cy="600164"/>
          </a:xfrm>
          <a:prstGeom prst="rect">
            <a:avLst/>
          </a:prstGeom>
          <a:noFill/>
        </p:spPr>
        <p:txBody>
          <a:bodyPr wrap="square" rtlCol="0">
            <a:spAutoFit/>
          </a:bodyPr>
          <a:lstStyle/>
          <a:p>
            <a:pPr algn="just">
              <a:spcBef>
                <a:spcPts val="1200"/>
              </a:spcBef>
              <a:spcAft>
                <a:spcPts val="600"/>
              </a:spcAft>
            </a:pPr>
            <a:r>
              <a:rPr lang="en-US" sz="3300">
                <a:latin typeface="+mj-lt"/>
              </a:rPr>
              <a:t>a) 2 136 x 5 x 2 = </a:t>
            </a:r>
            <a:r>
              <a:rPr lang="en-US" sz="3300" b="0" i="0">
                <a:solidFill>
                  <a:srgbClr val="C00000"/>
                </a:solidFill>
                <a:effectLst/>
                <a:latin typeface="+mj-lt"/>
              </a:rPr>
              <a:t>2 136 × (5 × 2) = 2 136 × 10 = </a:t>
            </a:r>
            <a:r>
              <a:rPr lang="en-US" sz="3300" b="1" i="0">
                <a:solidFill>
                  <a:srgbClr val="C00000"/>
                </a:solidFill>
                <a:effectLst/>
                <a:latin typeface="+mj-lt"/>
              </a:rPr>
              <a:t>21 360</a:t>
            </a:r>
            <a:r>
              <a:rPr lang="en-US" sz="3300" b="1">
                <a:solidFill>
                  <a:srgbClr val="C00000"/>
                </a:solidFill>
                <a:latin typeface="+mj-lt"/>
              </a:rPr>
              <a:t> </a:t>
            </a:r>
          </a:p>
        </p:txBody>
      </p:sp>
      <p:sp>
        <p:nvSpPr>
          <p:cNvPr id="6" name="TextBox 5">
            <a:extLst>
              <a:ext uri="{FF2B5EF4-FFF2-40B4-BE49-F238E27FC236}">
                <a16:creationId xmlns:a16="http://schemas.microsoft.com/office/drawing/2014/main" id="{F5D3C3D5-A2C5-75DA-5919-8E8A491A64F8}"/>
              </a:ext>
            </a:extLst>
          </p:cNvPr>
          <p:cNvSpPr txBox="1"/>
          <p:nvPr/>
        </p:nvSpPr>
        <p:spPr>
          <a:xfrm>
            <a:off x="143435" y="2447063"/>
            <a:ext cx="11897940" cy="600164"/>
          </a:xfrm>
          <a:prstGeom prst="rect">
            <a:avLst/>
          </a:prstGeom>
          <a:noFill/>
        </p:spPr>
        <p:txBody>
          <a:bodyPr wrap="square" rtlCol="0">
            <a:spAutoFit/>
          </a:bodyPr>
          <a:lstStyle/>
          <a:p>
            <a:pPr algn="just">
              <a:spcBef>
                <a:spcPts val="1200"/>
              </a:spcBef>
              <a:spcAft>
                <a:spcPts val="600"/>
              </a:spcAft>
            </a:pPr>
            <a:r>
              <a:rPr lang="en-US" sz="3300">
                <a:latin typeface="+mj-lt"/>
              </a:rPr>
              <a:t>b) 5 x 2 x 33 613 = </a:t>
            </a:r>
            <a:r>
              <a:rPr lang="en-US" sz="3300" b="0" i="0">
                <a:solidFill>
                  <a:srgbClr val="C00000"/>
                </a:solidFill>
                <a:effectLst/>
                <a:latin typeface="+mj-lt"/>
              </a:rPr>
              <a:t>(5 × 2) × 33 613 = 10 × 33 613 = </a:t>
            </a:r>
            <a:r>
              <a:rPr lang="en-US" sz="3300" b="1" i="0">
                <a:solidFill>
                  <a:srgbClr val="C00000"/>
                </a:solidFill>
                <a:effectLst/>
                <a:latin typeface="+mj-lt"/>
              </a:rPr>
              <a:t>336 130</a:t>
            </a:r>
            <a:endParaRPr lang="en-US" sz="3300" b="1">
              <a:solidFill>
                <a:srgbClr val="C00000"/>
              </a:solidFill>
              <a:latin typeface="+mj-lt"/>
            </a:endParaRPr>
          </a:p>
        </p:txBody>
      </p:sp>
      <p:sp>
        <p:nvSpPr>
          <p:cNvPr id="4" name="TextBox 3">
            <a:extLst>
              <a:ext uri="{FF2B5EF4-FFF2-40B4-BE49-F238E27FC236}">
                <a16:creationId xmlns:a16="http://schemas.microsoft.com/office/drawing/2014/main" id="{01D2D19C-582D-139D-AF01-4E80E8025A8C}"/>
              </a:ext>
            </a:extLst>
          </p:cNvPr>
          <p:cNvSpPr txBox="1"/>
          <p:nvPr/>
        </p:nvSpPr>
        <p:spPr>
          <a:xfrm>
            <a:off x="143435" y="3429000"/>
            <a:ext cx="11897940" cy="600164"/>
          </a:xfrm>
          <a:prstGeom prst="rect">
            <a:avLst/>
          </a:prstGeom>
          <a:noFill/>
        </p:spPr>
        <p:txBody>
          <a:bodyPr wrap="square" rtlCol="0">
            <a:spAutoFit/>
          </a:bodyPr>
          <a:lstStyle/>
          <a:p>
            <a:pPr algn="just">
              <a:spcBef>
                <a:spcPts val="1200"/>
              </a:spcBef>
              <a:spcAft>
                <a:spcPts val="600"/>
              </a:spcAft>
            </a:pPr>
            <a:r>
              <a:rPr lang="en-US" sz="3300">
                <a:latin typeface="+mj-lt"/>
              </a:rPr>
              <a:t>c) 2 x 392 x 5 = </a:t>
            </a:r>
            <a:r>
              <a:rPr lang="en-US" sz="3300" b="0" i="0">
                <a:solidFill>
                  <a:srgbClr val="C00000"/>
                </a:solidFill>
                <a:effectLst/>
                <a:latin typeface="+mj-lt"/>
              </a:rPr>
              <a:t>(2 × 5) × 392 = 10 × 392 = </a:t>
            </a:r>
            <a:r>
              <a:rPr lang="en-US" sz="3300" b="1" i="0">
                <a:solidFill>
                  <a:srgbClr val="C00000"/>
                </a:solidFill>
                <a:effectLst/>
                <a:latin typeface="+mj-lt"/>
              </a:rPr>
              <a:t>3 920</a:t>
            </a:r>
            <a:r>
              <a:rPr lang="en-US" sz="3300" b="1">
                <a:solidFill>
                  <a:srgbClr val="C00000"/>
                </a:solidFill>
                <a:latin typeface="+mj-lt"/>
              </a:rPr>
              <a:t> </a:t>
            </a:r>
          </a:p>
        </p:txBody>
      </p:sp>
      <p:sp>
        <p:nvSpPr>
          <p:cNvPr id="5" name="TextBox 4">
            <a:extLst>
              <a:ext uri="{FF2B5EF4-FFF2-40B4-BE49-F238E27FC236}">
                <a16:creationId xmlns:a16="http://schemas.microsoft.com/office/drawing/2014/main" id="{8819772E-36F2-5596-3504-ECF389E734B2}"/>
              </a:ext>
            </a:extLst>
          </p:cNvPr>
          <p:cNvSpPr txBox="1"/>
          <p:nvPr/>
        </p:nvSpPr>
        <p:spPr>
          <a:xfrm>
            <a:off x="143435" y="4410937"/>
            <a:ext cx="11897940" cy="600164"/>
          </a:xfrm>
          <a:prstGeom prst="rect">
            <a:avLst/>
          </a:prstGeom>
          <a:noFill/>
        </p:spPr>
        <p:txBody>
          <a:bodyPr wrap="square" rtlCol="0">
            <a:spAutoFit/>
          </a:bodyPr>
          <a:lstStyle/>
          <a:p>
            <a:pPr algn="just">
              <a:spcBef>
                <a:spcPts val="1200"/>
              </a:spcBef>
              <a:spcAft>
                <a:spcPts val="600"/>
              </a:spcAft>
            </a:pPr>
            <a:r>
              <a:rPr lang="en-US" sz="3300">
                <a:latin typeface="+mj-lt"/>
              </a:rPr>
              <a:t>d) 5 x 3 598 x 2 = </a:t>
            </a:r>
            <a:r>
              <a:rPr lang="en-US" sz="3300" b="0" i="0">
                <a:solidFill>
                  <a:srgbClr val="C00000"/>
                </a:solidFill>
                <a:effectLst/>
                <a:latin typeface="+mj-lt"/>
              </a:rPr>
              <a:t>3 598 × (5 × 2) = 3 598 × 10 = </a:t>
            </a:r>
            <a:r>
              <a:rPr lang="en-US" sz="3300" b="1" i="0">
                <a:solidFill>
                  <a:srgbClr val="C00000"/>
                </a:solidFill>
                <a:effectLst/>
                <a:latin typeface="+mj-lt"/>
              </a:rPr>
              <a:t>35 980</a:t>
            </a:r>
            <a:r>
              <a:rPr lang="en-US" sz="3300" b="1">
                <a:solidFill>
                  <a:srgbClr val="C00000"/>
                </a:solidFill>
                <a:latin typeface="+mj-lt"/>
              </a:rPr>
              <a:t> </a:t>
            </a:r>
          </a:p>
        </p:txBody>
      </p:sp>
      <p:sp>
        <p:nvSpPr>
          <p:cNvPr id="7" name="Rectangle: Rounded Corners 6">
            <a:extLst>
              <a:ext uri="{FF2B5EF4-FFF2-40B4-BE49-F238E27FC236}">
                <a16:creationId xmlns:a16="http://schemas.microsoft.com/office/drawing/2014/main" id="{1133E3A6-54E9-2D4E-63ED-5482FF5FE343}"/>
              </a:ext>
            </a:extLst>
          </p:cNvPr>
          <p:cNvSpPr/>
          <p:nvPr/>
        </p:nvSpPr>
        <p:spPr>
          <a:xfrm>
            <a:off x="3536577" y="1406384"/>
            <a:ext cx="2828364" cy="609600"/>
          </a:xfrm>
          <a:prstGeom prst="roundRect">
            <a:avLst/>
          </a:prstGeom>
          <a:solidFill>
            <a:srgbClr val="FFF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solidFill>
                <a:srgbClr val="FF0000"/>
              </a:solidFill>
            </a:endParaRPr>
          </a:p>
        </p:txBody>
      </p:sp>
      <p:sp>
        <p:nvSpPr>
          <p:cNvPr id="8" name="Rectangle: Rounded Corners 7">
            <a:extLst>
              <a:ext uri="{FF2B5EF4-FFF2-40B4-BE49-F238E27FC236}">
                <a16:creationId xmlns:a16="http://schemas.microsoft.com/office/drawing/2014/main" id="{5EB91245-5950-FEEE-C8A1-E3E06C7E11E2}"/>
              </a:ext>
            </a:extLst>
          </p:cNvPr>
          <p:cNvSpPr/>
          <p:nvPr/>
        </p:nvSpPr>
        <p:spPr>
          <a:xfrm>
            <a:off x="6364941" y="1396347"/>
            <a:ext cx="2510118" cy="609600"/>
          </a:xfrm>
          <a:prstGeom prst="roundRect">
            <a:avLst/>
          </a:prstGeom>
          <a:solidFill>
            <a:srgbClr val="FFF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solidFill>
                <a:srgbClr val="FF0000"/>
              </a:solidFill>
            </a:endParaRPr>
          </a:p>
        </p:txBody>
      </p:sp>
      <p:sp>
        <p:nvSpPr>
          <p:cNvPr id="9" name="Rectangle: Rounded Corners 8">
            <a:extLst>
              <a:ext uri="{FF2B5EF4-FFF2-40B4-BE49-F238E27FC236}">
                <a16:creationId xmlns:a16="http://schemas.microsoft.com/office/drawing/2014/main" id="{22C96137-A5A0-1BCD-F1AE-2B8552727AEF}"/>
              </a:ext>
            </a:extLst>
          </p:cNvPr>
          <p:cNvSpPr/>
          <p:nvPr/>
        </p:nvSpPr>
        <p:spPr>
          <a:xfrm>
            <a:off x="8875059" y="1405783"/>
            <a:ext cx="1882588" cy="609600"/>
          </a:xfrm>
          <a:prstGeom prst="roundRect">
            <a:avLst/>
          </a:prstGeom>
          <a:solidFill>
            <a:srgbClr val="FFF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solidFill>
                <a:srgbClr val="FF0000"/>
              </a:solidFill>
            </a:endParaRPr>
          </a:p>
        </p:txBody>
      </p:sp>
      <p:sp>
        <p:nvSpPr>
          <p:cNvPr id="10" name="Rectangle: Rounded Corners 9">
            <a:extLst>
              <a:ext uri="{FF2B5EF4-FFF2-40B4-BE49-F238E27FC236}">
                <a16:creationId xmlns:a16="http://schemas.microsoft.com/office/drawing/2014/main" id="{AA81288A-07BA-5224-8CE5-172D3065448F}"/>
              </a:ext>
            </a:extLst>
          </p:cNvPr>
          <p:cNvSpPr/>
          <p:nvPr/>
        </p:nvSpPr>
        <p:spPr>
          <a:xfrm>
            <a:off x="3796554" y="2422419"/>
            <a:ext cx="3099546" cy="609600"/>
          </a:xfrm>
          <a:prstGeom prst="roundRect">
            <a:avLst/>
          </a:prstGeom>
          <a:solidFill>
            <a:srgbClr val="FFF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solidFill>
                <a:srgbClr val="FF0000"/>
              </a:solidFill>
            </a:endParaRPr>
          </a:p>
        </p:txBody>
      </p:sp>
      <p:sp>
        <p:nvSpPr>
          <p:cNvPr id="11" name="Rectangle: Rounded Corners 10">
            <a:extLst>
              <a:ext uri="{FF2B5EF4-FFF2-40B4-BE49-F238E27FC236}">
                <a16:creationId xmlns:a16="http://schemas.microsoft.com/office/drawing/2014/main" id="{BF45BCCA-65E3-4AD2-90BA-7245269BCD97}"/>
              </a:ext>
            </a:extLst>
          </p:cNvPr>
          <p:cNvSpPr/>
          <p:nvPr/>
        </p:nvSpPr>
        <p:spPr>
          <a:xfrm>
            <a:off x="6896100" y="2422419"/>
            <a:ext cx="2610757" cy="609600"/>
          </a:xfrm>
          <a:prstGeom prst="roundRect">
            <a:avLst/>
          </a:prstGeom>
          <a:solidFill>
            <a:srgbClr val="FFF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solidFill>
                <a:srgbClr val="FF0000"/>
              </a:solidFill>
            </a:endParaRPr>
          </a:p>
        </p:txBody>
      </p:sp>
      <p:sp>
        <p:nvSpPr>
          <p:cNvPr id="12" name="Rectangle: Rounded Corners 11">
            <a:extLst>
              <a:ext uri="{FF2B5EF4-FFF2-40B4-BE49-F238E27FC236}">
                <a16:creationId xmlns:a16="http://schemas.microsoft.com/office/drawing/2014/main" id="{3DDF1CFD-788D-5D40-9035-20F329270398}"/>
              </a:ext>
            </a:extLst>
          </p:cNvPr>
          <p:cNvSpPr/>
          <p:nvPr/>
        </p:nvSpPr>
        <p:spPr>
          <a:xfrm>
            <a:off x="9551081" y="2422419"/>
            <a:ext cx="2032351" cy="609600"/>
          </a:xfrm>
          <a:prstGeom prst="roundRect">
            <a:avLst/>
          </a:prstGeom>
          <a:solidFill>
            <a:srgbClr val="FFF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solidFill>
                <a:srgbClr val="FF0000"/>
              </a:solidFill>
            </a:endParaRPr>
          </a:p>
        </p:txBody>
      </p:sp>
      <p:sp>
        <p:nvSpPr>
          <p:cNvPr id="13" name="Rectangle: Rounded Corners 12">
            <a:extLst>
              <a:ext uri="{FF2B5EF4-FFF2-40B4-BE49-F238E27FC236}">
                <a16:creationId xmlns:a16="http://schemas.microsoft.com/office/drawing/2014/main" id="{8A5F3A98-7F02-D79F-76CE-9A878EACAECC}"/>
              </a:ext>
            </a:extLst>
          </p:cNvPr>
          <p:cNvSpPr/>
          <p:nvPr/>
        </p:nvSpPr>
        <p:spPr>
          <a:xfrm>
            <a:off x="3136154" y="3414486"/>
            <a:ext cx="2480874" cy="609600"/>
          </a:xfrm>
          <a:prstGeom prst="roundRect">
            <a:avLst/>
          </a:prstGeom>
          <a:solidFill>
            <a:srgbClr val="FFF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solidFill>
                <a:srgbClr val="FF0000"/>
              </a:solidFill>
            </a:endParaRPr>
          </a:p>
        </p:txBody>
      </p:sp>
      <p:sp>
        <p:nvSpPr>
          <p:cNvPr id="14" name="Rectangle: Rounded Corners 13">
            <a:extLst>
              <a:ext uri="{FF2B5EF4-FFF2-40B4-BE49-F238E27FC236}">
                <a16:creationId xmlns:a16="http://schemas.microsoft.com/office/drawing/2014/main" id="{FD4AF64B-951C-C464-D806-06D542A36DEF}"/>
              </a:ext>
            </a:extLst>
          </p:cNvPr>
          <p:cNvSpPr/>
          <p:nvPr/>
        </p:nvSpPr>
        <p:spPr>
          <a:xfrm>
            <a:off x="5720604" y="3413792"/>
            <a:ext cx="2044539" cy="609600"/>
          </a:xfrm>
          <a:prstGeom prst="roundRect">
            <a:avLst/>
          </a:prstGeom>
          <a:solidFill>
            <a:srgbClr val="FFF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solidFill>
                <a:srgbClr val="FF0000"/>
              </a:solidFill>
            </a:endParaRPr>
          </a:p>
        </p:txBody>
      </p:sp>
      <p:sp>
        <p:nvSpPr>
          <p:cNvPr id="15" name="Rectangle: Rounded Corners 14">
            <a:extLst>
              <a:ext uri="{FF2B5EF4-FFF2-40B4-BE49-F238E27FC236}">
                <a16:creationId xmlns:a16="http://schemas.microsoft.com/office/drawing/2014/main" id="{F87D82A0-58E4-5440-E0DC-C734112F2B12}"/>
              </a:ext>
            </a:extLst>
          </p:cNvPr>
          <p:cNvSpPr/>
          <p:nvPr/>
        </p:nvSpPr>
        <p:spPr>
          <a:xfrm>
            <a:off x="7870907" y="3413792"/>
            <a:ext cx="2032351" cy="609600"/>
          </a:xfrm>
          <a:prstGeom prst="roundRect">
            <a:avLst/>
          </a:prstGeom>
          <a:solidFill>
            <a:srgbClr val="FFF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solidFill>
                <a:srgbClr val="FF0000"/>
              </a:solidFill>
            </a:endParaRPr>
          </a:p>
        </p:txBody>
      </p:sp>
      <p:sp>
        <p:nvSpPr>
          <p:cNvPr id="16" name="Rectangle: Rounded Corners 15">
            <a:extLst>
              <a:ext uri="{FF2B5EF4-FFF2-40B4-BE49-F238E27FC236}">
                <a16:creationId xmlns:a16="http://schemas.microsoft.com/office/drawing/2014/main" id="{0F6EF8DE-45E1-2F35-A6A6-D8C9A653354D}"/>
              </a:ext>
            </a:extLst>
          </p:cNvPr>
          <p:cNvSpPr/>
          <p:nvPr/>
        </p:nvSpPr>
        <p:spPr>
          <a:xfrm>
            <a:off x="3586917" y="4389957"/>
            <a:ext cx="2778024" cy="609600"/>
          </a:xfrm>
          <a:prstGeom prst="roundRect">
            <a:avLst/>
          </a:prstGeom>
          <a:solidFill>
            <a:srgbClr val="FFF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solidFill>
                <a:srgbClr val="FF0000"/>
              </a:solidFill>
            </a:endParaRPr>
          </a:p>
        </p:txBody>
      </p:sp>
      <p:sp>
        <p:nvSpPr>
          <p:cNvPr id="17" name="Rectangle: Rounded Corners 16">
            <a:extLst>
              <a:ext uri="{FF2B5EF4-FFF2-40B4-BE49-F238E27FC236}">
                <a16:creationId xmlns:a16="http://schemas.microsoft.com/office/drawing/2014/main" id="{25D5E73E-55F2-3275-B439-D7490983D71A}"/>
              </a:ext>
            </a:extLst>
          </p:cNvPr>
          <p:cNvSpPr/>
          <p:nvPr/>
        </p:nvSpPr>
        <p:spPr>
          <a:xfrm>
            <a:off x="6364941" y="4422481"/>
            <a:ext cx="2510118" cy="609600"/>
          </a:xfrm>
          <a:prstGeom prst="roundRect">
            <a:avLst/>
          </a:prstGeom>
          <a:solidFill>
            <a:srgbClr val="FFF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solidFill>
                <a:srgbClr val="FF0000"/>
              </a:solidFill>
            </a:endParaRPr>
          </a:p>
        </p:txBody>
      </p:sp>
      <p:sp>
        <p:nvSpPr>
          <p:cNvPr id="18" name="Rectangle: Rounded Corners 17">
            <a:extLst>
              <a:ext uri="{FF2B5EF4-FFF2-40B4-BE49-F238E27FC236}">
                <a16:creationId xmlns:a16="http://schemas.microsoft.com/office/drawing/2014/main" id="{AF95090D-5A7E-C25A-8297-1656917B259F}"/>
              </a:ext>
            </a:extLst>
          </p:cNvPr>
          <p:cNvSpPr/>
          <p:nvPr/>
        </p:nvSpPr>
        <p:spPr>
          <a:xfrm>
            <a:off x="8875059" y="4406219"/>
            <a:ext cx="2032351" cy="609600"/>
          </a:xfrm>
          <a:prstGeom prst="roundRect">
            <a:avLst/>
          </a:prstGeom>
          <a:solidFill>
            <a:srgbClr val="FFF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solidFill>
                <a:srgbClr val="FF0000"/>
              </a:solidFill>
            </a:endParaRPr>
          </a:p>
        </p:txBody>
      </p:sp>
    </p:spTree>
    <p:extLst>
      <p:ext uri="{BB962C8B-B14F-4D97-AF65-F5344CB8AC3E}">
        <p14:creationId xmlns:p14="http://schemas.microsoft.com/office/powerpoint/2010/main" val="264221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heck mark.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heck mark.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eck mark.wav"/>
                                        </p:tgtEl>
                                      </p:cMediaNode>
                                    </p:audio>
                                  </p:sub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eck mark.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eck mark.wav"/>
                                        </p:tgtEl>
                                      </p:cMediaNode>
                                    </p:audio>
                                  </p:sub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eck mark.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xit" presetSubtype="21" fill="hold" grpId="0" nodeType="clickEffect">
                                  <p:stCondLst>
                                    <p:cond delay="0"/>
                                  </p:stCondLst>
                                  <p:childTnLst>
                                    <p:animEffect transition="out" filter="barn(inVertical)">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Check mark.wav"/>
                                        </p:tgtEl>
                                      </p:cMediaNode>
                                    </p:audio>
                                  </p:subTnLst>
                                </p:cTn>
                              </p:par>
                            </p:childTnLst>
                          </p:cTn>
                        </p:par>
                      </p:childTnLst>
                    </p:cTn>
                  </p:par>
                  <p:par>
                    <p:cTn id="48" fill="hold">
                      <p:stCondLst>
                        <p:cond delay="indefinite"/>
                      </p:stCondLst>
                      <p:childTnLst>
                        <p:par>
                          <p:cTn id="49" fill="hold">
                            <p:stCondLst>
                              <p:cond delay="0"/>
                            </p:stCondLst>
                            <p:childTnLst>
                              <p:par>
                                <p:cTn id="50" presetID="16" presetClass="exit" presetSubtype="21" fill="hold" grpId="0" nodeType="clickEffect">
                                  <p:stCondLst>
                                    <p:cond delay="0"/>
                                  </p:stCondLst>
                                  <p:childTnLst>
                                    <p:animEffect transition="out" filter="barn(inVertical)">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heck mark.wav"/>
                                        </p:tgtEl>
                                      </p:cMediaNode>
                                    </p:audio>
                                  </p:subTnLst>
                                </p:cTn>
                              </p:par>
                            </p:childTnLst>
                          </p:cTn>
                        </p:par>
                      </p:childTnLst>
                    </p:cTn>
                  </p:par>
                  <p:par>
                    <p:cTn id="53" fill="hold">
                      <p:stCondLst>
                        <p:cond delay="indefinite"/>
                      </p:stCondLst>
                      <p:childTnLst>
                        <p:par>
                          <p:cTn id="54" fill="hold">
                            <p:stCondLst>
                              <p:cond delay="0"/>
                            </p:stCondLst>
                            <p:childTnLst>
                              <p:par>
                                <p:cTn id="55" presetID="16" presetClass="exit" presetSubtype="21" fill="hold" grpId="0" nodeType="clickEffect">
                                  <p:stCondLst>
                                    <p:cond delay="0"/>
                                  </p:stCondLst>
                                  <p:childTnLst>
                                    <p:animEffect transition="out" filter="barn(inVertical)">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Check mark.wav"/>
                                        </p:tgtEl>
                                      </p:cMediaNode>
                                    </p:audio>
                                  </p:subTnLst>
                                </p:cTn>
                              </p:par>
                            </p:childTnLst>
                          </p:cTn>
                        </p:par>
                      </p:childTnLst>
                    </p:cTn>
                  </p:par>
                  <p:par>
                    <p:cTn id="58" fill="hold">
                      <p:stCondLst>
                        <p:cond delay="indefinite"/>
                      </p:stCondLst>
                      <p:childTnLst>
                        <p:par>
                          <p:cTn id="59" fill="hold">
                            <p:stCondLst>
                              <p:cond delay="0"/>
                            </p:stCondLst>
                            <p:childTnLst>
                              <p:par>
                                <p:cTn id="60" presetID="16" presetClass="exit" presetSubtype="21" fill="hold" grpId="0" nodeType="clickEffect">
                                  <p:stCondLst>
                                    <p:cond delay="0"/>
                                  </p:stCondLst>
                                  <p:childTnLst>
                                    <p:animEffect transition="out" filter="barn(inVertical)">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758966" y="278996"/>
            <a:ext cx="11005027" cy="3671583"/>
          </a:xfrm>
          <a:prstGeom prst="rect">
            <a:avLst/>
          </a:prstGeom>
          <a:noFill/>
        </p:spPr>
        <p:txBody>
          <a:bodyPr wrap="square" rtlCol="0">
            <a:spAutoFit/>
          </a:bodyPr>
          <a:lstStyle/>
          <a:p>
            <a:pPr algn="just">
              <a:lnSpc>
                <a:spcPct val="150000"/>
              </a:lnSpc>
              <a:spcBef>
                <a:spcPts val="1200"/>
              </a:spcBef>
              <a:spcAft>
                <a:spcPts val="600"/>
              </a:spcAft>
            </a:pPr>
            <a:r>
              <a:rPr lang="en-US" sz="4000" b="1"/>
              <a:t>4. </a:t>
            </a:r>
            <a:r>
              <a:rPr lang="vi-VN" sz="4000" b="1"/>
              <a:t>Một đoàn tàu hoả có 25 toa. Người ta sử dụng các toa tàu từ toa 16 đến toa 25 để chở hàng. Biết mỗi toa chở 12 tấn hàng. Hỏi đoàn tàu chở tất cả bao nhiêu tấn hàng?</a:t>
            </a:r>
            <a:endParaRPr lang="en-US" sz="4000" b="1"/>
          </a:p>
        </p:txBody>
      </p:sp>
      <p:pic>
        <p:nvPicPr>
          <p:cNvPr id="1026" name="Picture 2" descr="Toán lớp 4 Kết nối tri thức Bài 41: Nhân, chia với 10, 100, 1 000 (trang 14 Tập 2) | Giải Toán lớp 4">
            <a:extLst>
              <a:ext uri="{FF2B5EF4-FFF2-40B4-BE49-F238E27FC236}">
                <a16:creationId xmlns:a16="http://schemas.microsoft.com/office/drawing/2014/main" id="{A4F5ED6C-E389-9B9D-1B3F-B509AB010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0806" y="4248150"/>
            <a:ext cx="4880226" cy="23308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DFCED99-088D-C174-C744-6DB2059330B1}"/>
              </a:ext>
            </a:extLst>
          </p:cNvPr>
          <p:cNvSpPr/>
          <p:nvPr/>
        </p:nvSpPr>
        <p:spPr>
          <a:xfrm>
            <a:off x="5912357" y="594896"/>
            <a:ext cx="2484453" cy="51130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4" name="Rectangle 3">
            <a:extLst>
              <a:ext uri="{FF2B5EF4-FFF2-40B4-BE49-F238E27FC236}">
                <a16:creationId xmlns:a16="http://schemas.microsoft.com/office/drawing/2014/main" id="{74A06856-3381-71E6-0D51-040178D586BF}"/>
              </a:ext>
            </a:extLst>
          </p:cNvPr>
          <p:cNvSpPr/>
          <p:nvPr/>
        </p:nvSpPr>
        <p:spPr>
          <a:xfrm>
            <a:off x="5645657" y="1471433"/>
            <a:ext cx="4241293" cy="51130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5" name="Rectangle 4">
            <a:extLst>
              <a:ext uri="{FF2B5EF4-FFF2-40B4-BE49-F238E27FC236}">
                <a16:creationId xmlns:a16="http://schemas.microsoft.com/office/drawing/2014/main" id="{F1F76DEE-EB07-55B2-F7A7-781547B3C3C6}"/>
              </a:ext>
            </a:extLst>
          </p:cNvPr>
          <p:cNvSpPr/>
          <p:nvPr/>
        </p:nvSpPr>
        <p:spPr>
          <a:xfrm>
            <a:off x="3731816" y="2351768"/>
            <a:ext cx="6688534" cy="56243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6" name="TextBox 5">
            <a:extLst>
              <a:ext uri="{FF2B5EF4-FFF2-40B4-BE49-F238E27FC236}">
                <a16:creationId xmlns:a16="http://schemas.microsoft.com/office/drawing/2014/main" id="{A7285ACF-45EC-3658-39B5-760131BEA9A0}"/>
              </a:ext>
            </a:extLst>
          </p:cNvPr>
          <p:cNvSpPr txBox="1"/>
          <p:nvPr/>
        </p:nvSpPr>
        <p:spPr>
          <a:xfrm>
            <a:off x="758966" y="286225"/>
            <a:ext cx="11005027" cy="3671583"/>
          </a:xfrm>
          <a:prstGeom prst="rect">
            <a:avLst/>
          </a:prstGeom>
          <a:noFill/>
        </p:spPr>
        <p:txBody>
          <a:bodyPr wrap="square" rtlCol="0">
            <a:spAutoFit/>
          </a:bodyPr>
          <a:lstStyle/>
          <a:p>
            <a:pPr algn="just">
              <a:lnSpc>
                <a:spcPct val="150000"/>
              </a:lnSpc>
              <a:spcBef>
                <a:spcPts val="1200"/>
              </a:spcBef>
              <a:spcAft>
                <a:spcPts val="600"/>
              </a:spcAft>
            </a:pPr>
            <a:r>
              <a:rPr lang="en-US" sz="4000" b="1"/>
              <a:t>4. </a:t>
            </a:r>
            <a:r>
              <a:rPr lang="vi-VN" sz="4000" b="1"/>
              <a:t>Một đoàn tàu hoả có 25 toa. Người ta sử dụng các toa tàu từ toa 16 đến toa 25 để chở hàng. Biết mỗi toa chở 12 tấn hàng. </a:t>
            </a:r>
            <a:r>
              <a:rPr lang="vi-VN" sz="4000" b="1">
                <a:solidFill>
                  <a:srgbClr val="C00000"/>
                </a:solidFill>
              </a:rPr>
              <a:t>Hỏi đoàn tàu chở tất cả bao nhiêu tấn hàng?</a:t>
            </a:r>
            <a:endParaRPr lang="en-US" sz="4000" b="1">
              <a:solidFill>
                <a:srgbClr val="C00000"/>
              </a:solidFill>
            </a:endParaRPr>
          </a:p>
        </p:txBody>
      </p:sp>
    </p:spTree>
    <p:extLst>
      <p:ext uri="{BB962C8B-B14F-4D97-AF65-F5344CB8AC3E}">
        <p14:creationId xmlns:p14="http://schemas.microsoft.com/office/powerpoint/2010/main" val="390409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3" name="Check mar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A88FCB-DD4A-9F0E-68EE-EE2F43E43DDA}"/>
              </a:ext>
            </a:extLst>
          </p:cNvPr>
          <p:cNvSpPr txBox="1"/>
          <p:nvPr/>
        </p:nvSpPr>
        <p:spPr>
          <a:xfrm>
            <a:off x="1732948" y="1876842"/>
            <a:ext cx="10428890" cy="3477875"/>
          </a:xfrm>
          <a:prstGeom prst="rect">
            <a:avLst/>
          </a:prstGeom>
          <a:noFill/>
        </p:spPr>
        <p:txBody>
          <a:bodyPr wrap="square">
            <a:spAutoFit/>
          </a:bodyPr>
          <a:lstStyle/>
          <a:p>
            <a:r>
              <a:rPr lang="en-US" sz="4400"/>
              <a:t>Số toa tàu dùng để chở hàng là:</a:t>
            </a:r>
          </a:p>
          <a:p>
            <a:r>
              <a:rPr lang="en-US" sz="4400"/>
              <a:t>	  (25 – 16) + 1 = 10 (toa)</a:t>
            </a:r>
          </a:p>
          <a:p>
            <a:r>
              <a:rPr lang="en-US" sz="4400"/>
              <a:t>Đoàn tàu chở tất cả số tấn hàng là:</a:t>
            </a:r>
          </a:p>
          <a:p>
            <a:r>
              <a:rPr lang="en-US" sz="4400"/>
              <a:t>	  12 × 10 = 120 (tấn)</a:t>
            </a:r>
          </a:p>
          <a:p>
            <a:r>
              <a:rPr lang="en-US" sz="4400"/>
              <a:t>			    Đáp số: 120 tấn hàng</a:t>
            </a:r>
          </a:p>
        </p:txBody>
      </p:sp>
      <p:sp>
        <p:nvSpPr>
          <p:cNvPr id="8" name="TextBox 7">
            <a:extLst>
              <a:ext uri="{FF2B5EF4-FFF2-40B4-BE49-F238E27FC236}">
                <a16:creationId xmlns:a16="http://schemas.microsoft.com/office/drawing/2014/main" id="{716962F1-EDD4-E0F8-6CB8-0E2F9452845B}"/>
              </a:ext>
            </a:extLst>
          </p:cNvPr>
          <p:cNvSpPr txBox="1"/>
          <p:nvPr/>
        </p:nvSpPr>
        <p:spPr>
          <a:xfrm>
            <a:off x="968743" y="853529"/>
            <a:ext cx="9348051" cy="769441"/>
          </a:xfrm>
          <a:prstGeom prst="rect">
            <a:avLst/>
          </a:prstGeom>
          <a:noFill/>
        </p:spPr>
        <p:txBody>
          <a:bodyPr wrap="square">
            <a:spAutoFit/>
          </a:bodyPr>
          <a:lstStyle/>
          <a:p>
            <a:pPr algn="ctr">
              <a:spcBef>
                <a:spcPts val="600"/>
              </a:spcBef>
              <a:spcAft>
                <a:spcPts val="600"/>
              </a:spcAft>
            </a:pPr>
            <a:r>
              <a:rPr lang="en-US" sz="4400"/>
              <a:t>Bài giải</a:t>
            </a:r>
          </a:p>
        </p:txBody>
      </p:sp>
    </p:spTree>
    <p:extLst>
      <p:ext uri="{BB962C8B-B14F-4D97-AF65-F5344CB8AC3E}">
        <p14:creationId xmlns:p14="http://schemas.microsoft.com/office/powerpoint/2010/main" val="12280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heck mark.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heck mark.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tin American Folk Dances by Slidesgo">
  <a:themeElements>
    <a:clrScheme name="Simple Light">
      <a:dk1>
        <a:srgbClr val="2E2723"/>
      </a:dk1>
      <a:lt1>
        <a:srgbClr val="FFFDF0"/>
      </a:lt1>
      <a:dk2>
        <a:srgbClr val="83B24A"/>
      </a:dk2>
      <a:lt2>
        <a:srgbClr val="A5D16D"/>
      </a:lt2>
      <a:accent1>
        <a:srgbClr val="DA4280"/>
      </a:accent1>
      <a:accent2>
        <a:srgbClr val="E172A8"/>
      </a:accent2>
      <a:accent3>
        <a:srgbClr val="D5095D"/>
      </a:accent3>
      <a:accent4>
        <a:srgbClr val="3C78D8"/>
      </a:accent4>
      <a:accent5>
        <a:srgbClr val="FFD966"/>
      </a:accent5>
      <a:accent6>
        <a:srgbClr val="FFFFFF"/>
      </a:accent6>
      <a:hlink>
        <a:srgbClr val="2E27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TotalTime>
  <Words>554</Words>
  <Application>Microsoft Office PowerPoint</Application>
  <PresentationFormat>Custom</PresentationFormat>
  <Paragraphs>90</Paragraphs>
  <Slides>13</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Calibri</vt:lpstr>
      <vt:lpstr>Calibri Light</vt:lpstr>
      <vt:lpstr>Lato</vt:lpstr>
      <vt:lpstr>Libre Baskerville</vt:lpstr>
      <vt:lpstr>Times New Roman</vt:lpstr>
      <vt:lpstr>Varela Round</vt:lpstr>
      <vt:lpstr>Wingdings</vt:lpstr>
      <vt:lpstr>Latin American Folk Dances by Slidesgo</vt:lpstr>
      <vt:lpstr>Custom Design</vt:lpstr>
      <vt:lpstr>1_Custom Design</vt:lpstr>
      <vt:lpstr>TOÁN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inglés básico para hispanohablantes</dc:title>
  <dc:creator>ADMIN</dc:creator>
  <cp:lastModifiedBy>STD_DELL</cp:lastModifiedBy>
  <cp:revision>135</cp:revision>
  <dcterms:modified xsi:type="dcterms:W3CDTF">2025-01-26T13:43:17Z</dcterms:modified>
</cp:coreProperties>
</file>