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7B1A3-0390-4576-BE94-F5B833615E7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AA07B-740F-4814-914E-CC7E1BCF9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A07B-740F-4814-914E-CC7E1BCF9E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A07B-740F-4814-914E-CC7E1BCF9E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A07B-740F-4814-914E-CC7E1BCF9E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A07B-740F-4814-914E-CC7E1BCF9E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8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A07B-740F-4814-914E-CC7E1BCF9E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A07B-740F-4814-914E-CC7E1BCF9E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0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A07B-740F-4814-914E-CC7E1BCF9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A07B-740F-4814-914E-CC7E1BCF9E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7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6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5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9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3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8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4F11-15DB-4E91-BFDE-11A92419F2D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B943-CFE2-4BF1-A762-B48DD234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0" y="289772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sz="20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490605"/>
            <a:ext cx="2625436" cy="23673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019"/>
            <a:ext cx="1039920" cy="7229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54" y="6135019"/>
            <a:ext cx="1039920" cy="7229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34" y="6135019"/>
            <a:ext cx="1039920" cy="7229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28" y="6135019"/>
            <a:ext cx="1039920" cy="7229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08" y="6135019"/>
            <a:ext cx="1039920" cy="7229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91" y="6135019"/>
            <a:ext cx="1039920" cy="7229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18" y="6135019"/>
            <a:ext cx="1039920" cy="7229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32" y="6135019"/>
            <a:ext cx="1039920" cy="72298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59" y="6135019"/>
            <a:ext cx="1039920" cy="7229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61" y="6135019"/>
            <a:ext cx="1039920" cy="7229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49" y="6135019"/>
            <a:ext cx="1039920" cy="722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8101" y="39711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297" y="231741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Họa mi hót ( tiết 1)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670" y="50269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Nhã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16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165444" y="400902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=""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=""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5" t="11900" r="19091" b="19177"/>
          <a:stretch/>
        </p:blipFill>
        <p:spPr>
          <a:xfrm>
            <a:off x="1518083" y="1055815"/>
            <a:ext cx="9800946" cy="5273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2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338138"/>
            <a:ext cx="10882745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lean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7F8C4D-3927-4A29-9E7A-F0D74F4192B4}"/>
              </a:ext>
            </a:extLst>
          </p:cNvPr>
          <p:cNvSpPr txBox="1"/>
          <p:nvPr/>
        </p:nvSpPr>
        <p:spPr>
          <a:xfrm>
            <a:off x="4959935" y="11184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62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09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551" y="109422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46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63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err="1">
                <a:latin typeface="VNI-Avo" pitchFamily="2" charset="0"/>
              </a:rPr>
              <a:t>daïo</a:t>
            </a:r>
            <a:r>
              <a:rPr lang="en-US">
                <a:latin typeface="VNI-Avo" pitchFamily="2" charset="0"/>
              </a:rPr>
              <a:t> </a:t>
            </a:r>
            <a:r>
              <a:rPr lang="en-US" smtClean="0">
                <a:latin typeface="VNI-Avo" pitchFamily="2" charset="0"/>
              </a:rPr>
              <a:t>l</a:t>
            </a:r>
            <a:r>
              <a:rPr lang="en-US">
                <a:latin typeface=".VnAvant" panose="020B7200000000000000" pitchFamily="34" charset="0"/>
              </a:rPr>
              <a:t>ª</a:t>
            </a:r>
            <a:r>
              <a:rPr lang="en-US" smtClean="0">
                <a:latin typeface="VNI-Avo" pitchFamily="2" charset="0"/>
              </a:rPr>
              <a:t>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2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719091"/>
            <a:ext cx="11233917" cy="568130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5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625F6BD-1B39-4806-8A87-4D120619233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Bài 3 - Họa mi hót ( 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1C205C-FE0B-47F2-9C7A-7727281682C1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4335B8-CD87-4185-8C3F-94951F462BF1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253829-8C62-46A6-B8DB-3F5E6B4BED6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8F018E-1CDB-4F43-B200-BDFCD75D4068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0BCBD-54DC-43E9-B006-72373F2A2613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09B88D-1D30-4CD1-892E-E1AA17D945C6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2EB825-61B3-451D-891E-552508AF7EC5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ABFFA5-9F69-41F3-8463-41DACCE4709D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161</Words>
  <Application>Microsoft Office PowerPoint</Application>
  <PresentationFormat>Widescreen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Bài 3 - Họa mi hót ( tiết 1)</dc:title>
  <dc:creator>STD_NHA</dc:creator>
  <cp:lastModifiedBy>STD_NHA</cp:lastModifiedBy>
  <cp:revision>6</cp:revision>
  <dcterms:created xsi:type="dcterms:W3CDTF">2025-01-27T16:13:01Z</dcterms:created>
  <dcterms:modified xsi:type="dcterms:W3CDTF">2025-01-27T16:22:41Z</dcterms:modified>
</cp:coreProperties>
</file>