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349" r:id="rId4"/>
    <p:sldId id="336" r:id="rId5"/>
    <p:sldId id="337" r:id="rId6"/>
    <p:sldId id="350" r:id="rId7"/>
    <p:sldId id="351" r:id="rId8"/>
    <p:sldId id="328" r:id="rId9"/>
    <p:sldId id="35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914A2-8293-4EFC-BD57-2B1855B7B469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1C740-83F5-4515-8D52-91ED3492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6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1C740-83F5-4515-8D52-91ED349287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2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1C740-83F5-4515-8D52-91ED349287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9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1C740-83F5-4515-8D52-91ED349287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1C740-83F5-4515-8D52-91ED349287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0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1C740-83F5-4515-8D52-91ED349287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3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1C740-83F5-4515-8D52-91ED349287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76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1C740-83F5-4515-8D52-91ED349287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0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1C740-83F5-4515-8D52-91ED349287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6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09FAED-0FCB-C024-F5CB-7C4AF7A2B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5E69A5-66D3-CE94-1631-7E3394C1E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2C34D-AEB4-177C-5023-2F5B4B24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7219-DD82-47A4-A3B6-A49F25337B4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76EA01-78E7-758C-D57D-3F8DE794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E543E1-E578-1D06-3FC9-509E7088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FFA-E4DA-4BF6-938F-F6AEEFDB8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6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848E7A-A785-8013-5E67-51CF8B74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B5C5D1-27FC-0A1C-126A-D85E2771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E13DB2-BBCE-3E69-A6D0-AA84631D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7219-DD82-47A4-A3B6-A49F25337B4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93F353-BB4D-73A7-5022-F7B7C4AB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B1EACF-138D-44E6-5FD6-B84211F2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FFA-E4DA-4BF6-938F-F6AEEFDB8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1E22A37-DF19-B337-A249-E3A2B6C5F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149BD8-B9DC-4B91-B8A7-2D08513BC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9E7E28-1AB5-BC7A-6409-B6FFC274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7219-DD82-47A4-A3B6-A49F25337B4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C6B760-778E-A52A-3673-F43609A28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63FE08-BB24-609E-6D74-042A17DA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FFA-E4DA-4BF6-938F-F6AEEFDB8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47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95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773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0894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0155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64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490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337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011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8F89A-D204-AE19-9B3B-0FEFE475E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A668AC-B9CC-0DF3-F88C-A8C704386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C04220-E42B-A0A8-FAC5-11D18AD3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7219-DD82-47A4-A3B6-A49F25337B4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7A241E-A068-35CD-9805-3016B8EE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62FDBE-A26F-4E43-A22D-26545C08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FFA-E4DA-4BF6-938F-F6AEEFDB8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10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096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6055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9519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84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2864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1089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5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6149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55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575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DB34A9-B39A-566C-632F-B572384A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7509B9-B7F4-5230-833A-6EDDE389C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7525C-DFEC-E2C5-8C8C-59EAF4CB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7219-DD82-47A4-A3B6-A49F25337B4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EBE9D4-869C-2CFB-BAF8-1BF23666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8F6A38-B97F-38CE-8B46-0195CF0B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FFA-E4DA-4BF6-938F-F6AEEFDB8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47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9421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20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219" grpId="0" animBg="1"/>
      <p:bldP spid="219" grpId="1" animBg="1"/>
      <p:bldP spid="219" grpId="2" animBg="1"/>
      <p:bldP spid="220" grpId="0" animBg="1"/>
      <p:bldP spid="220" grpId="1" animBg="1"/>
      <p:bldP spid="220" grpId="2" animBg="1"/>
      <p:bldP spid="224" grpId="0"/>
      <p:bldP spid="224" grpId="1"/>
      <p:bldP spid="224" grpId="2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7960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13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0965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563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05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941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8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25070-6838-3D5C-A1CE-2294EC55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1BA8BD-ED63-88DA-CBF9-745D866F1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1C1093-A7D0-E759-D27A-EC7B5E1B1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6CCBA6-BDBC-5AC8-9D25-D650DF42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7219-DD82-47A4-A3B6-A49F25337B4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C212B4-0384-2744-57D2-B8903638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F0DBCC-EE0F-B8F2-53C1-248AD3CD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FFA-E4DA-4BF6-938F-F6AEEFDB8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03B59E-AC29-D284-CDFF-B243813B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93BC4F-AF66-9289-9A14-9377665C7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86DF77-2EDA-ECC6-6294-9BDD7FCA5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EDD057C-4F5F-9EF3-5572-ACCFA0D20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D4E882-0F50-AA26-9B99-32FD625E6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506439-A52A-DF1A-1E89-AF7125DF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7219-DD82-47A4-A3B6-A49F25337B4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288DDE5-CC55-BEEC-EB60-E81CF4C3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6B3A7E-CC65-B5BF-BF0E-63A673AD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FFA-E4DA-4BF6-938F-F6AEEFDB8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0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ACF787-89CC-B25A-B55B-E7E96152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0E7875-80F5-8438-5B65-36CEEE40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7219-DD82-47A4-A3B6-A49F25337B4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6A7733-ACCD-D462-1A70-942464607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5095CA-8EDC-C717-385C-43FD1624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FFA-E4DA-4BF6-938F-F6AEEFDB8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2A6CEF-4AF4-5E22-AC71-DDB193D0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7219-DD82-47A4-A3B6-A49F25337B4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4520DEB-DA79-769B-F192-2FBEDABDA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53DBB7-4FB6-C52A-EF6F-76CB34BE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FFA-E4DA-4BF6-938F-F6AEEFDB8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6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DF8342-60A3-6C11-649A-24140A1D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353277-6058-52C5-172B-2FA10306B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D58841-1934-DB60-7288-291DFD867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863C50-41DE-E072-3BE7-B363E969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7219-DD82-47A4-A3B6-A49F25337B4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52D741-F321-2A26-445B-200DC44A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F7CB37-E67C-3B23-40BF-87C19EC7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FFA-E4DA-4BF6-938F-F6AEEFDB8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9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B7506-4004-1E46-B764-82AFBADB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E05D5F-9861-A6B4-340A-926289E8B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738F24-E1D1-F965-0A4E-BAE98AB39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359059-4CD7-463F-82D9-055120AC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7219-DD82-47A4-A3B6-A49F25337B4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94BEE8-764F-653E-F5D6-A63CD59B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13B388-7BCF-F0E9-B846-0CC092F8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FFA-E4DA-4BF6-938F-F6AEEFDB8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6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81B2A0B-AEE9-3A6F-BCBB-EBB9234A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A52FF-88F4-C05B-B60D-92AA3181F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6DF16A-0EA6-8B09-7322-FD9C45787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7219-DD82-47A4-A3B6-A49F25337B4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017A91-FEA4-FA05-2A4A-98601E30C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630D2B-7E5C-D792-DA11-62B69B1CC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C1FFA-E4DA-4BF6-938F-F6AEEFDB8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4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86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3.wdp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3D5C0-18B6-1978-E8E0-B63E1BEE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AB024E-FB3B-3CCC-B108-4321F4F81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xmlns="" id="{2D3B330C-8DA5-12BE-445B-230C1207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9214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47D09D-8E30-27E4-5373-5510857D5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459" y="365124"/>
            <a:ext cx="9163082" cy="6158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46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987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526122" cy="523220"/>
            <a:chOff x="4975091" y="695644"/>
            <a:chExt cx="7526122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0888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thích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hợp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ở    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4F76B01-341E-4F1F-8367-F256474A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5192" y="1335733"/>
            <a:ext cx="8383129" cy="4958442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6CE38CB7-A762-4248-9DBF-04F2896C1AA8}"/>
              </a:ext>
            </a:extLst>
          </p:cNvPr>
          <p:cNvSpPr/>
          <p:nvPr/>
        </p:nvSpPr>
        <p:spPr>
          <a:xfrm>
            <a:off x="5020177" y="5770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2665AA42-B11E-48C8-B573-99691D33FE46}"/>
              </a:ext>
            </a:extLst>
          </p:cNvPr>
          <p:cNvCxnSpPr>
            <a:cxnSpLocks/>
          </p:cNvCxnSpPr>
          <p:nvPr/>
        </p:nvCxnSpPr>
        <p:spPr>
          <a:xfrm flipH="1">
            <a:off x="3147060" y="3055620"/>
            <a:ext cx="4290060" cy="373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54668449-4044-4BE3-8D26-285BE747AF3E}"/>
              </a:ext>
            </a:extLst>
          </p:cNvPr>
          <p:cNvCxnSpPr>
            <a:cxnSpLocks/>
          </p:cNvCxnSpPr>
          <p:nvPr/>
        </p:nvCxnSpPr>
        <p:spPr>
          <a:xfrm flipH="1">
            <a:off x="5510183" y="3898900"/>
            <a:ext cx="3068667" cy="409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D571584B-F50A-44C0-8F0E-0A89BBF8A41D}"/>
              </a:ext>
            </a:extLst>
          </p:cNvPr>
          <p:cNvCxnSpPr>
            <a:cxnSpLocks/>
          </p:cNvCxnSpPr>
          <p:nvPr/>
        </p:nvCxnSpPr>
        <p:spPr>
          <a:xfrm flipH="1" flipV="1">
            <a:off x="5296096" y="3975739"/>
            <a:ext cx="1996244" cy="33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5231C65-EA97-413F-990C-179FE574AA22}"/>
              </a:ext>
            </a:extLst>
          </p:cNvPr>
          <p:cNvGrpSpPr/>
          <p:nvPr/>
        </p:nvGrpSpPr>
        <p:grpSpPr>
          <a:xfrm>
            <a:off x="943768" y="656976"/>
            <a:ext cx="1441123" cy="523220"/>
            <a:chOff x="4975091" y="695644"/>
            <a:chExt cx="1441123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65A015C5-7965-47DF-B6BD-8D14DC81A693}"/>
              </a:ext>
            </a:extLst>
          </p:cNvPr>
          <p:cNvSpPr/>
          <p:nvPr/>
        </p:nvSpPr>
        <p:spPr>
          <a:xfrm>
            <a:off x="943768" y="1467514"/>
            <a:ext cx="3787885" cy="23098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+ 18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53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35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53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18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647C1B65-5063-4070-9373-CCB65F02CB84}"/>
              </a:ext>
            </a:extLst>
          </p:cNvPr>
          <p:cNvSpPr/>
          <p:nvPr/>
        </p:nvSpPr>
        <p:spPr>
          <a:xfrm>
            <a:off x="7098149" y="1337798"/>
            <a:ext cx="3787885" cy="23098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 5 kg x 2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10 kg : 2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10 kg : 5 = 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BADE693A-E3DD-4263-9690-23523A3E8BDA}"/>
              </a:ext>
            </a:extLst>
          </p:cNvPr>
          <p:cNvSpPr/>
          <p:nvPr/>
        </p:nvSpPr>
        <p:spPr>
          <a:xfrm>
            <a:off x="4369145" y="4064660"/>
            <a:ext cx="4063652" cy="23098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  40 m + 20 m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60 m – 20 m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60 m – 40 m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0B5CE0B-14BF-463F-B97B-9F27FB921D58}"/>
              </a:ext>
            </a:extLst>
          </p:cNvPr>
          <p:cNvSpPr txBox="1"/>
          <p:nvPr/>
        </p:nvSpPr>
        <p:spPr>
          <a:xfrm>
            <a:off x="3577769" y="1646680"/>
            <a:ext cx="9044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9624E15-BBCF-4841-A24C-4CB63E2D8DB6}"/>
              </a:ext>
            </a:extLst>
          </p:cNvPr>
          <p:cNvSpPr txBox="1"/>
          <p:nvPr/>
        </p:nvSpPr>
        <p:spPr>
          <a:xfrm>
            <a:off x="9521369" y="1509686"/>
            <a:ext cx="10647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kg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AF0A891-33E7-43DC-805F-FDC2E7D04799}"/>
              </a:ext>
            </a:extLst>
          </p:cNvPr>
          <p:cNvSpPr txBox="1"/>
          <p:nvPr/>
        </p:nvSpPr>
        <p:spPr>
          <a:xfrm>
            <a:off x="7368728" y="4250835"/>
            <a:ext cx="984565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 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 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 m</a:t>
            </a:r>
          </a:p>
        </p:txBody>
      </p:sp>
      <p:pic>
        <p:nvPicPr>
          <p:cNvPr id="56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xmlns="" id="{4311CD50-0F52-48BA-9CC9-82145F9FB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2269796" y="3737176"/>
            <a:ext cx="1135828" cy="26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4" grpId="0" build="p"/>
      <p:bldP spid="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368E2CA-1D03-42CB-A68A-C0F2340A1DA0}"/>
              </a:ext>
            </a:extLst>
          </p:cNvPr>
          <p:cNvGrpSpPr/>
          <p:nvPr/>
        </p:nvGrpSpPr>
        <p:grpSpPr>
          <a:xfrm>
            <a:off x="796461" y="583170"/>
            <a:ext cx="10599078" cy="523220"/>
            <a:chOff x="4975091" y="695644"/>
            <a:chExt cx="10599078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8D36011-C6A7-40C6-B5FF-70C5505F78EF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EF6308F-E6BF-467C-81B5-530DB0FDD3D5}"/>
                </a:ext>
              </a:extLst>
            </p:cNvPr>
            <p:cNvSpPr txBox="1"/>
            <p:nvPr/>
          </p:nvSpPr>
          <p:spPr>
            <a:xfrm>
              <a:off x="5412413" y="695644"/>
              <a:ext cx="10161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buổi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buổi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hồ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47083E-0142-4BE0-9240-BCDB9DEDCC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5081" y="1592916"/>
            <a:ext cx="8441281" cy="1854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9F26BC-3176-46A0-90DD-218730489A1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5916" y="4244591"/>
            <a:ext cx="8330446" cy="125966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3C2C1FF-8809-4544-96A1-6EF42E89CD8A}"/>
              </a:ext>
            </a:extLst>
          </p:cNvPr>
          <p:cNvCxnSpPr>
            <a:cxnSpLocks/>
          </p:cNvCxnSpPr>
          <p:nvPr/>
        </p:nvCxnSpPr>
        <p:spPr>
          <a:xfrm flipH="1" flipV="1">
            <a:off x="2872211" y="3385172"/>
            <a:ext cx="2106189" cy="1109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56EA116-17EF-4CE4-A5ED-C367F5CDA5F7}"/>
              </a:ext>
            </a:extLst>
          </p:cNvPr>
          <p:cNvCxnSpPr>
            <a:cxnSpLocks/>
          </p:cNvCxnSpPr>
          <p:nvPr/>
        </p:nvCxnSpPr>
        <p:spPr>
          <a:xfrm flipH="1" flipV="1">
            <a:off x="5031601" y="3371871"/>
            <a:ext cx="4170456" cy="1122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B346A6D-E80F-4A2C-AF98-0B7DBE57F7F5}"/>
              </a:ext>
            </a:extLst>
          </p:cNvPr>
          <p:cNvCxnSpPr>
            <a:cxnSpLocks/>
          </p:cNvCxnSpPr>
          <p:nvPr/>
        </p:nvCxnSpPr>
        <p:spPr>
          <a:xfrm flipV="1">
            <a:off x="2819010" y="3389857"/>
            <a:ext cx="4330060" cy="110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98C6593-69FE-4132-B902-0F6B8ECFBFCF}"/>
              </a:ext>
            </a:extLst>
          </p:cNvPr>
          <p:cNvCxnSpPr>
            <a:cxnSpLocks/>
          </p:cNvCxnSpPr>
          <p:nvPr/>
        </p:nvCxnSpPr>
        <p:spPr>
          <a:xfrm flipV="1">
            <a:off x="7116829" y="3382044"/>
            <a:ext cx="2191631" cy="1112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39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0569EF-0920-45F1-BE06-A8F189BD37E7}"/>
              </a:ext>
            </a:extLst>
          </p:cNvPr>
          <p:cNvSpPr txBox="1"/>
          <p:nvPr/>
        </p:nvSpPr>
        <p:spPr>
          <a:xfrm>
            <a:off x="1233783" y="411222"/>
            <a:ext cx="9385056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Núi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FE09034-8EE8-49A7-81FC-5A9E64D29D76}"/>
              </a:ext>
            </a:extLst>
          </p:cNvPr>
          <p:cNvSpPr/>
          <p:nvPr/>
        </p:nvSpPr>
        <p:spPr>
          <a:xfrm>
            <a:off x="796461" y="58317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FCA2084-6345-4A5D-8618-B9E838FAA6C0}"/>
              </a:ext>
            </a:extLst>
          </p:cNvPr>
          <p:cNvGrpSpPr/>
          <p:nvPr/>
        </p:nvGrpSpPr>
        <p:grpSpPr>
          <a:xfrm>
            <a:off x="1072533" y="1886277"/>
            <a:ext cx="3028501" cy="2981033"/>
            <a:chOff x="1233783" y="2087761"/>
            <a:chExt cx="3028501" cy="2981033"/>
          </a:xfrm>
        </p:grpSpPr>
        <p:pic>
          <p:nvPicPr>
            <p:cNvPr id="15362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xmlns="" id="{892013A9-8FBE-44D4-94FB-AAC3A21491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336D173-B8D5-467F-9955-8FA834DE6E00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Tháng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 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9709997-EA67-41FF-A263-03C1C93775C0}"/>
              </a:ext>
            </a:extLst>
          </p:cNvPr>
          <p:cNvGrpSpPr/>
          <p:nvPr/>
        </p:nvGrpSpPr>
        <p:grpSpPr>
          <a:xfrm>
            <a:off x="7751588" y="1886277"/>
            <a:ext cx="3028501" cy="2981033"/>
            <a:chOff x="1233783" y="2087761"/>
            <a:chExt cx="3028501" cy="2981033"/>
          </a:xfrm>
        </p:grpSpPr>
        <p:pic>
          <p:nvPicPr>
            <p:cNvPr id="8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xmlns="" id="{680A17BA-22E8-448A-8E18-D731FD26B4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E3F0A6F-3CED-4A42-A925-1A1BADEACED1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Tháng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 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A6A404-BCAF-45E8-AAA5-97F51C67C068}"/>
              </a:ext>
            </a:extLst>
          </p:cNvPr>
          <p:cNvSpPr txBox="1"/>
          <p:nvPr/>
        </p:nvSpPr>
        <p:spPr>
          <a:xfrm>
            <a:off x="1746331" y="5359970"/>
            <a:ext cx="83599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Núi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22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6AD0B50-0B49-4AF4-8D18-FF9937714079}"/>
              </a:ext>
            </a:extLst>
          </p:cNvPr>
          <p:cNvGrpSpPr/>
          <p:nvPr/>
        </p:nvGrpSpPr>
        <p:grpSpPr>
          <a:xfrm>
            <a:off x="4380271" y="2378937"/>
            <a:ext cx="3097161" cy="737684"/>
            <a:chOff x="4380271" y="2378937"/>
            <a:chExt cx="3097161" cy="73768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91F97F6F-E51B-491E-880C-F333E15825FC}"/>
                </a:ext>
              </a:extLst>
            </p:cNvPr>
            <p:cNvCxnSpPr/>
            <p:nvPr/>
          </p:nvCxnSpPr>
          <p:spPr>
            <a:xfrm>
              <a:off x="4380271" y="3116621"/>
              <a:ext cx="309716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C4C206F-42F3-423E-9B5A-17408C2FED76}"/>
                </a:ext>
              </a:extLst>
            </p:cNvPr>
            <p:cNvSpPr txBox="1"/>
            <p:nvPr/>
          </p:nvSpPr>
          <p:spPr>
            <a:xfrm>
              <a:off x="5291495" y="2378937"/>
              <a:ext cx="126963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ngày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69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F3284B69-B012-4E6A-A049-731DADCF3C95}"/>
              </a:ext>
            </a:extLst>
          </p:cNvPr>
          <p:cNvSpPr/>
          <p:nvPr/>
        </p:nvSpPr>
        <p:spPr>
          <a:xfrm>
            <a:off x="800101" y="63520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5854EA-0DDE-4057-A60B-BCE3DDFECA2B}"/>
              </a:ext>
            </a:extLst>
          </p:cNvPr>
          <p:cNvSpPr txBox="1"/>
          <p:nvPr/>
        </p:nvSpPr>
        <p:spPr>
          <a:xfrm>
            <a:off x="1365867" y="252230"/>
            <a:ext cx="9835985" cy="188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sóc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rùa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hát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mào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hẹn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phút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Hôm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sóc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lúc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rùa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lúc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phút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lúc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30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phút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5A1928A-545F-4A23-8879-820BF2B7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1" y="2571181"/>
            <a:ext cx="7834312" cy="3624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69FEDE-A876-4697-B830-3D6031E87E22}"/>
              </a:ext>
            </a:extLst>
          </p:cNvPr>
          <p:cNvSpPr txBox="1"/>
          <p:nvPr/>
        </p:nvSpPr>
        <p:spPr>
          <a:xfrm>
            <a:off x="4700178" y="238806"/>
            <a:ext cx="6796044" cy="556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Chọn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câu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trả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đúng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muộn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Sóc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Sóc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đúng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Sóc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E07E49A-83D3-4935-974D-FD2B68E2F5E7}"/>
              </a:ext>
            </a:extLst>
          </p:cNvPr>
          <p:cNvSpPr/>
          <p:nvPr/>
        </p:nvSpPr>
        <p:spPr>
          <a:xfrm>
            <a:off x="4611815" y="206571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500294-F734-4AF4-BB2D-E1B9D78C4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83" b="80352" l="1764" r="20353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5092" r="77146" b="16558"/>
          <a:stretch/>
        </p:blipFill>
        <p:spPr>
          <a:xfrm>
            <a:off x="620478" y="4687359"/>
            <a:ext cx="1790452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497CA5-4191-4743-B0F2-8E0CA52718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57" b="80352" l="28901" r="48711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160" t="32394" r="48986" b="19256"/>
          <a:stretch/>
        </p:blipFill>
        <p:spPr>
          <a:xfrm>
            <a:off x="513567" y="2552700"/>
            <a:ext cx="1790452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6D3DE4-E1FD-4834-9249-CF5B91BFA2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349" b="74487" l="60923" r="76798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506" t="41693" r="23255" b="24745"/>
          <a:stretch/>
        </p:blipFill>
        <p:spPr>
          <a:xfrm>
            <a:off x="918804" y="920720"/>
            <a:ext cx="1193800" cy="121657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3AC1C6B-6D4E-4447-A0A2-4082BBF7419C}"/>
              </a:ext>
            </a:extLst>
          </p:cNvPr>
          <p:cNvSpPr/>
          <p:nvPr/>
        </p:nvSpPr>
        <p:spPr>
          <a:xfrm>
            <a:off x="2201836" y="1171720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6CAB41C-6185-4796-89F7-6A870BCC9493}"/>
              </a:ext>
            </a:extLst>
          </p:cNvPr>
          <p:cNvSpPr/>
          <p:nvPr/>
        </p:nvSpPr>
        <p:spPr>
          <a:xfrm>
            <a:off x="2201835" y="3271839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phút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3F15744-FD39-4CE1-9A2A-422CFDFDE6DF}"/>
              </a:ext>
            </a:extLst>
          </p:cNvPr>
          <p:cNvSpPr/>
          <p:nvPr/>
        </p:nvSpPr>
        <p:spPr>
          <a:xfrm>
            <a:off x="2201834" y="5408244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phút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4B8F19B-A795-4CC1-A825-8AD6F608B1BF}"/>
              </a:ext>
            </a:extLst>
          </p:cNvPr>
          <p:cNvSpPr/>
          <p:nvPr/>
        </p:nvSpPr>
        <p:spPr>
          <a:xfrm>
            <a:off x="8305700" y="3627437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4070522-774C-4BB7-8F5B-1D445F7B5DC2}"/>
              </a:ext>
            </a:extLst>
          </p:cNvPr>
          <p:cNvSpPr/>
          <p:nvPr/>
        </p:nvSpPr>
        <p:spPr>
          <a:xfrm>
            <a:off x="6436850" y="5248981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6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5C27CA8-B857-437A-B4C9-1C8013760C7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q\/\u0014\uFFFD{0C0922FC-FE27-4714-B8D1-D8F561602A6F}&quot;,&quot;C:\\Users\\Admin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Ôn tập đo lường (tiết 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344F90-D130-46C6-B761-6B3DEEC2468C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7107DC9-3B54-4012-87A2-9300EF91D9B4}:3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DFD34942-D463-4C44-8051-466EEE2F99CF}:3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9F327244-EC72-4E7F-9088-A010366E3E59}:3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ABE5CE44-A472-4BFF-B81B-4BF9C3F45793}:3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8357769-48EA-42CF-B893-1BACB272D57A}:3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9592ED93-064B-46C1-AE2A-DA197E2E6DA5}:3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DD5C488D-479D-4CCA-AF76-F9AF90521C38}:3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258</Words>
  <Application>Microsoft Office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đo lường (tiết 2)</dc:title>
  <dc:creator>Administrator</dc:creator>
  <cp:lastModifiedBy>STD_NHA</cp:lastModifiedBy>
  <cp:revision>5</cp:revision>
  <dcterms:created xsi:type="dcterms:W3CDTF">2025-01-03T23:01:45Z</dcterms:created>
  <dcterms:modified xsi:type="dcterms:W3CDTF">2025-01-05T13:21:13Z</dcterms:modified>
</cp:coreProperties>
</file>