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58" r:id="rId3"/>
    <p:sldId id="259" r:id="rId4"/>
    <p:sldId id="260" r:id="rId5"/>
    <p:sldId id="261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74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AC7C7-657A-43AA-91ED-CFE8EF606E59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FD61B-3D1B-439C-B750-9B4AB2ACB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31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08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81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FD61B-3D1B-439C-B750-9B4AB2ACB1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80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FD61B-3D1B-439C-B750-9B4AB2ACB1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3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FD61B-3D1B-439C-B750-9B4AB2ACB1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9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CF6B-A359-4C99-89BB-69CD491930E0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E9-6491-461A-BFFB-0DD47FD2E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6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CF6B-A359-4C99-89BB-69CD491930E0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E9-6491-461A-BFFB-0DD47FD2E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7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CF6B-A359-4C99-89BB-69CD491930E0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E9-6491-461A-BFFB-0DD47FD2E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15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7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26409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CF6B-A359-4C99-89BB-69CD491930E0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E9-6491-461A-BFFB-0DD47FD2E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0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CF6B-A359-4C99-89BB-69CD491930E0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E9-6491-461A-BFFB-0DD47FD2E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5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CF6B-A359-4C99-89BB-69CD491930E0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E9-6491-461A-BFFB-0DD47FD2E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6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CF6B-A359-4C99-89BB-69CD491930E0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E9-6491-461A-BFFB-0DD47FD2E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2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CF6B-A359-4C99-89BB-69CD491930E0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E9-6491-461A-BFFB-0DD47FD2E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6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CF6B-A359-4C99-89BB-69CD491930E0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E9-6491-461A-BFFB-0DD47FD2E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1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CF6B-A359-4C99-89BB-69CD491930E0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E9-6491-461A-BFFB-0DD47FD2E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CF6B-A359-4C99-89BB-69CD491930E0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E9-6491-461A-BFFB-0DD47FD2E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FCF6B-A359-4C99-89BB-69CD491930E0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8FE9-6491-461A-BFFB-0DD47FD2E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9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659f7d1966f7424a7bb26eb2650b6f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" y="1864995"/>
            <a:ext cx="12200890" cy="4978400"/>
          </a:xfrm>
          <a:prstGeom prst="rect">
            <a:avLst/>
          </a:prstGeom>
        </p:spPr>
      </p:pic>
      <p:pic>
        <p:nvPicPr>
          <p:cNvPr id="7" name="图片 6" descr="E:\素材\卡通\6c15d9f7fcf645b55bbd0c997ed8f306.png6c15d9f7fcf645b55bbd0c997ed8f30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39421" y="0"/>
            <a:ext cx="9364345" cy="6814185"/>
          </a:xfrm>
          <a:prstGeom prst="rect">
            <a:avLst/>
          </a:prstGeom>
        </p:spPr>
      </p:pic>
      <p:pic>
        <p:nvPicPr>
          <p:cNvPr id="16" name="图片 15" descr="E:\素材\卡通\3d53dc5502d6926647ec53656448988c.png3d53dc5502d6926647ec53656448988c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393045" y="1491615"/>
            <a:ext cx="998855" cy="999490"/>
          </a:xfrm>
          <a:prstGeom prst="rect">
            <a:avLst/>
          </a:prstGeom>
        </p:spPr>
      </p:pic>
      <p:pic>
        <p:nvPicPr>
          <p:cNvPr id="17" name="图片 16" descr="E:\素材\卡通\3896e60656130bde216a5d9f9217dcc2.png3896e60656130bde216a5d9f9217dcc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3505835"/>
            <a:ext cx="1956435" cy="3352165"/>
          </a:xfrm>
          <a:prstGeom prst="rect">
            <a:avLst/>
          </a:prstGeom>
        </p:spPr>
      </p:pic>
      <p:pic>
        <p:nvPicPr>
          <p:cNvPr id="18" name="图片 17" descr="E:\素材\卡通\e6242b6bd4fa7fa1d2cf0ac7212dcf8c.pnge6242b6bd4fa7fa1d2cf0ac7212dcf8c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895815" y="2606675"/>
            <a:ext cx="2200275" cy="4251325"/>
          </a:xfrm>
          <a:prstGeom prst="rect">
            <a:avLst/>
          </a:prstGeom>
        </p:spPr>
      </p:pic>
      <p:pic>
        <p:nvPicPr>
          <p:cNvPr id="21" name="图片 20" descr="E:\素材\卡通\3d53dc5502d6926647ec53656448988c.png3d53dc5502d6926647ec53656448988c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3960000">
            <a:off x="181807" y="181327"/>
            <a:ext cx="1133475" cy="11341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8256" y="986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0017" y="3537733"/>
            <a:ext cx="66710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</a:t>
            </a:r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KÌ I</a:t>
            </a:r>
          </a:p>
          <a:p>
            <a:pPr algn="ctr"/>
            <a:r>
              <a:rPr 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 + 2)</a:t>
            </a:r>
            <a:endParaRPr lang="en-US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4201" y="5257290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Nhã</a:t>
            </a:r>
          </a:p>
          <a:p>
            <a:pPr algn="ctr"/>
            <a:r>
              <a:rPr lang="vi-VN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2B</a:t>
            </a:r>
            <a:endParaRPr lang="en-US" sz="20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1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2024 - 2025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269932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680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09B6B4-2F4D-4538-9CB5-32D2B7F4638B}"/>
              </a:ext>
            </a:extLst>
          </p:cNvPr>
          <p:cNvSpPr txBox="1"/>
          <p:nvPr/>
        </p:nvSpPr>
        <p:spPr>
          <a:xfrm>
            <a:off x="382771" y="170121"/>
            <a:ext cx="9431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88A95A8-F843-4FF6-9048-78A8AA262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959" y="631786"/>
            <a:ext cx="7004308" cy="601887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E69E2452-3F28-4895-B7C5-C275805BA8C1}"/>
              </a:ext>
            </a:extLst>
          </p:cNvPr>
          <p:cNvCxnSpPr/>
          <p:nvPr/>
        </p:nvCxnSpPr>
        <p:spPr>
          <a:xfrm>
            <a:off x="4391247" y="1860698"/>
            <a:ext cx="1244009" cy="11589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7ED744B7-25D4-4116-A769-BD31195392D5}"/>
              </a:ext>
            </a:extLst>
          </p:cNvPr>
          <p:cNvCxnSpPr>
            <a:cxnSpLocks/>
          </p:cNvCxnSpPr>
          <p:nvPr/>
        </p:nvCxnSpPr>
        <p:spPr>
          <a:xfrm flipH="1">
            <a:off x="5685505" y="1902802"/>
            <a:ext cx="107467" cy="13613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21BA8D2C-3670-46A7-AD05-DAB52A1593F0}"/>
              </a:ext>
            </a:extLst>
          </p:cNvPr>
          <p:cNvCxnSpPr>
            <a:cxnSpLocks/>
          </p:cNvCxnSpPr>
          <p:nvPr/>
        </p:nvCxnSpPr>
        <p:spPr>
          <a:xfrm flipH="1">
            <a:off x="5739238" y="1860698"/>
            <a:ext cx="1478498" cy="25903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2B8AFFA7-95F6-42C5-A2D5-A70DF4F54CF4}"/>
              </a:ext>
            </a:extLst>
          </p:cNvPr>
          <p:cNvCxnSpPr>
            <a:cxnSpLocks/>
          </p:cNvCxnSpPr>
          <p:nvPr/>
        </p:nvCxnSpPr>
        <p:spPr>
          <a:xfrm>
            <a:off x="4710650" y="2974458"/>
            <a:ext cx="974855" cy="11589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E8FD0DD1-97DC-4A17-A558-2B253D762689}"/>
              </a:ext>
            </a:extLst>
          </p:cNvPr>
          <p:cNvCxnSpPr>
            <a:cxnSpLocks/>
          </p:cNvCxnSpPr>
          <p:nvPr/>
        </p:nvCxnSpPr>
        <p:spPr>
          <a:xfrm>
            <a:off x="4726812" y="3956639"/>
            <a:ext cx="974855" cy="8692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E78E5F72-AE58-407D-BAAE-8AA2943BD4C6}"/>
              </a:ext>
            </a:extLst>
          </p:cNvPr>
          <p:cNvCxnSpPr>
            <a:cxnSpLocks/>
          </p:cNvCxnSpPr>
          <p:nvPr/>
        </p:nvCxnSpPr>
        <p:spPr>
          <a:xfrm flipV="1">
            <a:off x="4764383" y="3857599"/>
            <a:ext cx="921122" cy="12858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5FF3F8C1-B04A-48AF-B820-83E58B9FF766}"/>
              </a:ext>
            </a:extLst>
          </p:cNvPr>
          <p:cNvCxnSpPr>
            <a:cxnSpLocks/>
          </p:cNvCxnSpPr>
          <p:nvPr/>
        </p:nvCxnSpPr>
        <p:spPr>
          <a:xfrm flipV="1">
            <a:off x="5169877" y="3593806"/>
            <a:ext cx="531790" cy="24238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A83E69CD-B4CD-4DCC-8EBF-E824C69B2B2A}"/>
              </a:ext>
            </a:extLst>
          </p:cNvPr>
          <p:cNvCxnSpPr>
            <a:cxnSpLocks/>
          </p:cNvCxnSpPr>
          <p:nvPr/>
        </p:nvCxnSpPr>
        <p:spPr>
          <a:xfrm flipH="1" flipV="1">
            <a:off x="5715664" y="5143447"/>
            <a:ext cx="1606055" cy="5114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5428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1698171" y="3657599"/>
          <a:ext cx="7511142" cy="2390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3714">
                  <a:extLst>
                    <a:ext uri="{9D8B030D-6E8A-4147-A177-3AD203B41FA5}">
                      <a16:colId xmlns:a16="http://schemas.microsoft.com/office/drawing/2014/main" xmlns="" val="44673216"/>
                    </a:ext>
                  </a:extLst>
                </a:gridCol>
                <a:gridCol w="2503714">
                  <a:extLst>
                    <a:ext uri="{9D8B030D-6E8A-4147-A177-3AD203B41FA5}">
                      <a16:colId xmlns:a16="http://schemas.microsoft.com/office/drawing/2014/main" xmlns="" val="1930081809"/>
                    </a:ext>
                  </a:extLst>
                </a:gridCol>
                <a:gridCol w="2503714">
                  <a:extLst>
                    <a:ext uri="{9D8B030D-6E8A-4147-A177-3AD203B41FA5}">
                      <a16:colId xmlns:a16="http://schemas.microsoft.com/office/drawing/2014/main" xmlns="" val="2973545379"/>
                    </a:ext>
                  </a:extLst>
                </a:gridCol>
              </a:tblGrid>
              <a:tr h="1557449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Từ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ngữ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chỉ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sự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vật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Từ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ngữ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chỉ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người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Ông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Việt</a:t>
                      </a:r>
                      <a:endParaRPr lang="en-US" sz="2000" dirty="0"/>
                    </a:p>
                    <a:p>
                      <a:r>
                        <a:rPr lang="en-US" sz="2000" dirty="0"/>
                        <a:t>Na</a:t>
                      </a:r>
                    </a:p>
                    <a:p>
                      <a:r>
                        <a:rPr lang="en-US" sz="2000" dirty="0" err="1"/>
                        <a:t>Cháu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4559852"/>
                  </a:ext>
                </a:extLst>
              </a:tr>
              <a:tr h="8330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Từ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ngữ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chỉ</a:t>
                      </a:r>
                      <a:r>
                        <a:rPr lang="en-US" sz="2000" dirty="0"/>
                        <a:t>  </a:t>
                      </a:r>
                      <a:r>
                        <a:rPr lang="en-US" sz="2000" dirty="0" err="1"/>
                        <a:t>vật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Nhím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Cánh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diều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75739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CB3763-678D-4D9A-A218-2ED6B77BC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786" y="236353"/>
            <a:ext cx="8715375" cy="2876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127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5D46764-853B-4866-963E-2CEF4C0AB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19794" y="744583"/>
            <a:ext cx="8961120" cy="5432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420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CB3B8B3-9589-4242-80F5-5A1B98EBE01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ôn tập ( tiết 1+2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7B87D9-BA55-48C2-A1A9-DEE266ADAEA7}: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30731B-9AA3-4DA9-A4BA-AF245EC97E47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CEC7EC-D886-4D04-A8FE-36E907E5D55D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C12B8F-8C62-498C-B1B4-90B7321E8432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5C337B-DC1F-4E2C-8286-AC129950CBD0}:2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74</Words>
  <Application>Microsoft Office PowerPoint</Application>
  <PresentationFormat>Widescreen</PresentationFormat>
  <Paragraphs>23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宋体</vt:lpstr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( tiết 1+2)</dc:title>
  <dc:creator>STD_NHA</dc:creator>
  <cp:lastModifiedBy>STD_NHA</cp:lastModifiedBy>
  <cp:revision>6</cp:revision>
  <dcterms:created xsi:type="dcterms:W3CDTF">2025-01-03T02:35:56Z</dcterms:created>
  <dcterms:modified xsi:type="dcterms:W3CDTF">2025-01-05T13:27:14Z</dcterms:modified>
</cp:coreProperties>
</file>