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notesMasterIdLst>
    <p:notesMasterId r:id="rId21"/>
  </p:notesMasterIdLst>
  <p:sldIdLst>
    <p:sldId id="319" r:id="rId5"/>
    <p:sldId id="259" r:id="rId6"/>
    <p:sldId id="257" r:id="rId7"/>
    <p:sldId id="306" r:id="rId8"/>
    <p:sldId id="260" r:id="rId9"/>
    <p:sldId id="262" r:id="rId10"/>
    <p:sldId id="266" r:id="rId11"/>
    <p:sldId id="293" r:id="rId12"/>
    <p:sldId id="310" r:id="rId13"/>
    <p:sldId id="311" r:id="rId14"/>
    <p:sldId id="312" r:id="rId15"/>
    <p:sldId id="313" r:id="rId16"/>
    <p:sldId id="314" r:id="rId17"/>
    <p:sldId id="315" r:id="rId18"/>
    <p:sldId id="316" r:id="rId19"/>
    <p:sldId id="279"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59" d="100"/>
          <a:sy n="59" d="100"/>
        </p:scale>
        <p:origin x="836" y="2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31F3A-4083-4D66-BF81-4A9B13518C7A}"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3D27D-9E32-462D-9D49-BF79C5A79B91}" type="slidenum">
              <a:rPr lang="en-US" smtClean="0"/>
              <a:t>‹#›</a:t>
            </a:fld>
            <a:endParaRPr lang="en-US"/>
          </a:p>
        </p:txBody>
      </p:sp>
    </p:spTree>
    <p:extLst>
      <p:ext uri="{BB962C8B-B14F-4D97-AF65-F5344CB8AC3E}">
        <p14:creationId xmlns:p14="http://schemas.microsoft.com/office/powerpoint/2010/main" val="2583889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33D27D-9E32-462D-9D49-BF79C5A79B91}" type="slidenum">
              <a:rPr lang="en-US" smtClean="0"/>
              <a:t>1</a:t>
            </a:fld>
            <a:endParaRPr lang="en-US"/>
          </a:p>
        </p:txBody>
      </p:sp>
    </p:spTree>
    <p:extLst>
      <p:ext uri="{BB962C8B-B14F-4D97-AF65-F5344CB8AC3E}">
        <p14:creationId xmlns:p14="http://schemas.microsoft.com/office/powerpoint/2010/main" val="157174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06/01/2025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5.xml"/><Relationship Id="rId7" Type="http://schemas.openxmlformats.org/officeDocument/2006/relationships/tags" Target="../tags/tag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15.xml"/><Relationship Id="rId5" Type="http://schemas.openxmlformats.org/officeDocument/2006/relationships/image" Target="../media/image2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34.xml"/><Relationship Id="rId1" Type="http://schemas.openxmlformats.org/officeDocument/2006/relationships/tags" Target="../tags/tag1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slideLayout" Target="../slideLayouts/slideLayout18.xml"/><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tags" Target="../tags/tag20.xml"/><Relationship Id="rId6" Type="http://schemas.openxmlformats.org/officeDocument/2006/relationships/image" Target="../media/image42.svg"/><Relationship Id="rId11" Type="http://schemas.openxmlformats.org/officeDocument/2006/relationships/image" Target="../media/image47.png"/><Relationship Id="rId24" Type="http://schemas.openxmlformats.org/officeDocument/2006/relationships/image" Target="../media/image60.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 Id="rId30"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7.png"/><Relationship Id="rId12"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slideLayout" Target="../slideLayouts/slideLayout2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audio" Target="../media/media2.mp3"/><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2.mp3"/><Relationship Id="rId1" Type="http://schemas.openxmlformats.org/officeDocument/2006/relationships/tags" Target="../tags/tag9.xml"/><Relationship Id="rId6" Type="http://schemas.openxmlformats.org/officeDocument/2006/relationships/slideLayout" Target="../slideLayouts/slideLayout23.xml"/><Relationship Id="rId11" Type="http://schemas.openxmlformats.org/officeDocument/2006/relationships/image" Target="../media/image17.png"/><Relationship Id="rId5" Type="http://schemas.microsoft.com/office/2007/relationships/media" Target="../media/media3.wav"/><Relationship Id="rId10" Type="http://schemas.openxmlformats.org/officeDocument/2006/relationships/image" Target="../media/image16.png"/><Relationship Id="rId4" Type="http://schemas.openxmlformats.org/officeDocument/2006/relationships/audio" Target="NULL" TargetMode="Externa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png"/><Relationship Id="rId3" Type="http://schemas.openxmlformats.org/officeDocument/2006/relationships/audio" Target="../media/media2.mp3"/><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2.mp3"/><Relationship Id="rId1" Type="http://schemas.openxmlformats.org/officeDocument/2006/relationships/tags" Target="../tags/tag10.xml"/><Relationship Id="rId6" Type="http://schemas.openxmlformats.org/officeDocument/2006/relationships/slideLayout" Target="../slideLayouts/slideLayout23.xml"/><Relationship Id="rId11" Type="http://schemas.openxmlformats.org/officeDocument/2006/relationships/image" Target="../media/image19.png"/><Relationship Id="rId5" Type="http://schemas.microsoft.com/office/2007/relationships/media" Target="../media/media3.wav"/><Relationship Id="rId10" Type="http://schemas.openxmlformats.org/officeDocument/2006/relationships/image" Target="../media/image16.png"/><Relationship Id="rId4" Type="http://schemas.openxmlformats.org/officeDocument/2006/relationships/audio" Target="NULL"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047146" y="-611783"/>
            <a:ext cx="406400" cy="406400"/>
          </a:xfrm>
          <a:prstGeom prst="rect">
            <a:avLst/>
          </a:prstGeom>
        </p:spPr>
      </p:pic>
      <p:sp>
        <p:nvSpPr>
          <p:cNvPr id="4" name="Rectangle 3"/>
          <p:cNvSpPr/>
          <p:nvPr/>
        </p:nvSpPr>
        <p:spPr>
          <a:xfrm>
            <a:off x="914400" y="605651"/>
            <a:ext cx="10482470" cy="3539430"/>
          </a:xfrm>
          <a:prstGeom prst="rect">
            <a:avLst/>
          </a:prstGeom>
        </p:spPr>
        <p:txBody>
          <a:bodyPr wrap="square">
            <a:spAutoFit/>
          </a:bodyPr>
          <a:lstStyle/>
          <a:p>
            <a:pPr lvl="0" algn="ctr">
              <a:defRPr/>
            </a:pPr>
            <a:r>
              <a:rPr lang="en-US" altLang="zh-CN" sz="3200" b="1" dirty="0">
                <a:solidFill>
                  <a:srgbClr val="FF0066"/>
                </a:solidFill>
                <a:latin typeface="Times New Roman" panose="02020603050405020304" pitchFamily="18" charset="0"/>
                <a:cs typeface="Times New Roman" panose="02020603050405020304" pitchFamily="18" charset="0"/>
                <a:sym typeface="+mn-ea"/>
              </a:rPr>
              <a:t>TRƯỜNG TIỂU HỌC QUANG TRUNG</a:t>
            </a:r>
          </a:p>
          <a:p>
            <a:pPr lvl="0" algn="ctr">
              <a:defRPr/>
            </a:pPr>
            <a:endParaRPr lang="en-US" altLang="zh-CN" sz="3200" b="1" dirty="0">
              <a:solidFill>
                <a:srgbClr val="FF0066"/>
              </a:solidFill>
              <a:latin typeface="Times New Roman" panose="02020603050405020304" pitchFamily="18" charset="0"/>
              <a:cs typeface="Times New Roman" panose="02020603050405020304" pitchFamily="18" charset="0"/>
              <a:sym typeface="+mn-ea"/>
            </a:endParaRPr>
          </a:p>
          <a:p>
            <a:pPr lvl="0" algn="ctr">
              <a:defRPr/>
            </a:pPr>
            <a:r>
              <a:rPr lang="en-US" altLang="zh-CN" sz="3200" b="1" dirty="0">
                <a:solidFill>
                  <a:srgbClr val="FF0066"/>
                </a:solidFill>
                <a:latin typeface="Times New Roman" panose="02020603050405020304" pitchFamily="18" charset="0"/>
                <a:cs typeface="Times New Roman" panose="02020603050405020304" pitchFamily="18" charset="0"/>
                <a:sym typeface="+mn-ea"/>
              </a:rPr>
              <a:t>MÔN: TIẾNG VIỆT </a:t>
            </a:r>
          </a:p>
          <a:p>
            <a:pPr lvl="0" algn="ctr">
              <a:defRPr/>
            </a:pPr>
            <a:r>
              <a:rPr lang="en-US" altLang="zh-CN" sz="3200" b="1" dirty="0">
                <a:solidFill>
                  <a:srgbClr val="FF0066"/>
                </a:solidFill>
                <a:latin typeface="Times New Roman" panose="02020603050405020304" pitchFamily="18" charset="0"/>
                <a:cs typeface="Times New Roman" panose="02020603050405020304" pitchFamily="18" charset="0"/>
                <a:sym typeface="+mn-ea"/>
              </a:rPr>
              <a:t>LUYỆN TỪ VÀ CÂU:LUYỆN TẬP VỀ KẾT TỪ</a:t>
            </a:r>
          </a:p>
          <a:p>
            <a:pPr lvl="0" algn="ctr">
              <a:defRPr/>
            </a:pPr>
            <a:endParaRPr lang="en-US" altLang="zh-CN" sz="3200" b="1" dirty="0">
              <a:solidFill>
                <a:srgbClr val="FF0066"/>
              </a:solidFill>
              <a:latin typeface="Times New Roman" panose="02020603050405020304" pitchFamily="18" charset="0"/>
              <a:cs typeface="Times New Roman" panose="02020603050405020304" pitchFamily="18" charset="0"/>
              <a:sym typeface="+mn-ea"/>
            </a:endParaRPr>
          </a:p>
          <a:p>
            <a:pPr lvl="0" algn="ctr">
              <a:defRPr/>
            </a:pPr>
            <a:r>
              <a:rPr lang="en-US" altLang="zh-CN" sz="3200" b="1" dirty="0">
                <a:solidFill>
                  <a:srgbClr val="FF0066"/>
                </a:solidFill>
                <a:latin typeface="Times New Roman" panose="02020603050405020304" pitchFamily="18" charset="0"/>
                <a:cs typeface="Times New Roman" panose="02020603050405020304" pitchFamily="18" charset="0"/>
                <a:sym typeface="+mn-ea"/>
              </a:rPr>
              <a:t>LỚP: 5E</a:t>
            </a:r>
          </a:p>
          <a:p>
            <a:pPr lvl="0" algn="ctr">
              <a:defRPr/>
            </a:pPr>
            <a:r>
              <a:rPr lang="en-US" altLang="zh-CN" sz="3200" b="1" dirty="0">
                <a:solidFill>
                  <a:srgbClr val="FF0066"/>
                </a:solidFill>
                <a:latin typeface="Times New Roman" panose="02020603050405020304" pitchFamily="18" charset="0"/>
                <a:cs typeface="Times New Roman" panose="02020603050405020304" pitchFamily="18" charset="0"/>
                <a:sym typeface="+mn-ea"/>
              </a:rPr>
              <a:t>GIÁO VIÊN: LÊ THỊ HẠNH</a:t>
            </a:r>
          </a:p>
        </p:txBody>
      </p:sp>
    </p:spTree>
    <p:custDataLst>
      <p:tags r:id="rId1"/>
    </p:custDataLst>
    <p:extLst>
      <p:ext uri="{BB962C8B-B14F-4D97-AF65-F5344CB8AC3E}">
        <p14:creationId xmlns:p14="http://schemas.microsoft.com/office/powerpoint/2010/main" val="1381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3"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3"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4"/>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5"/>
          <a:stretch>
            <a:fillRect/>
          </a:stretch>
        </p:blipFill>
        <p:spPr>
          <a:xfrm>
            <a:off x="624773" y="1971564"/>
            <a:ext cx="11100015" cy="2813087"/>
          </a:xfrm>
          <a:prstGeom prst="rect">
            <a:avLst/>
          </a:prstGeom>
        </p:spPr>
      </p:pic>
    </p:spTree>
    <p:custDataLst>
      <p:tags r:id="rId1"/>
    </p:custDataLst>
    <p:extLst>
      <p:ext uri="{BB962C8B-B14F-4D97-AF65-F5344CB8AC3E}">
        <p14:creationId xmlns:p14="http://schemas.microsoft.com/office/powerpoint/2010/main" val="2834485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3"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4"/>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custDataLst>
      <p:tags r:id="rId1"/>
    </p:custDataLst>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3"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4"/>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custDataLst>
      <p:tags r:id="rId1"/>
    </p:custDataLst>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custDataLst>
      <p:tags r:id="rId1"/>
    </p:custDataLst>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9"/>
          <a:stretch>
            <a:fillRect/>
          </a:stretch>
        </p:blipFill>
        <p:spPr>
          <a:xfrm>
            <a:off x="5656522" y="1782792"/>
            <a:ext cx="6535478" cy="3377477"/>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30"/>
          <a:stretch>
            <a:fillRect/>
          </a:stretch>
        </p:blipFill>
        <p:spPr>
          <a:xfrm>
            <a:off x="3122527" y="2076298"/>
            <a:ext cx="5883150" cy="2280102"/>
          </a:xfrm>
          <a:prstGeom prst="rect">
            <a:avLst/>
          </a:prstGeom>
        </p:spPr>
      </p:pic>
    </p:spTree>
    <p:custDataLst>
      <p:tags r:id="rId1"/>
    </p:custDataLst>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4"/>
          <a:stretch>
            <a:fillRect/>
          </a:stretch>
        </p:blipFill>
        <p:spPr>
          <a:xfrm>
            <a:off x="3801328" y="2214873"/>
            <a:ext cx="7888908" cy="18960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custDataLst>
      <p:tags r:id="rId1"/>
    </p:custDataLst>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3"/>
          <a:stretch>
            <a:fillRect/>
          </a:stretch>
        </p:blipFill>
        <p:spPr>
          <a:xfrm>
            <a:off x="3295693" y="879321"/>
            <a:ext cx="5663675" cy="1841152"/>
          </a:xfrm>
          <a:prstGeom prst="rect">
            <a:avLst/>
          </a:prstGeom>
        </p:spPr>
      </p:pic>
    </p:spTree>
    <p:custDataLst>
      <p:tags r:id="rId1"/>
    </p:custDataLst>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custDataLst>
      <p:tags r:id="rId1"/>
    </p:custDataLst>
    <p:extLst>
      <p:ext uri="{BB962C8B-B14F-4D97-AF65-F5344CB8AC3E}">
        <p14:creationId xmlns:p14="http://schemas.microsoft.com/office/powerpoint/2010/main" val="399770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2">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2">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2">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2">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4"/>
            <p:extLst>
              <p:ext uri="{DAA4B4D4-6D71-4841-9C94-3DE7FCFB9230}">
                <p14:media xmlns:p14="http://schemas.microsoft.com/office/powerpoint/2010/main" r:embed="rId5">
                  <p14:trim st="792" end="1772.1065"/>
                </p14:media>
              </p:ext>
            </p:extLst>
          </p:nvPr>
        </p:nvPicPr>
        <p:blipFill>
          <a:blip r:embed="rId13"/>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4"/>
            <p:extLst>
              <p:ext uri="{DAA4B4D4-6D71-4841-9C94-3DE7FCFB9230}">
                <p14:media xmlns:p14="http://schemas.microsoft.com/office/powerpoint/2010/main" r:embed="rId5">
                  <p14:trim st="792" end="1772.1065"/>
                </p14:media>
              </p:ext>
            </p:extLst>
          </p:nvPr>
        </p:nvPicPr>
        <p:blipFill>
          <a:blip r:embed="rId13"/>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4"/>
            <p:extLst>
              <p:ext uri="{DAA4B4D4-6D71-4841-9C94-3DE7FCFB9230}">
                <p14:media xmlns:p14="http://schemas.microsoft.com/office/powerpoint/2010/main" r:embed="rId5">
                  <p14:trim st="792" end="1772.1065"/>
                </p14:media>
              </p:ext>
            </p:extLst>
          </p:nvPr>
        </p:nvPicPr>
        <p:blipFill>
          <a:blip r:embed="rId13"/>
          <a:stretch>
            <a:fillRect/>
          </a:stretch>
        </p:blipFill>
        <p:spPr>
          <a:xfrm>
            <a:off x="9852189" y="-597373"/>
            <a:ext cx="406400" cy="406400"/>
          </a:xfrm>
          <a:prstGeom prst="rect">
            <a:avLst/>
          </a:prstGeom>
        </p:spPr>
      </p:pic>
    </p:spTree>
    <p:custDataLst>
      <p:tags r:id="rId1"/>
    </p:custDataLst>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4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4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4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4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4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7"/>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250" fill="hold"/>
                                        <p:tgtEl>
                                          <p:spTgt spid="24"/>
                                        </p:tgtEl>
                                        <p:attrNameLst>
                                          <p:attrName>ppt_w</p:attrName>
                                        </p:attrNameLst>
                                      </p:cBhvr>
                                      <p:tavLst>
                                        <p:tav tm="0">
                                          <p:val>
                                            <p:fltVal val="0"/>
                                          </p:val>
                                        </p:tav>
                                        <p:tav tm="100000">
                                          <p:val>
                                            <p:strVal val="#ppt_w"/>
                                          </p:val>
                                        </p:tav>
                                      </p:tavLst>
                                    </p:anim>
                                    <p:anim calcmode="lin" valueType="num">
                                      <p:cBhvr>
                                        <p:cTn id="41" dur="250" fill="hold"/>
                                        <p:tgtEl>
                                          <p:spTgt spid="24"/>
                                        </p:tgtEl>
                                        <p:attrNameLst>
                                          <p:attrName>ppt_h</p:attrName>
                                        </p:attrNameLst>
                                      </p:cBhvr>
                                      <p:tavLst>
                                        <p:tav tm="0">
                                          <p:val>
                                            <p:fltVal val="0"/>
                                          </p:val>
                                        </p:tav>
                                        <p:tav tm="100000">
                                          <p:val>
                                            <p:strVal val="#ppt_h"/>
                                          </p:val>
                                        </p:tav>
                                      </p:tavLst>
                                    </p:anim>
                                  </p:childTnLst>
                                </p:cTn>
                              </p:par>
                              <p:par>
                                <p:cTn id="42" presetID="1" presetClass="mediacall" presetSubtype="0" fill="hold" nodeType="withEffect">
                                  <p:stCondLst>
                                    <p:cond delay="0"/>
                                  </p:stCondLst>
                                  <p:childTnLst>
                                    <p:cmd type="call" cmd="playFrom(0.0)">
                                      <p:cBhvr>
                                        <p:cTn id="43" dur="2808" fill="hold"/>
                                        <p:tgtEl>
                                          <p:spTgt spid="2"/>
                                        </p:tgtEl>
                                      </p:cBhvr>
                                    </p:cmd>
                                  </p:childTnLst>
                                </p:cTn>
                              </p:par>
                              <p:par>
                                <p:cTn id="44" presetID="1" presetClass="exit" presetSubtype="0" fill="hold" nodeType="withEffect">
                                  <p:stCondLst>
                                    <p:cond delay="900"/>
                                  </p:stCondLst>
                                  <p:childTnLst>
                                    <p:set>
                                      <p:cBhvr>
                                        <p:cTn id="45"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p:cTn id="51" dur="250" fill="hold"/>
                                        <p:tgtEl>
                                          <p:spTgt spid="54"/>
                                        </p:tgtEl>
                                        <p:attrNameLst>
                                          <p:attrName>ppt_w</p:attrName>
                                        </p:attrNameLst>
                                      </p:cBhvr>
                                      <p:tavLst>
                                        <p:tav tm="0">
                                          <p:val>
                                            <p:fltVal val="0"/>
                                          </p:val>
                                        </p:tav>
                                        <p:tav tm="100000">
                                          <p:val>
                                            <p:strVal val="#ppt_w"/>
                                          </p:val>
                                        </p:tav>
                                      </p:tavLst>
                                    </p:anim>
                                    <p:anim calcmode="lin" valueType="num">
                                      <p:cBhvr>
                                        <p:cTn id="52" dur="250" fill="hold"/>
                                        <p:tgtEl>
                                          <p:spTgt spid="54"/>
                                        </p:tgtEl>
                                        <p:attrNameLst>
                                          <p:attrName>ppt_h</p:attrName>
                                        </p:attrNameLst>
                                      </p:cBhvr>
                                      <p:tavLst>
                                        <p:tav tm="0">
                                          <p:val>
                                            <p:fltVal val="0"/>
                                          </p:val>
                                        </p:tav>
                                        <p:tav tm="100000">
                                          <p:val>
                                            <p:strVal val="#ppt_h"/>
                                          </p:val>
                                        </p:tav>
                                      </p:tavLst>
                                    </p:anim>
                                  </p:childTnLst>
                                </p:cTn>
                              </p:par>
                              <p:par>
                                <p:cTn id="53" presetID="1" presetClass="mediacall" presetSubtype="0" fill="hold" nodeType="withEffect">
                                  <p:stCondLst>
                                    <p:cond delay="0"/>
                                  </p:stCondLst>
                                  <p:childTnLst>
                                    <p:cmd type="call" cmd="playFrom(0.0)">
                                      <p:cBhvr>
                                        <p:cTn id="54" dur="1009" fill="hold"/>
                                        <p:tgtEl>
                                          <p:spTgt spid="4"/>
                                        </p:tgtEl>
                                      </p:cBhvr>
                                    </p:cmd>
                                  </p:childTnLst>
                                </p:cTn>
                              </p:par>
                            </p:childTnLst>
                          </p:cTn>
                        </p:par>
                      </p:childTnLst>
                    </p:cTn>
                  </p:par>
                </p:childTnLst>
              </p:cTn>
              <p:nextCondLst>
                <p:cond evt="onClick" delay="0">
                  <p:tgtEl>
                    <p:spTgt spid="48"/>
                  </p:tgtEl>
                </p:cond>
              </p:nextCondLst>
            </p:seq>
            <p:seq concurrent="1" nextAc="seek">
              <p:cTn id="55" restart="whenNotActive" fill="hold" evtFilter="cancelBubble" nodeType="interactiveSeq">
                <p:stCondLst>
                  <p:cond evt="onClick" delay="0">
                    <p:tgtEl>
                      <p:spTgt spid="50"/>
                    </p:tgtEl>
                  </p:cond>
                </p:stCondLst>
                <p:endSync evt="end" delay="0">
                  <p:rtn val="all"/>
                </p:endSync>
                <p:childTnLst>
                  <p:par>
                    <p:cTn id="56" fill="hold">
                      <p:stCondLst>
                        <p:cond delay="0"/>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55"/>
                                        </p:tgtEl>
                                        <p:attrNameLst>
                                          <p:attrName>style.visibility</p:attrName>
                                        </p:attrNameLst>
                                      </p:cBhvr>
                                      <p:to>
                                        <p:strVal val="visible"/>
                                      </p:to>
                                    </p:set>
                                    <p:anim calcmode="lin" valueType="num">
                                      <p:cBhvr>
                                        <p:cTn id="60" dur="250" fill="hold"/>
                                        <p:tgtEl>
                                          <p:spTgt spid="55"/>
                                        </p:tgtEl>
                                        <p:attrNameLst>
                                          <p:attrName>ppt_w</p:attrName>
                                        </p:attrNameLst>
                                      </p:cBhvr>
                                      <p:tavLst>
                                        <p:tav tm="0">
                                          <p:val>
                                            <p:fltVal val="0"/>
                                          </p:val>
                                        </p:tav>
                                        <p:tav tm="100000">
                                          <p:val>
                                            <p:strVal val="#ppt_w"/>
                                          </p:val>
                                        </p:tav>
                                      </p:tavLst>
                                    </p:anim>
                                    <p:anim calcmode="lin" valueType="num">
                                      <p:cBhvr>
                                        <p:cTn id="61" dur="250" fill="hold"/>
                                        <p:tgtEl>
                                          <p:spTgt spid="55"/>
                                        </p:tgtEl>
                                        <p:attrNameLst>
                                          <p:attrName>ppt_h</p:attrName>
                                        </p:attrNameLst>
                                      </p:cBhvr>
                                      <p:tavLst>
                                        <p:tav tm="0">
                                          <p:val>
                                            <p:fltVal val="0"/>
                                          </p:val>
                                        </p:tav>
                                        <p:tav tm="100000">
                                          <p:val>
                                            <p:strVal val="#ppt_h"/>
                                          </p:val>
                                        </p:tav>
                                      </p:tavLst>
                                    </p:anim>
                                  </p:childTnLst>
                                </p:cTn>
                              </p:par>
                              <p:par>
                                <p:cTn id="62" presetID="1" presetClass="mediacall" presetSubtype="0" fill="hold" nodeType="withEffect">
                                  <p:stCondLst>
                                    <p:cond delay="0"/>
                                  </p:stCondLst>
                                  <p:childTnLst>
                                    <p:cmd type="call" cmd="playFrom(0.0)">
                                      <p:cBhvr>
                                        <p:cTn id="63" dur="1009" fill="hold"/>
                                        <p:tgtEl>
                                          <p:spTgt spid="7"/>
                                        </p:tgtEl>
                                      </p:cBhvr>
                                    </p:cmd>
                                  </p:childTnLst>
                                </p:cTn>
                              </p:par>
                            </p:childTnLst>
                          </p:cTn>
                        </p:par>
                      </p:childTnLst>
                    </p:cTn>
                  </p:par>
                </p:childTnLst>
              </p:cTn>
              <p:nextCondLst>
                <p:cond evt="onClick" delay="0">
                  <p:tgtEl>
                    <p:spTgt spid="50"/>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fltVal val="0"/>
                                          </p:val>
                                        </p:tav>
                                        <p:tav tm="100000">
                                          <p:val>
                                            <p:strVal val="#ppt_w"/>
                                          </p:val>
                                        </p:tav>
                                      </p:tavLst>
                                    </p:anim>
                                    <p:anim calcmode="lin" valueType="num">
                                      <p:cBhvr>
                                        <p:cTn id="70" dur="250" fill="hold"/>
                                        <p:tgtEl>
                                          <p:spTgt spid="25"/>
                                        </p:tgtEl>
                                        <p:attrNameLst>
                                          <p:attrName>ppt_h</p:attrName>
                                        </p:attrNameLst>
                                      </p:cBhvr>
                                      <p:tavLst>
                                        <p:tav tm="0">
                                          <p:val>
                                            <p:fltVal val="0"/>
                                          </p:val>
                                        </p:tav>
                                        <p:tav tm="100000">
                                          <p:val>
                                            <p:strVal val="#ppt_h"/>
                                          </p:val>
                                        </p:tav>
                                      </p:tavLst>
                                    </p:anim>
                                  </p:childTnLst>
                                </p:cTn>
                              </p:par>
                              <p:par>
                                <p:cTn id="71" presetID="1" presetClass="mediacall" presetSubtype="0" fill="hold" nodeType="withEffect">
                                  <p:stCondLst>
                                    <p:cond delay="0"/>
                                  </p:stCondLst>
                                  <p:childTnLst>
                                    <p:cmd type="call" cmd="playFrom(0.0)">
                                      <p:cBhvr>
                                        <p:cTn id="72" dur="1009" fill="hold"/>
                                        <p:tgtEl>
                                          <p:spTgt spid="8"/>
                                        </p:tgtEl>
                                      </p:cBhvr>
                                    </p:cmd>
                                  </p:childTnLst>
                                </p:cTn>
                              </p:par>
                            </p:childTnLst>
                          </p:cTn>
                        </p:par>
                      </p:childTnLst>
                    </p:cTn>
                  </p:par>
                </p:childTnLst>
              </p:cTn>
              <p:nextCondLst>
                <p:cond evt="onClick" delay="0">
                  <p:tgtEl>
                    <p:spTgt spid="49"/>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4"/>
                </p:tgtEl>
              </p:cMediaNode>
            </p:audio>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2">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2">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2">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2">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4"/>
            <p:extLst>
              <p:ext uri="{DAA4B4D4-6D71-4841-9C94-3DE7FCFB9230}">
                <p14:media xmlns:p14="http://schemas.microsoft.com/office/powerpoint/2010/main" r:embed="rId5">
                  <p14:trim st="792" end="1772.1065"/>
                </p14:media>
              </p:ext>
            </p:extLst>
          </p:nvPr>
        </p:nvPicPr>
        <p:blipFill>
          <a:blip r:embed="rId13"/>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4"/>
            <p:extLst>
              <p:ext uri="{DAA4B4D4-6D71-4841-9C94-3DE7FCFB9230}">
                <p14:media xmlns:p14="http://schemas.microsoft.com/office/powerpoint/2010/main" r:embed="rId5">
                  <p14:trim st="792" end="1772.1065"/>
                </p14:media>
              </p:ext>
            </p:extLst>
          </p:nvPr>
        </p:nvPicPr>
        <p:blipFill>
          <a:blip r:embed="rId13"/>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4"/>
            <p:extLst>
              <p:ext uri="{DAA4B4D4-6D71-4841-9C94-3DE7FCFB9230}">
                <p14:media xmlns:p14="http://schemas.microsoft.com/office/powerpoint/2010/main" r:embed="rId5">
                  <p14:trim st="792" end="1772.1065"/>
                </p14:media>
              </p:ext>
            </p:extLst>
          </p:nvPr>
        </p:nvPicPr>
        <p:blipFill>
          <a:blip r:embed="rId13"/>
          <a:stretch>
            <a:fillRect/>
          </a:stretch>
        </p:blipFill>
        <p:spPr>
          <a:xfrm>
            <a:off x="9852189" y="-597373"/>
            <a:ext cx="406400" cy="406400"/>
          </a:xfrm>
          <a:prstGeom prst="rect">
            <a:avLst/>
          </a:prstGeom>
        </p:spPr>
      </p:pic>
    </p:spTree>
    <p:custDataLst>
      <p:tags r:id="rId1"/>
    </p:custDataLst>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anim calcmode="lin" valueType="num">
                                      <p:cBhvr>
                                        <p:cTn id="8" dur="500" fill="hold"/>
                                        <p:tgtEl>
                                          <p:spTgt spid="46"/>
                                        </p:tgtEl>
                                        <p:attrNameLst>
                                          <p:attrName>ppt_x</p:attrName>
                                        </p:attrNameLst>
                                      </p:cBhvr>
                                      <p:tavLst>
                                        <p:tav tm="0">
                                          <p:val>
                                            <p:strVal val="#ppt_x"/>
                                          </p:val>
                                        </p:tav>
                                        <p:tav tm="100000">
                                          <p:val>
                                            <p:strVal val="#ppt_x"/>
                                          </p:val>
                                        </p:tav>
                                      </p:tavLst>
                                    </p:anim>
                                    <p:anim calcmode="lin" valueType="num">
                                      <p:cBhvr>
                                        <p:cTn id="9" dur="5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4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4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4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4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4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4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400"/>
                                        <p:tgtEl>
                                          <p:spTgt spid="50"/>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p:cTn id="40" dur="250" fill="hold"/>
                                        <p:tgtEl>
                                          <p:spTgt spid="54"/>
                                        </p:tgtEl>
                                        <p:attrNameLst>
                                          <p:attrName>ppt_w</p:attrName>
                                        </p:attrNameLst>
                                      </p:cBhvr>
                                      <p:tavLst>
                                        <p:tav tm="0">
                                          <p:val>
                                            <p:fltVal val="0"/>
                                          </p:val>
                                        </p:tav>
                                        <p:tav tm="100000">
                                          <p:val>
                                            <p:strVal val="#ppt_w"/>
                                          </p:val>
                                        </p:tav>
                                      </p:tavLst>
                                    </p:anim>
                                    <p:anim calcmode="lin" valueType="num">
                                      <p:cBhvr>
                                        <p:cTn id="41" dur="250" fill="hold"/>
                                        <p:tgtEl>
                                          <p:spTgt spid="54"/>
                                        </p:tgtEl>
                                        <p:attrNameLst>
                                          <p:attrName>ppt_h</p:attrName>
                                        </p:attrNameLst>
                                      </p:cBhvr>
                                      <p:tavLst>
                                        <p:tav tm="0">
                                          <p:val>
                                            <p:fltVal val="0"/>
                                          </p:val>
                                        </p:tav>
                                        <p:tav tm="100000">
                                          <p:val>
                                            <p:strVal val="#ppt_h"/>
                                          </p:val>
                                        </p:tav>
                                      </p:tavLst>
                                    </p:anim>
                                  </p:childTnLst>
                                </p:cTn>
                              </p:par>
                              <p:par>
                                <p:cTn id="42" presetID="1" presetClass="mediacall" presetSubtype="0" fill="hold" nodeType="withEffect">
                                  <p:stCondLst>
                                    <p:cond delay="0"/>
                                  </p:stCondLst>
                                  <p:childTnLst>
                                    <p:cmd type="call" cmd="playFrom(0.0)">
                                      <p:cBhvr>
                                        <p:cTn id="43" dur="1009" fill="hold"/>
                                        <p:tgtEl>
                                          <p:spTgt spid="4"/>
                                        </p:tgtEl>
                                      </p:cBhvr>
                                    </p:cmd>
                                  </p:childTnLst>
                                </p:cTn>
                              </p:par>
                            </p:childTnLst>
                          </p:cTn>
                        </p:par>
                      </p:childTnLst>
                    </p:cTn>
                  </p:par>
                </p:childTnLst>
              </p:cTn>
              <p:nextCondLst>
                <p:cond evt="onClick" delay="0">
                  <p:tgtEl>
                    <p:spTgt spid="48"/>
                  </p:tgtEl>
                </p:cond>
              </p:nextCondLst>
            </p:seq>
            <p:seq concurrent="1" nextAc="seek">
              <p:cTn id="44" restart="whenNotActive" fill="hold" evtFilter="cancelBubble" nodeType="interactiveSeq">
                <p:stCondLst>
                  <p:cond evt="onClick" delay="0">
                    <p:tgtEl>
                      <p:spTgt spid="50"/>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250" fill="hold"/>
                                        <p:tgtEl>
                                          <p:spTgt spid="24"/>
                                        </p:tgtEl>
                                        <p:attrNameLst>
                                          <p:attrName>ppt_w</p:attrName>
                                        </p:attrNameLst>
                                      </p:cBhvr>
                                      <p:tavLst>
                                        <p:tav tm="0">
                                          <p:val>
                                            <p:fltVal val="0"/>
                                          </p:val>
                                        </p:tav>
                                        <p:tav tm="100000">
                                          <p:val>
                                            <p:strVal val="#ppt_w"/>
                                          </p:val>
                                        </p:tav>
                                      </p:tavLst>
                                    </p:anim>
                                    <p:anim calcmode="lin" valueType="num">
                                      <p:cBhvr>
                                        <p:cTn id="50" dur="250" fill="hold"/>
                                        <p:tgtEl>
                                          <p:spTgt spid="24"/>
                                        </p:tgtEl>
                                        <p:attrNameLst>
                                          <p:attrName>ppt_h</p:attrName>
                                        </p:attrNameLst>
                                      </p:cBhvr>
                                      <p:tavLst>
                                        <p:tav tm="0">
                                          <p:val>
                                            <p:fltVal val="0"/>
                                          </p:val>
                                        </p:tav>
                                        <p:tav tm="100000">
                                          <p:val>
                                            <p:strVal val="#ppt_h"/>
                                          </p:val>
                                        </p:tav>
                                      </p:tavLst>
                                    </p:anim>
                                  </p:childTnLst>
                                </p:cTn>
                              </p:par>
                              <p:par>
                                <p:cTn id="51" presetID="1" presetClass="mediacall" presetSubtype="0" fill="hold" nodeType="withEffect">
                                  <p:stCondLst>
                                    <p:cond delay="0"/>
                                  </p:stCondLst>
                                  <p:childTnLst>
                                    <p:cmd type="call" cmd="playFrom(0.0)">
                                      <p:cBhvr>
                                        <p:cTn id="52" dur="2808" fill="hold"/>
                                        <p:tgtEl>
                                          <p:spTgt spid="2"/>
                                        </p:tgtEl>
                                      </p:cBhvr>
                                    </p:cmd>
                                  </p:childTnLst>
                                </p:cTn>
                              </p:par>
                              <p:par>
                                <p:cTn id="53" presetID="1" presetClass="exit" presetSubtype="0" fill="hold" nodeType="withEffect">
                                  <p:stCondLst>
                                    <p:cond delay="900"/>
                                  </p:stCondLst>
                                  <p:childTnLst>
                                    <p:set>
                                      <p:cBhvr>
                                        <p:cTn id="54"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250" fill="hold"/>
                                        <p:tgtEl>
                                          <p:spTgt spid="25"/>
                                        </p:tgtEl>
                                        <p:attrNameLst>
                                          <p:attrName>ppt_w</p:attrName>
                                        </p:attrNameLst>
                                      </p:cBhvr>
                                      <p:tavLst>
                                        <p:tav tm="0">
                                          <p:val>
                                            <p:fltVal val="0"/>
                                          </p:val>
                                        </p:tav>
                                        <p:tav tm="100000">
                                          <p:val>
                                            <p:strVal val="#ppt_w"/>
                                          </p:val>
                                        </p:tav>
                                      </p:tavLst>
                                    </p:anim>
                                    <p:anim calcmode="lin" valueType="num">
                                      <p:cBhvr>
                                        <p:cTn id="61" dur="250" fill="hold"/>
                                        <p:tgtEl>
                                          <p:spTgt spid="25"/>
                                        </p:tgtEl>
                                        <p:attrNameLst>
                                          <p:attrName>ppt_h</p:attrName>
                                        </p:attrNameLst>
                                      </p:cBhvr>
                                      <p:tavLst>
                                        <p:tav tm="0">
                                          <p:val>
                                            <p:fltVal val="0"/>
                                          </p:val>
                                        </p:tav>
                                        <p:tav tm="100000">
                                          <p:val>
                                            <p:strVal val="#ppt_h"/>
                                          </p:val>
                                        </p:tav>
                                      </p:tavLst>
                                    </p:anim>
                                  </p:childTnLst>
                                </p:cTn>
                              </p:par>
                              <p:par>
                                <p:cTn id="62" presetID="1" presetClass="mediacall" presetSubtype="0" fill="hold" nodeType="withEffect">
                                  <p:stCondLst>
                                    <p:cond delay="0"/>
                                  </p:stCondLst>
                                  <p:childTnLst>
                                    <p:cmd type="call" cmd="playFrom(0.0)">
                                      <p:cBhvr>
                                        <p:cTn id="63" dur="1009" fill="hold"/>
                                        <p:tgtEl>
                                          <p:spTgt spid="8"/>
                                        </p:tgtEl>
                                      </p:cBhvr>
                                    </p:cmd>
                                  </p:childTnLst>
                                </p:cTn>
                              </p:par>
                            </p:childTnLst>
                          </p:cTn>
                        </p:par>
                      </p:childTnLst>
                    </p:cTn>
                  </p:par>
                </p:childTnLst>
              </p:cTn>
              <p:nextCondLst>
                <p:cond evt="onClick" delay="0">
                  <p:tgtEl>
                    <p:spTgt spid="49"/>
                  </p:tgtEl>
                </p:cond>
              </p:nextCondLst>
            </p:seq>
            <p:audio>
              <p:cMediaNode vol="80000">
                <p:cTn id="64" fill="hold" display="0">
                  <p:stCondLst>
                    <p:cond delay="indefinite"/>
                  </p:stCondLst>
                  <p:endCondLst>
                    <p:cond evt="onStopAudio" delay="0">
                      <p:tgtEl>
                        <p:sldTgt/>
                      </p:tgtEl>
                    </p:cond>
                  </p:endCondLst>
                </p:cTn>
                <p:tgtEl>
                  <p:spTgt spid="2"/>
                </p:tgtEl>
              </p:cMediaNode>
            </p:audio>
            <p:audio>
              <p:cMediaNode vol="80000">
                <p:cTn id="65" fill="hold" display="0">
                  <p:stCondLst>
                    <p:cond delay="indefinite"/>
                  </p:stCondLst>
                  <p:endCondLst>
                    <p:cond evt="onStopAudio" delay="0">
                      <p:tgtEl>
                        <p:sldTgt/>
                      </p:tgtEl>
                    </p:cond>
                  </p:endCondLst>
                </p:cTn>
                <p:tgtEl>
                  <p:spTgt spid="4"/>
                </p:tgtEl>
              </p:cMediaNode>
            </p:audio>
            <p:audio>
              <p:cMediaNode vol="80000">
                <p:cTn id="66" fill="hold" display="0">
                  <p:stCondLst>
                    <p:cond delay="indefinite"/>
                  </p:stCondLst>
                  <p:endCondLst>
                    <p:cond evt="onStopAudio" delay="0">
                      <p:tgtEl>
                        <p:sldTgt/>
                      </p:tgtEl>
                    </p:cond>
                  </p:endCondLst>
                </p:cTn>
                <p:tgtEl>
                  <p:spTgt spid="7"/>
                </p:tgtEl>
              </p:cMediaNode>
            </p:audio>
            <p:audio>
              <p:cMediaNode vol="80000">
                <p:cTn id="67" fill="hold" display="0">
                  <p:stCondLst>
                    <p:cond delay="indefinite"/>
                  </p:stCondLst>
                  <p:endCondLst>
                    <p:cond evt="onStopAudio" delay="0">
                      <p:tgtEl>
                        <p:sldTgt/>
                      </p:tgtEl>
                    </p:cond>
                  </p:endCondLst>
                </p:cTn>
                <p:tgtEl>
                  <p:spTgt spid="8"/>
                </p:tgtEl>
              </p:cMediaNode>
            </p:audio>
            <p:seq concurrent="1" nextAc="seek">
              <p:cTn id="68" restart="whenNotActive" fill="hold" evtFilter="cancelBubble" nodeType="interactiveSeq">
                <p:stCondLst>
                  <p:cond evt="onClick" delay="0">
                    <p:tgtEl>
                      <p:spTgt spid="47"/>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p:cTn id="73" dur="250" fill="hold"/>
                                        <p:tgtEl>
                                          <p:spTgt spid="55"/>
                                        </p:tgtEl>
                                        <p:attrNameLst>
                                          <p:attrName>ppt_w</p:attrName>
                                        </p:attrNameLst>
                                      </p:cBhvr>
                                      <p:tavLst>
                                        <p:tav tm="0">
                                          <p:val>
                                            <p:fltVal val="0"/>
                                          </p:val>
                                        </p:tav>
                                        <p:tav tm="100000">
                                          <p:val>
                                            <p:strVal val="#ppt_w"/>
                                          </p:val>
                                        </p:tav>
                                      </p:tavLst>
                                    </p:anim>
                                    <p:anim calcmode="lin" valueType="num">
                                      <p:cBhvr>
                                        <p:cTn id="74" dur="250" fill="hold"/>
                                        <p:tgtEl>
                                          <p:spTgt spid="5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ustDataLst>
      <p:tags r:id="rId1"/>
    </p:custDataLst>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3"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4"/>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3"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4"/>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5"/>
          <a:stretch>
            <a:fillRect/>
          </a:stretch>
        </p:blipFill>
        <p:spPr>
          <a:xfrm>
            <a:off x="1233265" y="2591686"/>
            <a:ext cx="9172575" cy="3886200"/>
          </a:xfrm>
          <a:prstGeom prst="rect">
            <a:avLst/>
          </a:prstGeom>
        </p:spPr>
      </p:pic>
    </p:spTree>
    <p:custDataLst>
      <p:tags r:id="rId1"/>
    </p:custDataLst>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2ECFFBE-54D9-48A0-8CC6-0A8CD59E151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uFFFD{933BFB93-89A2-42AE-B556-D1B6B18D2C69}&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LTvekettu"/>
</p:tagLst>
</file>

<file path=ppt/tags/tag10.xml><?xml version="1.0" encoding="utf-8"?>
<p:tagLst xmlns:a="http://schemas.openxmlformats.org/drawingml/2006/main" xmlns:r="http://schemas.openxmlformats.org/officeDocument/2006/relationships" xmlns:p="http://schemas.openxmlformats.org/presentationml/2006/main">
  <p:tag name="GENSWF_SLIDE_UID" val="{472C3596-EA64-4682-A8D2-03D139725D02}:262"/>
</p:tagLst>
</file>

<file path=ppt/tags/tag11.xml><?xml version="1.0" encoding="utf-8"?>
<p:tagLst xmlns:a="http://schemas.openxmlformats.org/drawingml/2006/main" xmlns:r="http://schemas.openxmlformats.org/officeDocument/2006/relationships" xmlns:p="http://schemas.openxmlformats.org/presentationml/2006/main">
  <p:tag name="GENSWF_SLIDE_UID" val="{3594ECF0-4ACD-4D91-B221-17978447E939}: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B7A103D9-8E0F-488C-B395-30B606CF6707}:293"/>
</p:tagLst>
</file>

<file path=ppt/tags/tag13.xml><?xml version="1.0" encoding="utf-8"?>
<p:tagLst xmlns:a="http://schemas.openxmlformats.org/drawingml/2006/main" xmlns:r="http://schemas.openxmlformats.org/officeDocument/2006/relationships" xmlns:p="http://schemas.openxmlformats.org/presentationml/2006/main">
  <p:tag name="GENSWF_SLIDE_UID" val="{50F815A6-5FF0-4928-A890-3FA5E35DF9A5}:310"/>
</p:tagLst>
</file>

<file path=ppt/tags/tag14.xml><?xml version="1.0" encoding="utf-8"?>
<p:tagLst xmlns:a="http://schemas.openxmlformats.org/drawingml/2006/main" xmlns:r="http://schemas.openxmlformats.org/officeDocument/2006/relationships" xmlns:p="http://schemas.openxmlformats.org/presentationml/2006/main">
  <p:tag name="GENSWF_SLIDE_UID" val="{B9F547E6-9B99-495D-A90E-401CD0218375}:311"/>
</p:tagLst>
</file>

<file path=ppt/tags/tag15.xml><?xml version="1.0" encoding="utf-8"?>
<p:tagLst xmlns:a="http://schemas.openxmlformats.org/drawingml/2006/main" xmlns:r="http://schemas.openxmlformats.org/officeDocument/2006/relationships" xmlns:p="http://schemas.openxmlformats.org/presentationml/2006/main">
  <p:tag name="GENSWF_SLIDE_UID" val="{E8B93D91-986D-4DE6-8E55-80F084F90CD8}:312"/>
</p:tagLst>
</file>

<file path=ppt/tags/tag16.xml><?xml version="1.0" encoding="utf-8"?>
<p:tagLst xmlns:a="http://schemas.openxmlformats.org/drawingml/2006/main" xmlns:r="http://schemas.openxmlformats.org/officeDocument/2006/relationships" xmlns:p="http://schemas.openxmlformats.org/presentationml/2006/main">
  <p:tag name="GENSWF_SLIDE_UID" val="{A2E57EBF-B4C7-4B89-848B-3D08EDB03B2D}:313"/>
</p:tagLst>
</file>

<file path=ppt/tags/tag17.xml><?xml version="1.0" encoding="utf-8"?>
<p:tagLst xmlns:a="http://schemas.openxmlformats.org/drawingml/2006/main" xmlns:r="http://schemas.openxmlformats.org/officeDocument/2006/relationships" xmlns:p="http://schemas.openxmlformats.org/presentationml/2006/main">
  <p:tag name="GENSWF_SLIDE_UID" val="{26D08DC7-CBC6-49FA-8BA1-A5BC84A1A39F}:314"/>
</p:tagLst>
</file>

<file path=ppt/tags/tag18.xml><?xml version="1.0" encoding="utf-8"?>
<p:tagLst xmlns:a="http://schemas.openxmlformats.org/drawingml/2006/main" xmlns:r="http://schemas.openxmlformats.org/officeDocument/2006/relationships" xmlns:p="http://schemas.openxmlformats.org/presentationml/2006/main">
  <p:tag name="GENSWF_SLIDE_UID" val="{B9FBF9A2-5187-4EC8-B1AF-958398F0128B}:315"/>
</p:tagLst>
</file>

<file path=ppt/tags/tag19.xml><?xml version="1.0" encoding="utf-8"?>
<p:tagLst xmlns:a="http://schemas.openxmlformats.org/drawingml/2006/main" xmlns:r="http://schemas.openxmlformats.org/officeDocument/2006/relationships" xmlns:p="http://schemas.openxmlformats.org/presentationml/2006/main">
  <p:tag name="GENSWF_SLIDE_UID" val="{4990C0FB-4408-4A68-9C2D-2518819017F3}:3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A42B8C1E-D71B-4174-A0D5-34F491A01E55}:27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GENSWF_SLIDE_UID" val="{4F300246-EE7B-4D68-B1CB-3CC41CCC81D8}:319"/>
</p:tagLst>
</file>

<file path=ppt/tags/tag6.xml><?xml version="1.0" encoding="utf-8"?>
<p:tagLst xmlns:a="http://schemas.openxmlformats.org/drawingml/2006/main" xmlns:r="http://schemas.openxmlformats.org/officeDocument/2006/relationships" xmlns:p="http://schemas.openxmlformats.org/presentationml/2006/main">
  <p:tag name="GENSWF_SLIDE_UID" val="{788539AC-1517-44FE-B860-FBD5A77581AB}:259"/>
</p:tagLst>
</file>

<file path=ppt/tags/tag7.xml><?xml version="1.0" encoding="utf-8"?>
<p:tagLst xmlns:a="http://schemas.openxmlformats.org/drawingml/2006/main" xmlns:r="http://schemas.openxmlformats.org/officeDocument/2006/relationships" xmlns:p="http://schemas.openxmlformats.org/presentationml/2006/main">
  <p:tag name="GENSWF_SLIDE_UID" val="{186474AC-F824-4855-A5C9-15B5CCA5B5D8}:257"/>
</p:tagLst>
</file>

<file path=ppt/tags/tag8.xml><?xml version="1.0" encoding="utf-8"?>
<p:tagLst xmlns:a="http://schemas.openxmlformats.org/drawingml/2006/main" xmlns:r="http://schemas.openxmlformats.org/officeDocument/2006/relationships" xmlns:p="http://schemas.openxmlformats.org/presentationml/2006/main">
  <p:tag name="GENSWF_SLIDE_UID" val="{0F0470ED-5D76-4861-911E-ED552FB10281}:306"/>
</p:tagLst>
</file>

<file path=ppt/tags/tag9.xml><?xml version="1.0" encoding="utf-8"?>
<p:tagLst xmlns:a="http://schemas.openxmlformats.org/drawingml/2006/main" xmlns:r="http://schemas.openxmlformats.org/officeDocument/2006/relationships" xmlns:p="http://schemas.openxmlformats.org/presentationml/2006/main">
  <p:tag name="GENSWF_SLIDE_UID" val="{673B24E8-16BC-4455-8D35-D65F2E90D775}:2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7519</TotalTime>
  <Words>465</Words>
  <Application>Microsoft Office PowerPoint</Application>
  <PresentationFormat>Widescreen</PresentationFormat>
  <Paragraphs>55</Paragraphs>
  <Slides>16</Slides>
  <Notes>1</Notes>
  <HiddenSlides>0</HiddenSlides>
  <MMClips>10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vt:i4>
      </vt:variant>
    </vt:vector>
  </HeadingPairs>
  <TitlesOfParts>
    <vt:vector size="27" baseType="lpstr">
      <vt:lpstr>#9Slide02 Noi dung dai</vt:lpstr>
      <vt:lpstr>Aptos</vt:lpstr>
      <vt:lpstr>Arial</vt:lpstr>
      <vt:lpstr>Calibri</vt:lpstr>
      <vt:lpstr>Cambria</vt:lpstr>
      <vt:lpstr>Mali</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T2LTvekettu</dc:title>
  <dc:creator>Huong Thao - 0972115126</dc:creator>
  <cp:lastModifiedBy>Minh Ngọc Bùi</cp:lastModifiedBy>
  <cp:revision>237</cp:revision>
  <dcterms:created xsi:type="dcterms:W3CDTF">2024-06-19T08:15:46Z</dcterms:created>
  <dcterms:modified xsi:type="dcterms:W3CDTF">2025-01-06T03:30:28Z</dcterms:modified>
</cp:coreProperties>
</file>