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78" r:id="rId2"/>
    <p:sldId id="276" r:id="rId3"/>
    <p:sldId id="298" r:id="rId4"/>
    <p:sldId id="299" r:id="rId5"/>
    <p:sldId id="30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CC66"/>
    <a:srgbClr val="FFCCFF"/>
    <a:srgbClr val="0000FF"/>
    <a:srgbClr val="66FFFF"/>
    <a:srgbClr val="FFCCCC"/>
    <a:srgbClr val="FF6600"/>
    <a:srgbClr val="FF3300"/>
    <a:srgbClr val="FFCC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3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4A35B-7F20-4F7A-AC9A-322F0E1743F6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FB902-9F46-416D-98DA-14AB3C7C5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306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6C101-9CC2-4662-B835-2A331E364EF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38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00+ hình nền PowerPoint cute siêu dễ thương, ấn tượng nhấ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161AAE4-E382-42FC-843C-4FBD564D3940}"/>
              </a:ext>
            </a:extLst>
          </p:cNvPr>
          <p:cNvSpPr txBox="1"/>
          <p:nvPr/>
        </p:nvSpPr>
        <p:spPr>
          <a:xfrm>
            <a:off x="1169789" y="990600"/>
            <a:ext cx="6858000" cy="806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514350">
              <a:defRPr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ỦY BAN NHÂN DÂN HUYỆN AN LÃO</a:t>
            </a:r>
          </a:p>
          <a:p>
            <a:pPr algn="ctr" defTabSz="514350">
              <a:lnSpc>
                <a:spcPct val="150000"/>
              </a:lnSpc>
              <a:defRPr/>
            </a:pP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</a:t>
            </a:r>
            <a:r>
              <a:rPr lang="vi-VN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Ư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ỜNG </a:t>
            </a:r>
            <a:r>
              <a:rPr 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TIỂU HỌC QUANG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TRUNG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6CF9F5-97EE-45B0-863F-419561FD079F}"/>
              </a:ext>
            </a:extLst>
          </p:cNvPr>
          <p:cNvSpPr txBox="1"/>
          <p:nvPr/>
        </p:nvSpPr>
        <p:spPr>
          <a:xfrm>
            <a:off x="1143000" y="2362200"/>
            <a:ext cx="6858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514350">
              <a:defRPr/>
            </a:pPr>
            <a:r>
              <a:rPr lang="en-US" sz="30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Toán</a:t>
            </a:r>
            <a:endParaRPr lang="en-US" sz="3600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ctr" defTabSz="514350">
              <a:defRPr/>
            </a:pPr>
            <a:r>
              <a:rPr lang="en-US" sz="3600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18: </a:t>
            </a:r>
            <a:r>
              <a:rPr lang="en-US" sz="3600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Ôn</a:t>
            </a:r>
            <a:r>
              <a:rPr lang="en-US" sz="36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cộng</a:t>
            </a:r>
            <a:r>
              <a:rPr lang="en-US" sz="36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trừ</a:t>
            </a:r>
            <a:r>
              <a:rPr lang="en-US" sz="36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phạm</a:t>
            </a:r>
            <a:r>
              <a:rPr lang="en-US" sz="36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vi 10 (</a:t>
            </a:r>
            <a:r>
              <a:rPr lang="en-US" sz="3600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1)</a:t>
            </a:r>
          </a:p>
          <a:p>
            <a:pPr algn="ctr" defTabSz="514350">
              <a:defRPr/>
            </a:pPr>
            <a:r>
              <a:rPr lang="en-US" sz="36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A26F87-1110-4648-AE1E-9E50D2B304F1}"/>
              </a:ext>
            </a:extLst>
          </p:cNvPr>
          <p:cNvSpPr txBox="1"/>
          <p:nvPr/>
        </p:nvSpPr>
        <p:spPr>
          <a:xfrm>
            <a:off x="1182684" y="4579203"/>
            <a:ext cx="6858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514350">
              <a:defRPr/>
            </a:pPr>
            <a:r>
              <a:rPr lang="en-US" sz="2400" b="1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Thu </a:t>
            </a:r>
            <a:r>
              <a:rPr lang="en-US" sz="2400" b="1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Huyền</a:t>
            </a:r>
            <a:endParaRPr lang="en-US" sz="2400" b="1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ctr" defTabSz="514350">
              <a:defRPr/>
            </a:pPr>
            <a:r>
              <a:rPr lang="en-US" sz="2400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2024 -2025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2904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6" y="175589"/>
            <a:ext cx="3544293" cy="157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Oval 31"/>
          <p:cNvSpPr/>
          <p:nvPr/>
        </p:nvSpPr>
        <p:spPr>
          <a:xfrm>
            <a:off x="420208" y="16002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1</a:t>
            </a:r>
            <a:endParaRPr lang="vi-VN" sz="5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402679" y="1828800"/>
            <a:ext cx="2781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nhẩm</a:t>
            </a:r>
            <a:endParaRPr lang="vi-VN" sz="32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1295400" y="2949676"/>
            <a:ext cx="7391400" cy="1546123"/>
          </a:xfrm>
          <a:prstGeom prst="round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2 + 1 		3 + 6			4 + 5</a:t>
            </a:r>
          </a:p>
          <a:p>
            <a:pPr>
              <a:lnSpc>
                <a:spcPct val="150000"/>
              </a:lnSpc>
            </a:pPr>
            <a:r>
              <a:rPr lang="en-US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5 + 2		8 + 0			3 + 7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9584" y="3153991"/>
            <a:ext cx="52610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latin typeface="Arial" pitchFamily="34" charset="0"/>
                <a:cs typeface="Arial" pitchFamily="34" charset="0"/>
              </a:rPr>
              <a:t>a)</a:t>
            </a:r>
            <a:endParaRPr lang="vi-VN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295400" y="4800600"/>
            <a:ext cx="7391400" cy="1546123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3 – 1 		9 – 6 		10 – 4 </a:t>
            </a:r>
          </a:p>
          <a:p>
            <a:pPr>
              <a:lnSpc>
                <a:spcPct val="150000"/>
              </a:lnSpc>
            </a:pPr>
            <a:r>
              <a:rPr lang="en-US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4 – 2		8 – 0 		  6 – 3 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79584" y="5004915"/>
            <a:ext cx="54854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latin typeface="Arial" pitchFamily="34" charset="0"/>
                <a:cs typeface="Arial" pitchFamily="34" charset="0"/>
              </a:rPr>
              <a:t>b)</a:t>
            </a:r>
            <a:endParaRPr lang="vi-VN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595107" y="3103602"/>
            <a:ext cx="6495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=3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590800" y="3810000"/>
            <a:ext cx="6495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=7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033507" y="3124200"/>
            <a:ext cx="65114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=9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029200" y="3810000"/>
            <a:ext cx="65114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=8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772400" y="3124200"/>
            <a:ext cx="65114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=9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768093" y="3810000"/>
            <a:ext cx="80663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=10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595107" y="4953000"/>
            <a:ext cx="62068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=2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590800" y="5638800"/>
            <a:ext cx="62068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=2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033507" y="5029200"/>
            <a:ext cx="65114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=3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029200" y="5638800"/>
            <a:ext cx="65114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=8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959460" y="4953000"/>
            <a:ext cx="65114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=6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961063" y="5638800"/>
            <a:ext cx="6495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=3</a:t>
            </a:r>
            <a:endParaRPr lang="vi-VN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" pitchFamily="34" charset="0"/>
              <a:cs typeface="HP001 5H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367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685800" y="4352280"/>
            <a:ext cx="37957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itchFamily="34" charset="0"/>
                <a:cs typeface="Arial" pitchFamily="34" charset="0"/>
              </a:rPr>
              <a:t>b)                  ?</a:t>
            </a:r>
            <a:endParaRPr lang="vi-VN" sz="3200" b="1" dirty="0"/>
          </a:p>
        </p:txBody>
      </p:sp>
      <p:sp>
        <p:nvSpPr>
          <p:cNvPr id="4" name="Oval 3"/>
          <p:cNvSpPr/>
          <p:nvPr/>
        </p:nvSpPr>
        <p:spPr>
          <a:xfrm>
            <a:off x="420208" y="7620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2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299138" y="1810383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837680"/>
            <a:ext cx="2163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itchFamily="34" charset="0"/>
                <a:cs typeface="Arial" pitchFamily="34" charset="0"/>
              </a:rPr>
              <a:t>a)           ?</a:t>
            </a:r>
            <a:endParaRPr lang="vi-VN" sz="3200" b="1" dirty="0"/>
          </a:p>
        </p:txBody>
      </p:sp>
      <p:grpSp>
        <p:nvGrpSpPr>
          <p:cNvPr id="19" name="Group 18"/>
          <p:cNvGrpSpPr/>
          <p:nvPr/>
        </p:nvGrpSpPr>
        <p:grpSpPr>
          <a:xfrm>
            <a:off x="1247723" y="2667000"/>
            <a:ext cx="7362877" cy="1066800"/>
            <a:chOff x="1247723" y="2773417"/>
            <a:chExt cx="7362877" cy="1066800"/>
          </a:xfrm>
        </p:grpSpPr>
        <p:grpSp>
          <p:nvGrpSpPr>
            <p:cNvPr id="15" name="Group 14"/>
            <p:cNvGrpSpPr/>
            <p:nvPr/>
          </p:nvGrpSpPr>
          <p:grpSpPr>
            <a:xfrm>
              <a:off x="1247723" y="2773417"/>
              <a:ext cx="6905676" cy="1066800"/>
              <a:chOff x="1247723" y="2773417"/>
              <a:chExt cx="6905676" cy="1066800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1247723" y="2895600"/>
                <a:ext cx="838200" cy="838200"/>
              </a:xfrm>
              <a:prstGeom prst="ellipse">
                <a:avLst/>
              </a:prstGeom>
              <a:solidFill>
                <a:srgbClr val="66FFFF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5</a:t>
                </a:r>
                <a:endParaRPr lang="vi-VN" sz="3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3124200" y="2895600"/>
                <a:ext cx="838200" cy="838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vi-VN" sz="3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" name="Straight Arrow Connector 9"/>
              <p:cNvCxnSpPr>
                <a:stCxn id="7" idx="6"/>
              </p:cNvCxnSpPr>
              <p:nvPr/>
            </p:nvCxnSpPr>
            <p:spPr>
              <a:xfrm>
                <a:off x="2085923" y="3314700"/>
                <a:ext cx="1038277" cy="0"/>
              </a:xfrm>
              <a:prstGeom prst="straightConnector1">
                <a:avLst/>
              </a:prstGeom>
              <a:ln w="381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>
                <a:off x="3962400" y="3315929"/>
                <a:ext cx="1038277" cy="0"/>
              </a:xfrm>
              <a:prstGeom prst="straightConnector1">
                <a:avLst/>
              </a:prstGeom>
              <a:ln w="381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Isosceles Triangle 11"/>
              <p:cNvSpPr/>
              <p:nvPr/>
            </p:nvSpPr>
            <p:spPr>
              <a:xfrm>
                <a:off x="4800600" y="2879834"/>
                <a:ext cx="990600" cy="853966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0" b="1" dirty="0">
                    <a:solidFill>
                      <a:srgbClr val="002060"/>
                    </a:solidFill>
                  </a:rPr>
                  <a:t>?</a:t>
                </a:r>
                <a:endParaRPr lang="vi-VN" sz="3000" b="1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>
                <a:off x="5562600" y="3306817"/>
                <a:ext cx="1038277" cy="0"/>
              </a:xfrm>
              <a:prstGeom prst="straightConnector1">
                <a:avLst/>
              </a:prstGeom>
              <a:ln w="3810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Cloud 13"/>
              <p:cNvSpPr/>
              <p:nvPr/>
            </p:nvSpPr>
            <p:spPr>
              <a:xfrm>
                <a:off x="6600876" y="2773417"/>
                <a:ext cx="1552523" cy="10668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0" b="1" dirty="0">
                    <a:solidFill>
                      <a:srgbClr val="002060"/>
                    </a:solidFill>
                  </a:rPr>
                  <a:t>?</a:t>
                </a:r>
                <a:endParaRPr lang="vi-VN" sz="3000" b="1" dirty="0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2133600" y="2830758"/>
              <a:ext cx="6477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+ 3              - 4         + 6 </a:t>
              </a:r>
              <a:endParaRPr lang="vi-VN" sz="3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" name="Rounded Rectangle 19"/>
          <p:cNvSpPr/>
          <p:nvPr/>
        </p:nvSpPr>
        <p:spPr>
          <a:xfrm>
            <a:off x="1299138" y="4324983"/>
            <a:ext cx="1825062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&gt; ; &lt; ; =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429000" y="5334000"/>
            <a:ext cx="2438400" cy="762000"/>
            <a:chOff x="685800" y="5257800"/>
            <a:chExt cx="2438400" cy="762000"/>
          </a:xfrm>
        </p:grpSpPr>
        <p:sp>
          <p:nvSpPr>
            <p:cNvPr id="22" name="Rounded Rectangle 21"/>
            <p:cNvSpPr/>
            <p:nvPr/>
          </p:nvSpPr>
          <p:spPr>
            <a:xfrm>
              <a:off x="685800" y="5257800"/>
              <a:ext cx="2438400" cy="762000"/>
            </a:xfrm>
            <a:prstGeom prst="roundRect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3         9 – 7 </a:t>
              </a:r>
              <a:endParaRPr lang="vi-VN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1315052" y="5348125"/>
              <a:ext cx="604696" cy="595475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85800" y="5334000"/>
            <a:ext cx="2438400" cy="762000"/>
            <a:chOff x="685800" y="5257800"/>
            <a:chExt cx="2438400" cy="762000"/>
          </a:xfrm>
        </p:grpSpPr>
        <p:sp>
          <p:nvSpPr>
            <p:cNvPr id="29" name="Rounded Rectangle 28"/>
            <p:cNvSpPr/>
            <p:nvPr/>
          </p:nvSpPr>
          <p:spPr>
            <a:xfrm>
              <a:off x="685800" y="5257800"/>
              <a:ext cx="2438400" cy="762000"/>
            </a:xfrm>
            <a:prstGeom prst="roundRect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5 + 4         9</a:t>
              </a:r>
              <a:endParaRPr lang="vi-VN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1924652" y="5348125"/>
              <a:ext cx="604696" cy="595475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248400" y="5334000"/>
            <a:ext cx="2438400" cy="762000"/>
            <a:chOff x="685800" y="5257800"/>
            <a:chExt cx="2438400" cy="762000"/>
          </a:xfrm>
        </p:grpSpPr>
        <p:sp>
          <p:nvSpPr>
            <p:cNvPr id="32" name="Rounded Rectangle 31"/>
            <p:cNvSpPr/>
            <p:nvPr/>
          </p:nvSpPr>
          <p:spPr>
            <a:xfrm>
              <a:off x="685800" y="5257800"/>
              <a:ext cx="2438400" cy="762000"/>
            </a:xfrm>
            <a:prstGeom prst="roundRect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8 + 0         9</a:t>
              </a:r>
              <a:endParaRPr lang="vi-VN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1924652" y="5348125"/>
              <a:ext cx="604696" cy="595475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3321508" y="2905677"/>
            <a:ext cx="412292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04502" y="3057600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3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010400" y="2895600"/>
            <a:ext cx="639919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018201" y="5469205"/>
            <a:ext cx="394660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162592" y="5471652"/>
            <a:ext cx="394660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606340" y="5471652"/>
            <a:ext cx="394660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66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40" grpId="0" animBg="1"/>
      <p:bldP spid="41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524000"/>
            <a:ext cx="5667375" cy="5314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420208" y="383016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3</a:t>
            </a:r>
            <a:endParaRPr lang="vi-VN" sz="5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397763" y="381000"/>
            <a:ext cx="69842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bông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hoa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ghi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5?</a:t>
            </a:r>
            <a:endParaRPr lang="vi-VN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99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677" y="1388077"/>
            <a:ext cx="4728660" cy="2119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420208" y="383016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4</a:t>
            </a:r>
            <a:endParaRPr lang="vi-VN" sz="5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397763" y="381000"/>
            <a:ext cx="77462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dưới</a:t>
            </a:r>
            <a:r>
              <a:rPr lang="en-US" sz="2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đây</a:t>
            </a:r>
            <a:r>
              <a:rPr lang="en-US" sz="2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dấu</a:t>
            </a:r>
            <a:r>
              <a:rPr lang="en-US" sz="2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+ - = </a:t>
            </a:r>
          </a:p>
          <a:p>
            <a:pPr algn="ctr"/>
            <a:r>
              <a:rPr lang="en-US" sz="27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2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2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2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đúng</a:t>
            </a:r>
            <a:r>
              <a:rPr lang="en-US" sz="2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2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27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600200" y="4038600"/>
            <a:ext cx="2514600" cy="762000"/>
          </a:xfrm>
          <a:prstGeom prst="round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+ 7 = 9</a:t>
            </a:r>
            <a:endParaRPr lang="vi-VN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617407" y="5029200"/>
            <a:ext cx="2514600" cy="762000"/>
          </a:xfrm>
          <a:prstGeom prst="round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 + 2 = 9</a:t>
            </a:r>
            <a:endParaRPr lang="vi-VN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00600" y="4041058"/>
            <a:ext cx="2514600" cy="762000"/>
          </a:xfrm>
          <a:prstGeom prst="round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 – 2 = 7</a:t>
            </a:r>
            <a:endParaRPr lang="vi-VN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817807" y="5031658"/>
            <a:ext cx="2514600" cy="762000"/>
          </a:xfrm>
          <a:prstGeom prst="round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 – 7 = 2</a:t>
            </a:r>
            <a:endParaRPr lang="vi-VN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00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DF38C1CE-0B67-4411-BDA3-B85CB46E807E}:47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</TotalTime>
  <Words>240</Words>
  <Application>Microsoft Office PowerPoint</Application>
  <PresentationFormat>On-screen Show (4:3)</PresentationFormat>
  <Paragraphs>59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</vt:lpstr>
      <vt:lpstr>HP001 5H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Administrator</cp:lastModifiedBy>
  <cp:revision>49</cp:revision>
  <dcterms:created xsi:type="dcterms:W3CDTF">2006-08-16T00:00:00Z</dcterms:created>
  <dcterms:modified xsi:type="dcterms:W3CDTF">2025-01-04T23:24:39Z</dcterms:modified>
</cp:coreProperties>
</file>