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6" r:id="rId2"/>
    <p:sldId id="274" r:id="rId3"/>
    <p:sldId id="289" r:id="rId4"/>
    <p:sldId id="295" r:id="rId5"/>
    <p:sldId id="296" r:id="rId6"/>
    <p:sldId id="297" r:id="rId7"/>
    <p:sldId id="298" r:id="rId8"/>
    <p:sldId id="299" r:id="rId9"/>
    <p:sldId id="300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86" d="100"/>
          <a:sy n="86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A31A7A3A-B537-DF07-568C-F316BCE84D9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44E9B7F0-13C3-41B0-A391-AD824F1D31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BC322D85-5885-9D5D-6E57-4FBB28EA3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8CD35577-BECC-4A39-86C7-BB1DE3F440C1}" type="slidenum">
              <a:rPr lang="zh-CN" altLang="en-US" sz="1800" smtClean="0"/>
              <a:pPr algn="l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B3D022A4-0642-523F-7E47-D05E21FC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E:\0000000我图PPT\03.20\亲子乐园\r6t.png">
            <a:extLst>
              <a:ext uri="{FF2B5EF4-FFF2-40B4-BE49-F238E27FC236}">
                <a16:creationId xmlns:a16="http://schemas.microsoft.com/office/drawing/2014/main" id="{CAE27517-202F-D538-E0A8-E8FB543B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757238"/>
            <a:ext cx="9648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E:\0000000我图PPT\03.20\亲子乐园\34.png">
            <a:extLst>
              <a:ext uri="{FF2B5EF4-FFF2-40B4-BE49-F238E27FC236}">
                <a16:creationId xmlns:a16="http://schemas.microsoft.com/office/drawing/2014/main" id="{0CBA0228-1C45-1779-F6F2-66DB6B25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13"/>
            <a:ext cx="9145588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0000000我图PPT\00001PNG素材\儿童卡通\4543.png">
            <a:extLst>
              <a:ext uri="{FF2B5EF4-FFF2-40B4-BE49-F238E27FC236}">
                <a16:creationId xmlns:a16="http://schemas.microsoft.com/office/drawing/2014/main" id="{03F978C4-BB40-0114-518F-C0F21D8E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141788"/>
            <a:ext cx="46164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B39D55DB-A21C-1BF2-C4BA-F06A557F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130175" y="595313"/>
            <a:ext cx="20764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E:\0000000我图PPT\00001PNG素材\儿童卡通\tr.png">
            <a:extLst>
              <a:ext uri="{FF2B5EF4-FFF2-40B4-BE49-F238E27FC236}">
                <a16:creationId xmlns:a16="http://schemas.microsoft.com/office/drawing/2014/main" id="{B76EEDB2-75D2-ABC4-73D1-0708C6EC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625975"/>
            <a:ext cx="23542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0FAE364F-2FD3-A9BD-4EFB-3D0B2CD0AF46}"/>
              </a:ext>
            </a:extLst>
          </p:cNvPr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spcFirstLastPara="1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defRPr/>
            </a:pP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E1800364-B26A-E215-84F4-1D28F913B6ED}"/>
              </a:ext>
            </a:extLst>
          </p:cNvPr>
          <p:cNvSpPr/>
          <p:nvPr/>
        </p:nvSpPr>
        <p:spPr>
          <a:xfrm>
            <a:off x="738872" y="3323303"/>
            <a:ext cx="7228953" cy="70259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 LỚP 1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82: Ôn tập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Quyên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30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1096" y="2391138"/>
            <a:ext cx="4450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82: ÔN TẬP</a:t>
            </a:r>
          </a:p>
        </p:txBody>
      </p:sp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97"/>
            <a:ext cx="8968636" cy="63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67"/>
            <a:ext cx="9144000" cy="29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0"/>
            <a:ext cx="2968669" cy="19039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301" y="2307857"/>
            <a:ext cx="809181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loài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? 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301" y="3676262"/>
            <a:ext cx="8204548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2. Theo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năm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76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18"/>
            <a:ext cx="9144000" cy="1644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770" y="2079321"/>
            <a:ext cx="318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770" y="3370938"/>
            <a:ext cx="37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770" y="4559474"/>
            <a:ext cx="197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99"/>
            <a:ext cx="9144000" cy="1973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452" y="2530258"/>
            <a:ext cx="195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dirty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452" y="3690518"/>
            <a:ext cx="174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3914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73367-2772-4C62-8941-9447D88E4192}:3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91</Words>
  <Application>Microsoft Office PowerPoint</Application>
  <PresentationFormat>On-screen Show (4:3)</PresentationFormat>
  <Paragraphs>16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 PC</cp:lastModifiedBy>
  <cp:revision>34</cp:revision>
  <dcterms:created xsi:type="dcterms:W3CDTF">2020-08-06T11:51:30Z</dcterms:created>
  <dcterms:modified xsi:type="dcterms:W3CDTF">2025-01-07T08:09:04Z</dcterms:modified>
</cp:coreProperties>
</file>