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  <p:sldMasterId id="2147483688" r:id="rId3"/>
  </p:sldMasterIdLst>
  <p:notesMasterIdLst>
    <p:notesMasterId r:id="rId9"/>
  </p:notesMasterIdLst>
  <p:sldIdLst>
    <p:sldId id="400" r:id="rId4"/>
    <p:sldId id="256" r:id="rId5"/>
    <p:sldId id="280" r:id="rId6"/>
    <p:sldId id="288" r:id="rId7"/>
    <p:sldId id="301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7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1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03/01/2025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03/01/2025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1/3/2025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03/01/2025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03/01/2025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03/01/2025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03/01/2025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03/01/2025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03/01/2025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3" y="379020"/>
            <a:ext cx="9822426" cy="55251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1822553" y="1162052"/>
            <a:ext cx="8306347" cy="4340669"/>
            <a:chOff x="1809873" y="2312459"/>
            <a:chExt cx="849257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68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CÔ ĐẾN DỰ  GIỜ </a:t>
              </a:r>
            </a:p>
            <a:p>
              <a:pPr algn="ctr" defTabSz="685800">
                <a:defRPr/>
              </a:pPr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TOÁN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924936" y="3456620"/>
              <a:ext cx="8377513" cy="37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19 : </a:t>
              </a:r>
              <a:r>
                <a:rPr lang="en-US" sz="28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8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2890429" y="4379647"/>
            <a:ext cx="6283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 </a:t>
            </a:r>
            <a:endParaRPr lang="en-US" sz="2700" i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10" name="Picture 9" descr="118653678_319200152854988_441942497217338097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8855" y="1026942"/>
            <a:ext cx="10213145" cy="385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436" y="5042118"/>
            <a:ext cx="54216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vuông?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tam giác?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tròn?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chữ nhật?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147806_351155609623318_530539535486241575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738" y="1589649"/>
            <a:ext cx="10269416" cy="4192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012" y="745588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Những hình nào là khối lập phương?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Hình thích hợp đặt vào dấu “?” là hình nào?</a:t>
            </a:r>
          </a:p>
        </p:txBody>
      </p:sp>
      <p:pic>
        <p:nvPicPr>
          <p:cNvPr id="5" name="Picture 4" descr="118278143_303161414093139_613538283199111442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369" y="1842869"/>
            <a:ext cx="10958733" cy="45297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484341_1246731052347064_406256457375106364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911" y="118110"/>
            <a:ext cx="11099409" cy="66217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39248F3-7FFB-42DF-8142-88FADC710DA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ϣ\u001E\u0012{B93DA402-DDB7-4DCD-8F1A-C2CCCD90174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9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85125B-F9F1-4E17-9EF8-B1801E8B0DFB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03AB51-83AB-4635-A76F-CC3FB3394C61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8D45F3-0587-499F-A4D5-2ADD592D582C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1BA4C9-553B-46C5-9D3A-55A0BB76B2FC}:3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81</Words>
  <Application>Microsoft Office PowerPoint</Application>
  <PresentationFormat>Widescreen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Segoe UI</vt:lpstr>
      <vt:lpstr>Times New Roman</vt:lpstr>
      <vt:lpstr>方正准圆简体</vt:lpstr>
      <vt:lpstr>Office Theme</vt:lpstr>
      <vt:lpstr>2_Office 主题</vt:lpstr>
      <vt:lpstr>Bạn nhỏ 16x9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</dc:title>
  <dc:creator>linhmx</dc:creator>
  <cp:lastModifiedBy>Administrator</cp:lastModifiedBy>
  <cp:revision>43</cp:revision>
  <dcterms:created xsi:type="dcterms:W3CDTF">2020-08-12T16:29:00Z</dcterms:created>
  <dcterms:modified xsi:type="dcterms:W3CDTF">2025-01-03T15:20:19Z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