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7" r:id="rId4"/>
  </p:sldMasterIdLst>
  <p:notesMasterIdLst>
    <p:notesMasterId r:id="rId18"/>
  </p:notesMasterIdLst>
  <p:handoutMasterIdLst>
    <p:handoutMasterId r:id="rId19"/>
  </p:handoutMasterIdLst>
  <p:sldIdLst>
    <p:sldId id="2884" r:id="rId5"/>
    <p:sldId id="2007577112" r:id="rId6"/>
    <p:sldId id="314" r:id="rId7"/>
    <p:sldId id="2007577113" r:id="rId8"/>
    <p:sldId id="260" r:id="rId9"/>
    <p:sldId id="336" r:id="rId10"/>
    <p:sldId id="337" r:id="rId11"/>
    <p:sldId id="338" r:id="rId12"/>
    <p:sldId id="327" r:id="rId13"/>
    <p:sldId id="331" r:id="rId14"/>
    <p:sldId id="340" r:id="rId15"/>
    <p:sldId id="341" r:id="rId16"/>
    <p:sldId id="311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4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2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4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85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2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8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5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96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7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36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62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9EB-0939-4095-8183-A028FD42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AE516-C7E2-4634-8F15-474CFFD2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744A-35DA-49AF-B115-3B95933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9955-E6A4-471E-8D4B-BEBA46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637B-4923-44A4-A45B-E201A749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99AD-7138-4BD6-92A9-687CCC34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1DE8-CFC4-4D7E-8A0D-40A51E2C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8AC0-FB1C-4397-BDB7-4F5B4B6D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7A09-560E-4C46-90DC-71CC3BF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3A6F9-382C-431A-911F-9D8E357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9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6DB-8350-4866-A68F-96F9622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4B1-E295-4EFD-AED5-E50786A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1195-B85B-4DA4-A195-A401145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636D-9C8A-4B8E-A3D9-F50E2B6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A8DA-3A6C-4D13-AD03-5FB8E4B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B810-2F4B-4F23-80F4-BEEDB479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ACE9-81A2-4A72-A441-CD7EDDE1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3B40-9243-425F-881C-0B33F88C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7C205-741D-4B9B-AB3D-E3213EC1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EB510-61D8-4C87-9641-9F7651B4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3830C-0F66-4F01-9EBD-C96C699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8425-D66B-4A4E-9F3A-10EF4788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0F5DE-576C-4059-82AE-AD88B320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6F6F8-5644-452F-A690-D0B953C5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84B69-200C-49AA-8C0D-88259DC92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54F6F-32C1-474C-A642-C07AE525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5AE54-2420-4708-9B31-55DFADF8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CC4E9-F329-406D-86CE-ECD5AD0D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0290B-038B-47E8-86FB-1B47B851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6BBD-29A4-4610-8112-287CF22A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CDEB6-CC00-4CFA-99AD-AC283863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E6650-7F6D-4200-A4E0-ECD8A34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BE59F-0862-4DC5-9538-EF7B49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98C8-665F-412F-A2D0-04838D82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1116C-E4D8-4FFC-B013-CFCE6A5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4D4F-96D8-4F56-A3D4-12FE42E5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5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85C3-4145-4EC6-B0D0-4183E5C5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2443-EA75-4C00-A240-D43DE3C0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F7263-397F-4250-B4EE-65BDDB0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42B6E-F5CD-440D-B11C-D5F5914E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4BF8-0340-4115-A28B-3EEC117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2033-E2CC-4DC9-B0CD-1A865AC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DFC9-AB09-4ECC-B14D-43189EB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15A8C-DEA6-45F2-85B7-9319945C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0A06A-0AE5-491B-9725-CD6A7A11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DAEF0-0FC4-4DAF-9817-221DD0E0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520C3-4420-4327-B40D-2ACBBCC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570CB-01CF-406D-8004-4992A181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7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90C5-ABD9-430F-A23B-72FC7FC1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A4EEB-2BDD-419C-B8A1-83EE407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305E-B2D3-43E5-A7C2-7DF7AFC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4755-4A57-4250-8C65-1CEB291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4276-BE7A-4420-AE26-C683604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8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3CCD6-0FB7-44A6-AF9D-C90C8D6C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AA6F7-1E63-4135-9E34-7883AFE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6262-E18C-4B2A-B9F9-43214A85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82B0-16B6-4FD3-B8B5-37E8991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FF71-865D-470D-96B7-4ECBF23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:a16="http://schemas.microsoft.com/office/drawing/2014/main" id="{FA92986C-4B41-466A-AB46-7696D5E78B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760B7-9B14-46D8-B62B-F3EF7C17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72A54-431E-45AE-A15C-FA06B464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15FE-4883-4D9A-9257-BC791AAE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0895-B746-47F3-AD11-A4FF40C45DB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94F6-2522-4ECB-AD6F-8E9EFFC37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9B68D-D73E-4B0B-A7DD-F6BEDE734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1F0B2-E526-464C-B501-4F919A881827}"/>
              </a:ext>
            </a:extLst>
          </p:cNvPr>
          <p:cNvSpPr txBox="1"/>
          <p:nvPr/>
        </p:nvSpPr>
        <p:spPr>
          <a:xfrm>
            <a:off x="3101009" y="454920"/>
            <a:ext cx="6029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06554-BE2F-40CE-8328-0361F503E77D}"/>
              </a:ext>
            </a:extLst>
          </p:cNvPr>
          <p:cNvSpPr txBox="1"/>
          <p:nvPr/>
        </p:nvSpPr>
        <p:spPr>
          <a:xfrm>
            <a:off x="3101009" y="1527172"/>
            <a:ext cx="629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517F1-D50A-4E6E-90C2-45BC3CC51A56}"/>
              </a:ext>
            </a:extLst>
          </p:cNvPr>
          <p:cNvSpPr txBox="1"/>
          <p:nvPr/>
        </p:nvSpPr>
        <p:spPr>
          <a:xfrm>
            <a:off x="4041914" y="3086902"/>
            <a:ext cx="439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257" y="4521988"/>
            <a:ext cx="1914050" cy="1914050"/>
          </a:xfrm>
          <a:prstGeom prst="rect">
            <a:avLst/>
          </a:prstGeom>
        </p:spPr>
      </p:pic>
      <p:grpSp>
        <p:nvGrpSpPr>
          <p:cNvPr id="74" name="Group 13"/>
          <p:cNvGrpSpPr/>
          <p:nvPr/>
        </p:nvGrpSpPr>
        <p:grpSpPr>
          <a:xfrm>
            <a:off x="631101" y="1822984"/>
            <a:ext cx="2630775" cy="2304922"/>
            <a:chOff x="256033" y="1390861"/>
            <a:chExt cx="1973675" cy="1356377"/>
          </a:xfrm>
        </p:grpSpPr>
        <p:sp>
          <p:nvSpPr>
            <p:cNvPr id="75" name="Cloud Callout 74"/>
            <p:cNvSpPr/>
            <p:nvPr/>
          </p:nvSpPr>
          <p:spPr>
            <a:xfrm>
              <a:off x="256033" y="1390861"/>
              <a:ext cx="1973675" cy="135637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5654" y="1524405"/>
              <a:ext cx="1888766" cy="106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thích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hợp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để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đặt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dấu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“?”</a:t>
              </a:r>
            </a:p>
          </p:txBody>
        </p:sp>
      </p:grpSp>
      <p:pic>
        <p:nvPicPr>
          <p:cNvPr id="3074" name="Picture 2" descr="F:\AAA-LÀM ẢNH SLIDE\Bai19-LT1-3.png"/>
          <p:cNvPicPr>
            <a:picLocks noChangeAspect="1" noChangeArrowheads="1"/>
          </p:cNvPicPr>
          <p:nvPr/>
        </p:nvPicPr>
        <p:blipFill>
          <a:blip r:embed="rId5"/>
          <a:srcRect l="1200" t="36000" r="1200" b="43200"/>
          <a:stretch>
            <a:fillRect/>
          </a:stretch>
        </p:blipFill>
        <p:spPr bwMode="auto">
          <a:xfrm>
            <a:off x="2861463" y="2170150"/>
            <a:ext cx="9194205" cy="979712"/>
          </a:xfrm>
          <a:prstGeom prst="rect">
            <a:avLst/>
          </a:prstGeom>
          <a:noFill/>
        </p:spPr>
      </p:pic>
      <p:pic>
        <p:nvPicPr>
          <p:cNvPr id="79" name="Picture 2" descr="F:\AAA-LÀM ẢNH SLIDE\Bai19-LT1-3.png"/>
          <p:cNvPicPr>
            <a:picLocks noChangeAspect="1" noChangeArrowheads="1"/>
          </p:cNvPicPr>
          <p:nvPr/>
        </p:nvPicPr>
        <p:blipFill>
          <a:blip r:embed="rId5"/>
          <a:srcRect l="12000" t="72000" r="73200" b="7200"/>
          <a:stretch>
            <a:fillRect/>
          </a:stretch>
        </p:blipFill>
        <p:spPr bwMode="auto">
          <a:xfrm>
            <a:off x="3878854" y="3865801"/>
            <a:ext cx="1394209" cy="979712"/>
          </a:xfrm>
          <a:prstGeom prst="rect">
            <a:avLst/>
          </a:prstGeom>
          <a:noFill/>
        </p:spPr>
      </p:pic>
      <p:pic>
        <p:nvPicPr>
          <p:cNvPr id="80" name="Picture 2" descr="F:\AAA-LÀM ẢNH SLIDE\Bai19-LT1-3.png"/>
          <p:cNvPicPr>
            <a:picLocks noChangeAspect="1" noChangeArrowheads="1"/>
          </p:cNvPicPr>
          <p:nvPr/>
        </p:nvPicPr>
        <p:blipFill>
          <a:blip r:embed="rId5"/>
          <a:srcRect l="42000" t="72000" r="43200" b="7200"/>
          <a:stretch>
            <a:fillRect/>
          </a:stretch>
        </p:blipFill>
        <p:spPr bwMode="auto">
          <a:xfrm>
            <a:off x="6704939" y="3865801"/>
            <a:ext cx="1394209" cy="979712"/>
          </a:xfrm>
          <a:prstGeom prst="rect">
            <a:avLst/>
          </a:prstGeom>
          <a:noFill/>
        </p:spPr>
      </p:pic>
      <p:pic>
        <p:nvPicPr>
          <p:cNvPr id="81" name="Picture 2" descr="F:\AAA-LÀM ẢNH SLIDE\Bai19-LT1-3.png"/>
          <p:cNvPicPr>
            <a:picLocks noChangeAspect="1" noChangeArrowheads="1"/>
          </p:cNvPicPr>
          <p:nvPr/>
        </p:nvPicPr>
        <p:blipFill>
          <a:blip r:embed="rId5"/>
          <a:srcRect l="67200" t="72000" r="18000" b="7200"/>
          <a:stretch>
            <a:fillRect/>
          </a:stretch>
        </p:blipFill>
        <p:spPr bwMode="auto">
          <a:xfrm>
            <a:off x="9078851" y="3865801"/>
            <a:ext cx="1394209" cy="979712"/>
          </a:xfrm>
          <a:prstGeom prst="rect">
            <a:avLst/>
          </a:prstGeom>
          <a:noFill/>
        </p:spPr>
      </p:pic>
      <p:sp>
        <p:nvSpPr>
          <p:cNvPr id="82" name="Oval 81"/>
          <p:cNvSpPr/>
          <p:nvPr/>
        </p:nvSpPr>
        <p:spPr>
          <a:xfrm>
            <a:off x="6564551" y="4290624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101" y="421962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96613" y="1299763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474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24" y="457467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41537" y="1448864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2426" y="1448864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165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15" y="401716"/>
            <a:ext cx="2230362" cy="99139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1189" y="1393113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18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6901"/>
            <a:ext cx="2479138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0243" y="4130118"/>
            <a:ext cx="3013185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188" y="4186530"/>
            <a:ext cx="2898821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6322228" y="155755"/>
            <a:ext cx="857584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597000" y="4736917"/>
            <a:ext cx="756617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8576536" y="504613"/>
            <a:ext cx="785773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1150687" y="247230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B32C6-3B7A-55FF-B23F-F540A0D6295D}"/>
              </a:ext>
            </a:extLst>
          </p:cNvPr>
          <p:cNvGrpSpPr/>
          <p:nvPr/>
        </p:nvGrpSpPr>
        <p:grpSpPr>
          <a:xfrm>
            <a:off x="3414387" y="1624288"/>
            <a:ext cx="6739263" cy="2554545"/>
            <a:chOff x="4124043" y="1905824"/>
            <a:chExt cx="5442207" cy="2554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C59AAE-96B1-9AA9-812E-0066A9EC94C7}"/>
                </a:ext>
              </a:extLst>
            </p:cNvPr>
            <p:cNvSpPr txBox="1"/>
            <p:nvPr/>
          </p:nvSpPr>
          <p:spPr>
            <a:xfrm>
              <a:off x="4124044" y="1905824"/>
              <a:ext cx="544220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 w="1587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50800" dir="5400000" algn="ctr" rotWithShape="0">
                      <a:srgbClr val="66FFCC"/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587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66FFCC"/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B1A1D9-75DA-84FE-31FA-590C508F8523}"/>
                </a:ext>
              </a:extLst>
            </p:cNvPr>
            <p:cNvSpPr txBox="1"/>
            <p:nvPr/>
          </p:nvSpPr>
          <p:spPr>
            <a:xfrm>
              <a:off x="4124043" y="1905824"/>
              <a:ext cx="522683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rgbClr val="00B050"/>
                    </a:solidFill>
                  </a:ln>
                  <a:solidFill>
                    <a:srgbClr val="66FFCC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TẠM BIỆT VÀ HẸN GẶP LẠI</a:t>
              </a:r>
              <a:endParaRPr kumimoji="0" lang="vi-VN" sz="8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3705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6" presetClass="emph" presetSubtype="0" repeatCount="indefinite" decel="1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6" presetClass="emph" presetSubtype="0" repeatCount="indefinite" decel="1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953CBA-BCCD-4952-A6FC-1BC93538F312}"/>
              </a:ext>
            </a:extLst>
          </p:cNvPr>
          <p:cNvSpPr/>
          <p:nvPr/>
        </p:nvSpPr>
        <p:spPr>
          <a:xfrm>
            <a:off x="0" y="5940027"/>
            <a:ext cx="12413293" cy="190976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Trò chơi “Hái táo”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84" y="1325166"/>
            <a:ext cx="3838575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+ 1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67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7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3 - 2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67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 + 4 =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7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9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 + 3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24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4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6 + 2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81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8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6 - 5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37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222098A8-8CC5-4080-9E2A-F6A6F096C088}"/>
              </a:ext>
            </a:extLst>
          </p:cNvPr>
          <p:cNvSpPr/>
          <p:nvPr/>
        </p:nvSpPr>
        <p:spPr>
          <a:xfrm>
            <a:off x="788048" y="434069"/>
            <a:ext cx="1177446" cy="6436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A5652724-F219-4470-AD8A-66E7542BE4B7}"/>
              </a:ext>
            </a:extLst>
          </p:cNvPr>
          <p:cNvSpPr/>
          <p:nvPr/>
        </p:nvSpPr>
        <p:spPr>
          <a:xfrm>
            <a:off x="739419" y="1549200"/>
            <a:ext cx="1177446" cy="64365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409BBF84-14F6-48AA-8E71-C863F29DEE4B}"/>
              </a:ext>
            </a:extLst>
          </p:cNvPr>
          <p:cNvSpPr/>
          <p:nvPr/>
        </p:nvSpPr>
        <p:spPr>
          <a:xfrm>
            <a:off x="3162383" y="47865"/>
            <a:ext cx="1177446" cy="643651"/>
          </a:xfrm>
          <a:prstGeom prst="cloud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C0A939FA-67FE-4436-AB1E-D9302FD63589}"/>
              </a:ext>
            </a:extLst>
          </p:cNvPr>
          <p:cNvSpPr/>
          <p:nvPr/>
        </p:nvSpPr>
        <p:spPr>
          <a:xfrm>
            <a:off x="9899511" y="74963"/>
            <a:ext cx="1177446" cy="91673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9518793-6A9D-437C-9D46-C9412AA16D67}"/>
              </a:ext>
            </a:extLst>
          </p:cNvPr>
          <p:cNvSpPr/>
          <p:nvPr/>
        </p:nvSpPr>
        <p:spPr>
          <a:xfrm>
            <a:off x="10205376" y="526238"/>
            <a:ext cx="1845165" cy="819377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EDD4AE99-14D0-4D42-AD45-51C49D8C2E39}"/>
              </a:ext>
            </a:extLst>
          </p:cNvPr>
          <p:cNvSpPr/>
          <p:nvPr/>
        </p:nvSpPr>
        <p:spPr>
          <a:xfrm>
            <a:off x="9787553" y="1023789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D01EFD30-AA1E-40C2-BF68-C0746FE40878}"/>
              </a:ext>
            </a:extLst>
          </p:cNvPr>
          <p:cNvSpPr/>
          <p:nvPr/>
        </p:nvSpPr>
        <p:spPr>
          <a:xfrm rot="728762">
            <a:off x="9122885" y="649996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87230" y="3078375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19: ÔN TẬP HÌNH HỌC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99" y="403844"/>
            <a:ext cx="2230362" cy="991397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53" name="Group 13"/>
          <p:cNvGrpSpPr/>
          <p:nvPr/>
        </p:nvGrpSpPr>
        <p:grpSpPr>
          <a:xfrm>
            <a:off x="600137" y="2011531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105" y="1480848"/>
              <a:ext cx="2269769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vuông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5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3894142" y="3329473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321" y="1303071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73249" y="2197558"/>
            <a:ext cx="2856505" cy="1964435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9836" y="1445436"/>
              <a:ext cx="2184714" cy="105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687627" y="5212137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14494" y="5266636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499" y="529098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378196" y="1396529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10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54711" y="1861250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76" y="1550164"/>
              <a:ext cx="2371571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562197" y="5227000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2398" y="3364155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473" y="425285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25873" y="1453659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41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46" y="4512003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664349" y="2001811"/>
            <a:ext cx="2856505" cy="2186619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202" y="1474544"/>
              <a:ext cx="2224913" cy="94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chữ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nhật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8070682" y="3299748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3591" y="5251773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879" y="431947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7358" y="134864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230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LÀM ẢNH SLIDE\Bai19-LT1-2.png"/>
          <p:cNvPicPr>
            <a:picLocks noChangeAspect="1" noChangeArrowheads="1"/>
          </p:cNvPicPr>
          <p:nvPr/>
        </p:nvPicPr>
        <p:blipFill>
          <a:blip r:embed="rId4"/>
          <a:srcRect l="2400" t="2400" r="69600" b="43200"/>
          <a:stretch>
            <a:fillRect/>
          </a:stretch>
        </p:blipFill>
        <p:spPr bwMode="auto">
          <a:xfrm>
            <a:off x="3800108" y="1664855"/>
            <a:ext cx="2428842" cy="2359446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707" y="4469654"/>
            <a:ext cx="1914050" cy="1914050"/>
          </a:xfrm>
          <a:prstGeom prst="rect">
            <a:avLst/>
          </a:prstGeom>
        </p:spPr>
      </p:pic>
      <p:grpSp>
        <p:nvGrpSpPr>
          <p:cNvPr id="21" name="Group 13"/>
          <p:cNvGrpSpPr/>
          <p:nvPr/>
        </p:nvGrpSpPr>
        <p:grpSpPr>
          <a:xfrm>
            <a:off x="893707" y="1766776"/>
            <a:ext cx="3265755" cy="2359446"/>
            <a:chOff x="508192" y="1341858"/>
            <a:chExt cx="2450054" cy="1140119"/>
          </a:xfrm>
        </p:grpSpPr>
        <p:sp>
          <p:nvSpPr>
            <p:cNvPr id="22" name="Cloud Callout 21"/>
            <p:cNvSpPr/>
            <p:nvPr/>
          </p:nvSpPr>
          <p:spPr>
            <a:xfrm>
              <a:off x="508192" y="1341858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2664" y="1454750"/>
              <a:ext cx="2066001" cy="87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?</a:t>
              </a:r>
            </a:p>
          </p:txBody>
        </p:sp>
      </p:grpSp>
      <p:pic>
        <p:nvPicPr>
          <p:cNvPr id="24" name="Picture 2" descr="F:\AAA-LÀM ẢNH SLIDE\Bai19-LT1-2.png"/>
          <p:cNvPicPr>
            <a:picLocks noChangeAspect="1" noChangeArrowheads="1"/>
          </p:cNvPicPr>
          <p:nvPr/>
        </p:nvPicPr>
        <p:blipFill>
          <a:blip r:embed="rId4"/>
          <a:srcRect l="37200" t="2400" r="34800" b="43200"/>
          <a:stretch>
            <a:fillRect/>
          </a:stretch>
        </p:blipFill>
        <p:spPr bwMode="auto">
          <a:xfrm>
            <a:off x="6818774" y="1664854"/>
            <a:ext cx="2428842" cy="2359437"/>
          </a:xfrm>
          <a:prstGeom prst="rect">
            <a:avLst/>
          </a:prstGeom>
          <a:noFill/>
        </p:spPr>
      </p:pic>
      <p:pic>
        <p:nvPicPr>
          <p:cNvPr id="25" name="Picture 2" descr="F:\AAA-LÀM ẢNH SLIDE\Bai19-LT1-2.png"/>
          <p:cNvPicPr>
            <a:picLocks noChangeAspect="1" noChangeArrowheads="1"/>
          </p:cNvPicPr>
          <p:nvPr/>
        </p:nvPicPr>
        <p:blipFill>
          <a:blip r:embed="rId4"/>
          <a:srcRect l="68400" t="2400" r="3600" b="43200"/>
          <a:stretch>
            <a:fillRect/>
          </a:stretch>
        </p:blipFill>
        <p:spPr bwMode="auto">
          <a:xfrm>
            <a:off x="9525197" y="1664854"/>
            <a:ext cx="2428842" cy="2359437"/>
          </a:xfrm>
          <a:prstGeom prst="rect">
            <a:avLst/>
          </a:prstGeom>
          <a:noFill/>
        </p:spPr>
      </p:pic>
      <p:pic>
        <p:nvPicPr>
          <p:cNvPr id="26" name="Picture 2" descr="F:\AAA-LÀM ẢNH SLIDE\Bai19-LT1-2.png"/>
          <p:cNvPicPr>
            <a:picLocks noChangeAspect="1" noChangeArrowheads="1"/>
          </p:cNvPicPr>
          <p:nvPr/>
        </p:nvPicPr>
        <p:blipFill>
          <a:blip r:embed="rId4"/>
          <a:srcRect l="2400" t="60000" r="64800"/>
          <a:stretch>
            <a:fillRect/>
          </a:stretch>
        </p:blipFill>
        <p:spPr bwMode="auto">
          <a:xfrm>
            <a:off x="3800108" y="4163072"/>
            <a:ext cx="2845215" cy="1734887"/>
          </a:xfrm>
          <a:prstGeom prst="rect">
            <a:avLst/>
          </a:prstGeom>
          <a:noFill/>
        </p:spPr>
      </p:pic>
      <p:pic>
        <p:nvPicPr>
          <p:cNvPr id="27" name="Picture 2" descr="F:\AAA-LÀM ẢNH SLIDE\Bai19-LT1-2.png"/>
          <p:cNvPicPr>
            <a:picLocks noChangeAspect="1" noChangeArrowheads="1"/>
          </p:cNvPicPr>
          <p:nvPr/>
        </p:nvPicPr>
        <p:blipFill>
          <a:blip r:embed="rId4"/>
          <a:srcRect l="40800" t="60000" r="40800"/>
          <a:stretch>
            <a:fillRect/>
          </a:stretch>
        </p:blipFill>
        <p:spPr bwMode="auto">
          <a:xfrm>
            <a:off x="7131054" y="4163079"/>
            <a:ext cx="1596096" cy="1734880"/>
          </a:xfrm>
          <a:prstGeom prst="rect">
            <a:avLst/>
          </a:prstGeom>
          <a:noFill/>
        </p:spPr>
      </p:pic>
      <p:pic>
        <p:nvPicPr>
          <p:cNvPr id="28" name="Picture 2" descr="F:\AAA-LÀM ẢNH SLIDE\Bai19-LT1-2.png"/>
          <p:cNvPicPr>
            <a:picLocks noChangeAspect="1" noChangeArrowheads="1"/>
          </p:cNvPicPr>
          <p:nvPr/>
        </p:nvPicPr>
        <p:blipFill>
          <a:blip r:embed="rId4"/>
          <a:srcRect l="67200" t="60000" r="3600"/>
          <a:stretch>
            <a:fillRect/>
          </a:stretch>
        </p:blipFill>
        <p:spPr bwMode="auto">
          <a:xfrm>
            <a:off x="9421105" y="4163079"/>
            <a:ext cx="2532935" cy="173488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7699524" y="540040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66533" y="356728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08229" y="3546814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906" y="431947"/>
            <a:ext cx="2230362" cy="991397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2045" y="130050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95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437DAE1-2307-4893-BEAA-F3CAFA74545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AP\u001A{A2C7FA7E-C261-4FD1-A4BC-2D667882AC3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9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B6307B-84D8-4322-B640-E557D2F00A00}:3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C75607-2FEA-4558-8530-4375FE9FEF20}:3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FF775F-16F5-4F9B-A7FB-E840BFC680B5}:3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207841-E950-448D-8F25-08348E5565E3}:3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B50B11-DB47-41E7-9F92-A348F7776765}:3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CCD49C-2980-42CE-9FBF-A8410FAAF548}:28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A3A3DF-181C-48AC-A04E-937CD9CAA964}:20075771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FCD1A9-C71E-4E9E-AD47-7FFCDC5529A6}: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1E68F0-92FA-4878-97CC-19223D9933B8}:20075771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470BF5-C2F7-494E-81D4-D82CF43C8DDC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40BE3D-B42E-4F5D-AAB6-A08FE9658BFC}:3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9DAB59-92E4-41E4-98FF-B181C65F7918}:3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E56D58-7FD0-4AB4-80B9-C134AC1FC3C9}:338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257</Words>
  <Application>Microsoft Office PowerPoint</Application>
  <PresentationFormat>Widescreen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宋体</vt:lpstr>
      <vt:lpstr>Arial</vt:lpstr>
      <vt:lpstr>Arial-Rounded</vt:lpstr>
      <vt:lpstr>Calibri</vt:lpstr>
      <vt:lpstr>Calibri Light</vt:lpstr>
      <vt:lpstr>Lato</vt:lpstr>
      <vt:lpstr>LNTH-LuoLuoNotangYuanTi 1</vt:lpstr>
      <vt:lpstr>Times New Roman</vt:lpstr>
      <vt:lpstr>自定义设计方案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</dc:title>
  <dc:creator>tran thao</dc:creator>
  <cp:lastModifiedBy>Administrator</cp:lastModifiedBy>
  <cp:revision>36</cp:revision>
  <dcterms:created xsi:type="dcterms:W3CDTF">2021-07-24T01:07:49Z</dcterms:created>
  <dcterms:modified xsi:type="dcterms:W3CDTF">2025-01-05T08:07:49Z</dcterms:modified>
</cp:coreProperties>
</file>