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4" r:id="rId2"/>
    <p:sldId id="258" r:id="rId3"/>
    <p:sldId id="269" r:id="rId4"/>
    <p:sldId id="289" r:id="rId5"/>
    <p:sldId id="290" r:id="rId6"/>
    <p:sldId id="291" r:id="rId7"/>
    <p:sldId id="292" r:id="rId8"/>
    <p:sldId id="294" r:id="rId9"/>
    <p:sldId id="293" r:id="rId10"/>
    <p:sldId id="28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85" autoAdjust="0"/>
    <p:restoredTop sz="65364" autoAdjust="0"/>
  </p:normalViewPr>
  <p:slideViewPr>
    <p:cSldViewPr snapToGrid="0">
      <p:cViewPr varScale="1">
        <p:scale>
          <a:sx n="120" d="100"/>
          <a:sy n="120" d="100"/>
        </p:scale>
        <p:origin x="1536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D6E6DF-04EB-4F88-8C26-150C3C20C194}" type="datetimeFigureOut">
              <a:rPr lang="en-US" smtClean="0"/>
              <a:t>1/7/25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B57F14-648C-4286-84EC-5694E274F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021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Đọc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75905-0E0C-4693-9180-AEA11ADE927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182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Đọc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75905-0E0C-4693-9180-AEA11ADE927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1821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Đọc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75905-0E0C-4693-9180-AEA11ADE927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182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Đọc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75905-0E0C-4693-9180-AEA11ADE927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1821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Đọc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75905-0E0C-4693-9180-AEA11ADE927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1821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Đọc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75905-0E0C-4693-9180-AEA11ADE927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182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C1CE-1DE5-44A9-A9CB-E8467452B4F0}" type="datetimeFigureOut">
              <a:rPr lang="en-US" smtClean="0"/>
              <a:t>1/7/25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386B-F76E-43A6-9C37-92AEC993B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688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C1CE-1DE5-44A9-A9CB-E8467452B4F0}" type="datetimeFigureOut">
              <a:rPr lang="en-US" smtClean="0"/>
              <a:t>1/7/25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386B-F76E-43A6-9C37-92AEC993B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78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C1CE-1DE5-44A9-A9CB-E8467452B4F0}" type="datetimeFigureOut">
              <a:rPr lang="en-US" smtClean="0"/>
              <a:t>1/7/25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386B-F76E-43A6-9C37-92AEC993B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5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C1CE-1DE5-44A9-A9CB-E8467452B4F0}" type="datetimeFigureOut">
              <a:rPr lang="en-US" smtClean="0"/>
              <a:t>1/7/25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386B-F76E-43A6-9C37-92AEC993B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059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C1CE-1DE5-44A9-A9CB-E8467452B4F0}" type="datetimeFigureOut">
              <a:rPr lang="en-US" smtClean="0"/>
              <a:t>1/7/25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386B-F76E-43A6-9C37-92AEC993B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591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C1CE-1DE5-44A9-A9CB-E8467452B4F0}" type="datetimeFigureOut">
              <a:rPr lang="en-US" smtClean="0"/>
              <a:t>1/7/25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386B-F76E-43A6-9C37-92AEC993B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936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C1CE-1DE5-44A9-A9CB-E8467452B4F0}" type="datetimeFigureOut">
              <a:rPr lang="en-US" smtClean="0"/>
              <a:t>1/7/25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386B-F76E-43A6-9C37-92AEC993B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323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C1CE-1DE5-44A9-A9CB-E8467452B4F0}" type="datetimeFigureOut">
              <a:rPr lang="en-US" smtClean="0"/>
              <a:t>1/7/25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386B-F76E-43A6-9C37-92AEC993B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524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C1CE-1DE5-44A9-A9CB-E8467452B4F0}" type="datetimeFigureOut">
              <a:rPr lang="en-US" smtClean="0"/>
              <a:t>1/7/25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386B-F76E-43A6-9C37-92AEC993B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965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C1CE-1DE5-44A9-A9CB-E8467452B4F0}" type="datetimeFigureOut">
              <a:rPr lang="en-US" smtClean="0"/>
              <a:t>1/7/25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386B-F76E-43A6-9C37-92AEC993B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029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C1CE-1DE5-44A9-A9CB-E8467452B4F0}" type="datetimeFigureOut">
              <a:rPr lang="en-US" smtClean="0"/>
              <a:t>1/7/25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386B-F76E-43A6-9C37-92AEC993B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02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0C1CE-1DE5-44A9-A9CB-E8467452B4F0}" type="datetimeFigureOut">
              <a:rPr lang="en-US" smtClean="0"/>
              <a:t>1/7/25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E386B-F76E-43A6-9C37-92AEC993B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921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883036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B5E235F-EC62-48D5-BD91-1D1CCA1FA735}"/>
              </a:ext>
            </a:extLst>
          </p:cNvPr>
          <p:cNvSpPr txBox="1"/>
          <p:nvPr/>
        </p:nvSpPr>
        <p:spPr>
          <a:xfrm>
            <a:off x="1781666" y="631596"/>
            <a:ext cx="61839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UBND HUYỆN AN LÃO</a:t>
            </a:r>
          </a:p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ỜNG TIỂU HỌC QUANG TRUNG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900B22-D45B-496B-AB76-E717857EFD33}"/>
              </a:ext>
            </a:extLst>
          </p:cNvPr>
          <p:cNvSpPr txBox="1"/>
          <p:nvPr/>
        </p:nvSpPr>
        <p:spPr>
          <a:xfrm>
            <a:off x="2215299" y="1885361"/>
            <a:ext cx="57503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81: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C1CD84-64E9-41F9-B1BD-DF10F1658942}"/>
              </a:ext>
            </a:extLst>
          </p:cNvPr>
          <p:cNvSpPr txBox="1"/>
          <p:nvPr/>
        </p:nvSpPr>
        <p:spPr>
          <a:xfrm>
            <a:off x="2347274" y="3385347"/>
            <a:ext cx="53638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GVCN: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Vũ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</a:p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1E</a:t>
            </a:r>
          </a:p>
        </p:txBody>
      </p:sp>
    </p:spTree>
    <p:extLst>
      <p:ext uri="{BB962C8B-B14F-4D97-AF65-F5344CB8AC3E}">
        <p14:creationId xmlns:p14="http://schemas.microsoft.com/office/powerpoint/2010/main" val="1357003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39CC18D-5848-4288-8B9E-0445428FE4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118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953302F-FE70-43AE-B2EE-950788C660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5676"/>
            <a:ext cx="4806623" cy="136013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48700" y="886309"/>
            <a:ext cx="28473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KHỞI ĐỌNG</a:t>
            </a:r>
          </a:p>
        </p:txBody>
      </p:sp>
      <p:sp>
        <p:nvSpPr>
          <p:cNvPr id="6" name="Rectangle 5"/>
          <p:cNvSpPr/>
          <p:nvPr/>
        </p:nvSpPr>
        <p:spPr>
          <a:xfrm>
            <a:off x="977030" y="739036"/>
            <a:ext cx="3231715" cy="732048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2454517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9226E5D-495D-482B-AAA9-5C045E47DA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8289" y="2505205"/>
            <a:ext cx="3962072" cy="153851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419606" y="2848576"/>
            <a:ext cx="2492680" cy="959335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3687119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2839" y="162838"/>
            <a:ext cx="1440494" cy="85177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BÀI 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965470"/>
              </p:ext>
            </p:extLst>
          </p:nvPr>
        </p:nvGraphicFramePr>
        <p:xfrm>
          <a:off x="651354" y="1766172"/>
          <a:ext cx="4083482" cy="42838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3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3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32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32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2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13983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3983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3983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3983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3983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Times New Roman" pitchFamily="18" charset="0"/>
                          <a:cs typeface="Times New Roman" pitchFamily="18" charset="0"/>
                        </a:rPr>
                        <a:t> ô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3983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Times New Roman" pitchFamily="18" charset="0"/>
                          <a:cs typeface="Times New Roman" pitchFamily="18" charset="0"/>
                        </a:rPr>
                        <a:t> m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latin typeface="Times New Roman" pitchFamily="18" charset="0"/>
                          <a:cs typeface="Times New Roman" pitchFamily="18" charset="0"/>
                        </a:rPr>
                        <a:t> u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4838" y="1778696"/>
            <a:ext cx="4409161" cy="42839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97276" y="162838"/>
            <a:ext cx="72087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loài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015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2839" y="162838"/>
            <a:ext cx="1440494" cy="85177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BÀI 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062788"/>
              </p:ext>
            </p:extLst>
          </p:nvPr>
        </p:nvGraphicFramePr>
        <p:xfrm>
          <a:off x="1218158" y="1465545"/>
          <a:ext cx="4083482" cy="4308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3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3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32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32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2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39037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3983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3983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3983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3983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ô</a:t>
                      </a:r>
                      <a:endParaRPr lang="en-US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3983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</a:t>
                      </a:r>
                      <a:endParaRPr lang="en-US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u</a:t>
                      </a:r>
                      <a:endParaRPr lang="en-US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697276" y="162838"/>
            <a:ext cx="72087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loài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Right Arrow 1"/>
          <p:cNvSpPr/>
          <p:nvPr/>
        </p:nvSpPr>
        <p:spPr>
          <a:xfrm>
            <a:off x="5461348" y="1691014"/>
            <a:ext cx="413359" cy="3256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363222" y="1528175"/>
            <a:ext cx="1465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sói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5461347" y="3117545"/>
            <a:ext cx="413359" cy="3256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363222" y="3018773"/>
            <a:ext cx="1691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đà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5407068" y="3810001"/>
            <a:ext cx="413359" cy="3256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701424" y="3711229"/>
            <a:ext cx="7891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khỉ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5407067" y="4549035"/>
            <a:ext cx="413359" cy="3256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701424" y="4450263"/>
            <a:ext cx="713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hổ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5394541" y="5288071"/>
            <a:ext cx="413359" cy="3256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156542" y="5203912"/>
            <a:ext cx="10521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mèo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47712"/>
              </p:ext>
            </p:extLst>
          </p:nvPr>
        </p:nvGraphicFramePr>
        <p:xfrm>
          <a:off x="3315223" y="1575205"/>
          <a:ext cx="1986417" cy="5572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21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21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729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444196"/>
              </p:ext>
            </p:extLst>
          </p:nvPr>
        </p:nvGraphicFramePr>
        <p:xfrm>
          <a:off x="1903955" y="2931091"/>
          <a:ext cx="3397685" cy="6513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9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9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95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95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5135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601783"/>
              </p:ext>
            </p:extLst>
          </p:nvPr>
        </p:nvGraphicFramePr>
        <p:xfrm>
          <a:off x="2605415" y="3664706"/>
          <a:ext cx="2004162" cy="616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80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80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626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129701"/>
              </p:ext>
            </p:extLst>
          </p:nvPr>
        </p:nvGraphicFramePr>
        <p:xfrm>
          <a:off x="3970750" y="4457830"/>
          <a:ext cx="133089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5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5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565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345417"/>
              </p:ext>
            </p:extLst>
          </p:nvPr>
        </p:nvGraphicFramePr>
        <p:xfrm>
          <a:off x="1240078" y="5186426"/>
          <a:ext cx="2029215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64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64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0706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853937"/>
              </p:ext>
            </p:extLst>
          </p:nvPr>
        </p:nvGraphicFramePr>
        <p:xfrm>
          <a:off x="3362193" y="5203912"/>
          <a:ext cx="1939449" cy="5232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4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6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64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3221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7384092" y="5189299"/>
            <a:ext cx="8893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gấu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599084"/>
              </p:ext>
            </p:extLst>
          </p:nvPr>
        </p:nvGraphicFramePr>
        <p:xfrm>
          <a:off x="1891430" y="3018774"/>
          <a:ext cx="713984" cy="1954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3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5157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157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157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4" name="Down Arrow 23"/>
          <p:cNvSpPr/>
          <p:nvPr/>
        </p:nvSpPr>
        <p:spPr>
          <a:xfrm>
            <a:off x="2116899" y="5862181"/>
            <a:ext cx="313150" cy="3256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1603333" y="6334780"/>
            <a:ext cx="977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lợn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104154"/>
              </p:ext>
            </p:extLst>
          </p:nvPr>
        </p:nvGraphicFramePr>
        <p:xfrm>
          <a:off x="2580363" y="1495135"/>
          <a:ext cx="676404" cy="20468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6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228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228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228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7" name="Down Arrow 26"/>
          <p:cNvSpPr/>
          <p:nvPr/>
        </p:nvSpPr>
        <p:spPr>
          <a:xfrm>
            <a:off x="2770341" y="5851742"/>
            <a:ext cx="313150" cy="3256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2613767" y="6334780"/>
            <a:ext cx="649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rùa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24183"/>
              </p:ext>
            </p:extLst>
          </p:nvPr>
        </p:nvGraphicFramePr>
        <p:xfrm>
          <a:off x="3263031" y="2985733"/>
          <a:ext cx="682669" cy="2099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26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999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99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99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0" name="Down Arrow 29"/>
          <p:cNvSpPr/>
          <p:nvPr/>
        </p:nvSpPr>
        <p:spPr>
          <a:xfrm>
            <a:off x="3496850" y="5851741"/>
            <a:ext cx="313150" cy="3256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3129421" y="6343916"/>
            <a:ext cx="9206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chó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469088"/>
              </p:ext>
            </p:extLst>
          </p:nvPr>
        </p:nvGraphicFramePr>
        <p:xfrm>
          <a:off x="4634630" y="1528174"/>
          <a:ext cx="667010" cy="1399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7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9982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982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3" name="Down Arrow 32"/>
          <p:cNvSpPr/>
          <p:nvPr/>
        </p:nvSpPr>
        <p:spPr>
          <a:xfrm>
            <a:off x="4787031" y="5791849"/>
            <a:ext cx="313150" cy="3256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4627323" y="6312084"/>
            <a:ext cx="674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104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  <p:bldP spid="8" grpId="0" animBg="1"/>
      <p:bldP spid="9" grpId="0"/>
      <p:bldP spid="10" grpId="0" animBg="1"/>
      <p:bldP spid="11" grpId="0"/>
      <p:bldP spid="12" grpId="0" animBg="1"/>
      <p:bldP spid="13" grpId="0"/>
      <p:bldP spid="14" grpId="0" animBg="1"/>
      <p:bldP spid="15" grpId="0"/>
      <p:bldP spid="22" grpId="0"/>
      <p:bldP spid="24" grpId="0" animBg="1"/>
      <p:bldP spid="25" grpId="0"/>
      <p:bldP spid="27" grpId="0" animBg="1"/>
      <p:bldP spid="28" grpId="0"/>
      <p:bldP spid="30" grpId="0" animBg="1"/>
      <p:bldP spid="31" grpId="0"/>
      <p:bldP spid="33" grpId="0" animBg="1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7239" y="3093928"/>
            <a:ext cx="1440494" cy="85177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BÀI 2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35" y="0"/>
            <a:ext cx="8880954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62839" y="162838"/>
            <a:ext cx="1903956" cy="85177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BÀI 2: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66795" y="338203"/>
            <a:ext cx="9519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ĐỌC</a:t>
            </a:r>
          </a:p>
        </p:txBody>
      </p:sp>
    </p:spTree>
    <p:extLst>
      <p:ext uri="{BB962C8B-B14F-4D97-AF65-F5344CB8AC3E}">
        <p14:creationId xmlns:p14="http://schemas.microsoft.com/office/powerpoint/2010/main" val="2517151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7239" y="3093928"/>
            <a:ext cx="1440494" cy="85177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BÀI 2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35" y="0"/>
            <a:ext cx="8617906" cy="439663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62839" y="162838"/>
            <a:ext cx="1903956" cy="85177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BÀI 3:</a:t>
            </a:r>
          </a:p>
        </p:txBody>
      </p:sp>
      <p:sp>
        <p:nvSpPr>
          <p:cNvPr id="4" name="Oval Callout 3"/>
          <p:cNvSpPr/>
          <p:nvPr/>
        </p:nvSpPr>
        <p:spPr>
          <a:xfrm>
            <a:off x="112735" y="4584526"/>
            <a:ext cx="3582444" cy="1691014"/>
          </a:xfrm>
          <a:prstGeom prst="wedgeEllipse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Tìm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tiếng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chứa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các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vần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ơi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ao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ăng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?</a:t>
            </a:r>
            <a:endParaRPr lang="en-US" sz="28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5" name="Left-Right Arrow 4"/>
          <p:cNvSpPr/>
          <p:nvPr/>
        </p:nvSpPr>
        <p:spPr>
          <a:xfrm>
            <a:off x="3745283" y="5198301"/>
            <a:ext cx="1064712" cy="46346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047989" y="4478054"/>
            <a:ext cx="3131507" cy="190395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Phơi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2021477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xplosion 2 3"/>
          <p:cNvSpPr/>
          <p:nvPr/>
        </p:nvSpPr>
        <p:spPr>
          <a:xfrm>
            <a:off x="0" y="0"/>
            <a:ext cx="2968669" cy="1903956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CHIA SẺ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53436" y="1766170"/>
            <a:ext cx="64634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Loài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5781" y="2530257"/>
            <a:ext cx="7302674" cy="108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/>
                <a:ea typeface="Times New Roman"/>
                <a:cs typeface="Times New Roman"/>
              </a:rPr>
              <a:t>2.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Tìm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những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từ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ngữ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miêu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tả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vẻ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đẹp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loài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hoa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đó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.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Gia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đình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bạn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nhỏ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làm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gì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để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chuẩn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bị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đón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Tết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?</a:t>
            </a:r>
            <a:endParaRPr lang="en-US" sz="2800" dirty="0">
              <a:ea typeface="Calibri"/>
              <a:cs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5780" y="4033381"/>
            <a:ext cx="77410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/>
                <a:ea typeface="Times New Roman"/>
              </a:rPr>
              <a:t>3. </a:t>
            </a:r>
            <a:r>
              <a:rPr lang="en-US" sz="2800" dirty="0" err="1">
                <a:latin typeface="Times New Roman"/>
                <a:ea typeface="Times New Roman"/>
              </a:rPr>
              <a:t>Còn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gia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đình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em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thường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làm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gì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để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chuẩn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bị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đón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Tết</a:t>
            </a:r>
            <a:r>
              <a:rPr lang="en-US" sz="2800" dirty="0">
                <a:latin typeface="Times New Roman"/>
                <a:ea typeface="Times New Roman"/>
              </a:rPr>
              <a:t>? 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75780" y="5260932"/>
            <a:ext cx="7027101" cy="58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/>
                <a:ea typeface="Times New Roman"/>
                <a:cs typeface="Times New Roman"/>
              </a:rPr>
              <a:t>4.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Em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thích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Tết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không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?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Vì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sao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em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thích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Tết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?</a:t>
            </a:r>
            <a:endParaRPr lang="en-US" sz="2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38612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7239" y="3093928"/>
            <a:ext cx="1440494" cy="85177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BÀI 2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35" y="0"/>
            <a:ext cx="8617906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62839" y="162838"/>
            <a:ext cx="1903956" cy="85177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BÀI 4: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92054" y="327113"/>
            <a:ext cx="47473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Chép</a:t>
            </a:r>
            <a:r>
              <a:rPr lang="en-US" sz="28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28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28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8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endParaRPr lang="en-US" sz="2800" b="1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719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Words>336</Words>
  <Application>Microsoft Macintosh PowerPoint</Application>
  <PresentationFormat>On-screen Show (4:3)</PresentationFormat>
  <Paragraphs>152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 Duyen</dc:creator>
  <cp:lastModifiedBy>Nguyễn Thị Như</cp:lastModifiedBy>
  <cp:revision>34</cp:revision>
  <dcterms:created xsi:type="dcterms:W3CDTF">2020-08-06T11:51:30Z</dcterms:created>
  <dcterms:modified xsi:type="dcterms:W3CDTF">2025-01-07T07:56:38Z</dcterms:modified>
</cp:coreProperties>
</file>