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290CF-B49E-44C5-A2FA-0ED74ED1310D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AF359-B8AF-48DA-B94F-0A2CA6130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46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AF359-B8AF-48DA-B94F-0A2CA61304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5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8FAE-931A-47E4-9853-838AF2D7CCA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856-B7E3-4743-81B5-5F91610C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3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8FAE-931A-47E4-9853-838AF2D7CCA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856-B7E3-4743-81B5-5F91610C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8FAE-931A-47E4-9853-838AF2D7CCA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856-B7E3-4743-81B5-5F91610C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5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8FAE-931A-47E4-9853-838AF2D7CCA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856-B7E3-4743-81B5-5F91610C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2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8FAE-931A-47E4-9853-838AF2D7CCA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856-B7E3-4743-81B5-5F91610C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0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8FAE-931A-47E4-9853-838AF2D7CCA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856-B7E3-4743-81B5-5F91610C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0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8FAE-931A-47E4-9853-838AF2D7CCA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856-B7E3-4743-81B5-5F91610C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2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8FAE-931A-47E4-9853-838AF2D7CCA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856-B7E3-4743-81B5-5F91610C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5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8FAE-931A-47E4-9853-838AF2D7CCA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856-B7E3-4743-81B5-5F91610C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8FAE-931A-47E4-9853-838AF2D7CCA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856-B7E3-4743-81B5-5F91610C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9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8FAE-931A-47E4-9853-838AF2D7CCA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856-B7E3-4743-81B5-5F91610C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7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18FAE-931A-47E4-9853-838AF2D7CCA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1C856-B7E3-4743-81B5-5F91610C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0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4.png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NULL"/><Relationship Id="rId3" Type="http://schemas.openxmlformats.org/officeDocument/2006/relationships/audio" Target="../media/audio1.wav"/><Relationship Id="rId7" Type="http://schemas.openxmlformats.org/officeDocument/2006/relationships/image" Target="NUL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openxmlformats.org/officeDocument/2006/relationships/image" Target="NULL"/><Relationship Id="rId5" Type="http://schemas.openxmlformats.org/officeDocument/2006/relationships/image" Target="../media/image1.jfif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NUL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NULL"/><Relationship Id="rId3" Type="http://schemas.openxmlformats.org/officeDocument/2006/relationships/audio" Target="../media/audio1.wav"/><Relationship Id="rId7" Type="http://schemas.openxmlformats.org/officeDocument/2006/relationships/image" Target="NUL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11" Type="http://schemas.openxmlformats.org/officeDocument/2006/relationships/image" Target="NULL"/><Relationship Id="rId5" Type="http://schemas.openxmlformats.org/officeDocument/2006/relationships/image" Target="../media/image1.jfif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NULL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NULL"/><Relationship Id="rId3" Type="http://schemas.openxmlformats.org/officeDocument/2006/relationships/audio" Target="../media/audio1.wav"/><Relationship Id="rId7" Type="http://schemas.openxmlformats.org/officeDocument/2006/relationships/image" Target="NUL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11" Type="http://schemas.openxmlformats.org/officeDocument/2006/relationships/image" Target="NULL"/><Relationship Id="rId5" Type="http://schemas.openxmlformats.org/officeDocument/2006/relationships/image" Target="../media/image1.jfif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NULL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with a desk and a lamp&#10;&#10;Description automatically generated">
            <a:extLst>
              <a:ext uri="{FF2B5EF4-FFF2-40B4-BE49-F238E27FC236}">
                <a16:creationId xmlns:a16="http://schemas.microsoft.com/office/drawing/2014/main" id="{FA119BCA-1FBA-D518-9625-434189AE13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3923C4-28FC-9558-0DD1-E6585527E867}"/>
              </a:ext>
            </a:extLst>
          </p:cNvPr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DE7F278D-DE8A-99B7-48C6-4D11354785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5075" y="1571779"/>
            <a:ext cx="4043590" cy="50957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CD54E5-B4D9-82B5-815C-F6F5BF44B2F1}"/>
              </a:ext>
            </a:extLst>
          </p:cNvPr>
          <p:cNvSpPr txBox="1"/>
          <p:nvPr/>
        </p:nvSpPr>
        <p:spPr>
          <a:xfrm>
            <a:off x="3843130" y="649358"/>
            <a:ext cx="75934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QUANG TRUNG</a:t>
            </a:r>
          </a:p>
          <a:p>
            <a:pPr algn="ctr" defTabSz="609630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09630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  <a:p>
            <a:pPr algn="ctr" defTabSz="609630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34: ÔN TẬP ĐO LƯỜNG (TIẾT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09630"/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09630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5E</a:t>
            </a:r>
          </a:p>
          <a:p>
            <a:pPr algn="ctr" defTabSz="609630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HẠNH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088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1856529"/>
            <a:chOff x="396662" y="34642"/>
            <a:chExt cx="10753040" cy="1856529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Đường từ nhà Hùng đến trường gồm đoạn đường xuống dốc dài 650 m và đoạn đường lên dốc dài gấp đôi đoạn đường xuống dốc. Hỏi đường từ nhà Hùng đến trường dài bao nhiêu ki-lô-mét?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C82C311-110D-CDD8-301F-A0B5B63D1A78}"/>
              </a:ext>
            </a:extLst>
          </p:cNvPr>
          <p:cNvSpPr txBox="1"/>
          <p:nvPr/>
        </p:nvSpPr>
        <p:spPr>
          <a:xfrm>
            <a:off x="1025912" y="2754351"/>
            <a:ext cx="99691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 đường lên dốc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× 2 = 1 300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 từ nhà Hùng đến trường dài số ki-lô-mét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+ 1 300 = 1 950 (m)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1 950 m</a:t>
            </a: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2855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2075115"/>
            <a:chOff x="396662" y="34642"/>
            <a:chExt cx="10753040" cy="2075115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3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/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Một khu sinh thái có diện tích 128 ha. Trong đó,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vi-VN" sz="2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diện tích là rừng đặc chủng, còn lại là khu vui chơi và dịch vụ. Hỏi diện tích khu vui chơi và dịch vụ là bao nhiêu héc-ta, bao nhiêu ki-lô-mét vuông?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blipFill>
                  <a:blip r:embed="rId4"/>
                  <a:stretch>
                    <a:fillRect l="-1278" r="-1217" b="-59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48957AF-5FB6-7E3D-20C2-5B49D1223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809" y="2839346"/>
            <a:ext cx="5618074" cy="31042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11437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82C311-110D-CDD8-301F-A0B5B63D1A78}"/>
                  </a:ext>
                </a:extLst>
              </p:cNvPr>
              <p:cNvSpPr txBox="1"/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</a:t>
                </a:r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 giải: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rừng đặc chủng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=112 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khu vui chơi và dịch vụ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 – 112 = 16 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Đổi 16 ha =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16 ha;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82C311-110D-CDD8-301F-A0B5B63D1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blipFill>
                <a:blip r:embed="rId4"/>
                <a:stretch>
                  <a:fillRect t="-2350" r="-1162" b="-4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150560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237703D7-AF5E-4967-9626-688BCC293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61" y="656102"/>
            <a:ext cx="7193903" cy="57917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8317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810088"/>
            <a:chOff x="396662" y="34642"/>
            <a:chExt cx="10753040" cy="810088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0F51205-447B-429D-DEBB-03DF22C3A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78" y="1517146"/>
            <a:ext cx="10600701" cy="21962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D65EE0-2135-5FBF-AA5F-03DCC50E0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3969" y="3806283"/>
            <a:ext cx="5486284" cy="228270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00BF69-D099-E120-60A7-87E8F79820D1}"/>
              </a:ext>
            </a:extLst>
          </p:cNvPr>
          <p:cNvSpPr/>
          <p:nvPr/>
        </p:nvSpPr>
        <p:spPr>
          <a:xfrm>
            <a:off x="3720791" y="2304587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F72C5AA-7EA3-9CCF-99FC-2BE8A243B1EA}"/>
              </a:ext>
            </a:extLst>
          </p:cNvPr>
          <p:cNvSpPr/>
          <p:nvPr/>
        </p:nvSpPr>
        <p:spPr>
          <a:xfrm>
            <a:off x="9348439" y="2312021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07B5D9-EEE7-9BCD-43AC-D465A962B630}"/>
              </a:ext>
            </a:extLst>
          </p:cNvPr>
          <p:cNvSpPr/>
          <p:nvPr/>
        </p:nvSpPr>
        <p:spPr>
          <a:xfrm>
            <a:off x="6482576" y="4575718"/>
            <a:ext cx="921834" cy="7657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8650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nowy landscape with a tree and buildings in the background&#10;&#10;Description automatically generated">
            <a:extLst>
              <a:ext uri="{FF2B5EF4-FFF2-40B4-BE49-F238E27FC236}">
                <a16:creationId xmlns:a16="http://schemas.microsoft.com/office/drawing/2014/main" id="{80BEFCFC-5377-67CA-CA30-75AA1EE7F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pic>
        <p:nvPicPr>
          <p:cNvPr id="25" name="Picture 2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1235DC69-B096-82C4-D965-3292CCDEBA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358999" y="1592712"/>
            <a:ext cx="4043590" cy="5095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98F9A-450F-0C2B-C0F8-3A18E5A15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340" y="776935"/>
            <a:ext cx="7242676" cy="3609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7483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45378 -0.003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8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29C9B6-2328-9593-6FBB-B4643FD89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809" y="2122144"/>
            <a:ext cx="11229805" cy="1877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3296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room with a desk and a lamp&#10;&#10;Description automatically generated">
            <a:extLst>
              <a:ext uri="{FF2B5EF4-FFF2-40B4-BE49-F238E27FC236}">
                <a16:creationId xmlns:a16="http://schemas.microsoft.com/office/drawing/2014/main" id="{5035DA2E-93A9-9C12-626C-BD775E7E57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A3D447E-EA16-B75A-C8B9-163CEACA50C3}"/>
              </a:ext>
            </a:extLst>
          </p:cNvPr>
          <p:cNvGrpSpPr/>
          <p:nvPr/>
        </p:nvGrpSpPr>
        <p:grpSpPr>
          <a:xfrm>
            <a:off x="341542" y="3191076"/>
            <a:ext cx="8019738" cy="2892582"/>
            <a:chOff x="749508" y="2986094"/>
            <a:chExt cx="8180809" cy="3027739"/>
          </a:xfrm>
        </p:grpSpPr>
        <p:sp>
          <p:nvSpPr>
            <p:cNvPr id="10" name="Hình chữ nhật: Góc Tròn 6">
              <a:extLst>
                <a:ext uri="{FF2B5EF4-FFF2-40B4-BE49-F238E27FC236}">
                  <a16:creationId xmlns:a16="http://schemas.microsoft.com/office/drawing/2014/main" id="{AE59CB48-D9CB-D81B-61AB-BFC98C050433}"/>
                </a:ext>
              </a:extLst>
            </p:cNvPr>
            <p:cNvSpPr/>
            <p:nvPr/>
          </p:nvSpPr>
          <p:spPr>
            <a:xfrm>
              <a:off x="749508" y="2986094"/>
              <a:ext cx="8180809" cy="3027739"/>
            </a:xfrm>
            <a:custGeom>
              <a:avLst/>
              <a:gdLst>
                <a:gd name="connsiteX0" fmla="*/ 0 w 8180809"/>
                <a:gd name="connsiteY0" fmla="*/ 504633 h 3027739"/>
                <a:gd name="connsiteX1" fmla="*/ 504633 w 8180809"/>
                <a:gd name="connsiteY1" fmla="*/ 0 h 3027739"/>
                <a:gd name="connsiteX2" fmla="*/ 7676176 w 8180809"/>
                <a:gd name="connsiteY2" fmla="*/ 0 h 3027739"/>
                <a:gd name="connsiteX3" fmla="*/ 8180809 w 8180809"/>
                <a:gd name="connsiteY3" fmla="*/ 504633 h 3027739"/>
                <a:gd name="connsiteX4" fmla="*/ 8180809 w 8180809"/>
                <a:gd name="connsiteY4" fmla="*/ 2523106 h 3027739"/>
                <a:gd name="connsiteX5" fmla="*/ 7676176 w 8180809"/>
                <a:gd name="connsiteY5" fmla="*/ 3027739 h 3027739"/>
                <a:gd name="connsiteX6" fmla="*/ 504633 w 8180809"/>
                <a:gd name="connsiteY6" fmla="*/ 3027739 h 3027739"/>
                <a:gd name="connsiteX7" fmla="*/ 0 w 8180809"/>
                <a:gd name="connsiteY7" fmla="*/ 2523106 h 3027739"/>
                <a:gd name="connsiteX8" fmla="*/ 0 w 8180809"/>
                <a:gd name="connsiteY8" fmla="*/ 504633 h 302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0809" h="3027739" fill="none" extrusionOk="0">
                  <a:moveTo>
                    <a:pt x="0" y="504633"/>
                  </a:moveTo>
                  <a:cubicBezTo>
                    <a:pt x="-43393" y="228630"/>
                    <a:pt x="221332" y="26121"/>
                    <a:pt x="504633" y="0"/>
                  </a:cubicBezTo>
                  <a:cubicBezTo>
                    <a:pt x="3563058" y="77600"/>
                    <a:pt x="4576193" y="-27269"/>
                    <a:pt x="7676176" y="0"/>
                  </a:cubicBezTo>
                  <a:cubicBezTo>
                    <a:pt x="7982534" y="-36484"/>
                    <a:pt x="8188812" y="228288"/>
                    <a:pt x="8180809" y="504633"/>
                  </a:cubicBezTo>
                  <a:cubicBezTo>
                    <a:pt x="8289809" y="1251078"/>
                    <a:pt x="8102600" y="1845485"/>
                    <a:pt x="8180809" y="2523106"/>
                  </a:cubicBezTo>
                  <a:cubicBezTo>
                    <a:pt x="8172814" y="2798680"/>
                    <a:pt x="7932484" y="3037615"/>
                    <a:pt x="7676176" y="3027739"/>
                  </a:cubicBezTo>
                  <a:cubicBezTo>
                    <a:pt x="6441749" y="3076916"/>
                    <a:pt x="3126006" y="2905037"/>
                    <a:pt x="504633" y="3027739"/>
                  </a:cubicBezTo>
                  <a:cubicBezTo>
                    <a:pt x="223755" y="3044462"/>
                    <a:pt x="-5737" y="2806746"/>
                    <a:pt x="0" y="2523106"/>
                  </a:cubicBezTo>
                  <a:cubicBezTo>
                    <a:pt x="47022" y="1854249"/>
                    <a:pt x="104569" y="830818"/>
                    <a:pt x="0" y="504633"/>
                  </a:cubicBezTo>
                  <a:close/>
                </a:path>
                <a:path w="8180809" h="3027739" stroke="0" extrusionOk="0">
                  <a:moveTo>
                    <a:pt x="0" y="504633"/>
                  </a:moveTo>
                  <a:cubicBezTo>
                    <a:pt x="20101" y="223634"/>
                    <a:pt x="245436" y="-1301"/>
                    <a:pt x="504633" y="0"/>
                  </a:cubicBezTo>
                  <a:cubicBezTo>
                    <a:pt x="3557881" y="-129276"/>
                    <a:pt x="5262605" y="-77778"/>
                    <a:pt x="7676176" y="0"/>
                  </a:cubicBezTo>
                  <a:cubicBezTo>
                    <a:pt x="7940039" y="-47303"/>
                    <a:pt x="8172598" y="273277"/>
                    <a:pt x="8180809" y="504633"/>
                  </a:cubicBezTo>
                  <a:cubicBezTo>
                    <a:pt x="8262408" y="1211327"/>
                    <a:pt x="8335109" y="1888049"/>
                    <a:pt x="8180809" y="2523106"/>
                  </a:cubicBezTo>
                  <a:cubicBezTo>
                    <a:pt x="8186716" y="2814264"/>
                    <a:pt x="7951184" y="3028994"/>
                    <a:pt x="7676176" y="3027739"/>
                  </a:cubicBezTo>
                  <a:cubicBezTo>
                    <a:pt x="6955415" y="3071959"/>
                    <a:pt x="3428745" y="2998357"/>
                    <a:pt x="504633" y="3027739"/>
                  </a:cubicBezTo>
                  <a:cubicBezTo>
                    <a:pt x="217792" y="2996462"/>
                    <a:pt x="-37357" y="2793173"/>
                    <a:pt x="0" y="2523106"/>
                  </a:cubicBezTo>
                  <a:cubicBezTo>
                    <a:pt x="-159954" y="2016527"/>
                    <a:pt x="22140" y="1461846"/>
                    <a:pt x="0" y="50463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C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BFFAB"/>
                </a:solidFill>
              </a:endParaRPr>
            </a:p>
          </p:txBody>
        </p:sp>
        <p:sp>
          <p:nvSpPr>
            <p:cNvPr id="11" name="Hộp Văn bản 25">
              <a:extLst>
                <a:ext uri="{FF2B5EF4-FFF2-40B4-BE49-F238E27FC236}">
                  <a16:creationId xmlns:a16="http://schemas.microsoft.com/office/drawing/2014/main" id="{67847A4F-70A5-E3F9-1D06-13953329F09B}"/>
                </a:ext>
              </a:extLst>
            </p:cNvPr>
            <p:cNvSpPr txBox="1"/>
            <p:nvPr/>
          </p:nvSpPr>
          <p:spPr>
            <a:xfrm>
              <a:off x="941146" y="3133191"/>
              <a:ext cx="7938697" cy="28027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giơ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giơ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chiến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thắng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5" name="Picture 1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B4E9BDD3-24F6-97F1-7814-17862364E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>
            <a:off x="8502220" y="1783989"/>
            <a:ext cx="3891958" cy="49046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058101-3D05-4B20-39CA-CE0925E33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27" y="232317"/>
            <a:ext cx="12192000" cy="2735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6D1D0-B539-4B08-7F70-B835C787AF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409" y="1890979"/>
            <a:ext cx="4133446" cy="1024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7896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room with a desk and a lamp&#10;&#10;Description automatically generated">
            <a:extLst>
              <a:ext uri="{FF2B5EF4-FFF2-40B4-BE49-F238E27FC236}">
                <a16:creationId xmlns:a16="http://schemas.microsoft.com/office/drawing/2014/main" id="{04362C81-637F-5AFA-60F9-EB46F55C35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98D0762-6804-97B6-5EEA-385074D78C73}"/>
              </a:ext>
            </a:extLst>
          </p:cNvPr>
          <p:cNvGrpSpPr/>
          <p:nvPr/>
        </p:nvGrpSpPr>
        <p:grpSpPr>
          <a:xfrm>
            <a:off x="971729" y="554853"/>
            <a:ext cx="10248541" cy="1581755"/>
            <a:chOff x="329404" y="304195"/>
            <a:chExt cx="10248541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62510821-5E35-FC02-77B0-9D37C1BB573E}"/>
                </a:ext>
              </a:extLst>
            </p:cNvPr>
            <p:cNvSpPr/>
            <p:nvPr/>
          </p:nvSpPr>
          <p:spPr>
            <a:xfrm>
              <a:off x="329404" y="304195"/>
              <a:ext cx="10248541" cy="1581755"/>
            </a:xfrm>
            <a:custGeom>
              <a:avLst/>
              <a:gdLst>
                <a:gd name="connsiteX0" fmla="*/ 0 w 10248541"/>
                <a:gd name="connsiteY0" fmla="*/ 263631 h 1581755"/>
                <a:gd name="connsiteX1" fmla="*/ 263631 w 10248541"/>
                <a:gd name="connsiteY1" fmla="*/ 0 h 1581755"/>
                <a:gd name="connsiteX2" fmla="*/ 9984910 w 10248541"/>
                <a:gd name="connsiteY2" fmla="*/ 0 h 1581755"/>
                <a:gd name="connsiteX3" fmla="*/ 10248541 w 10248541"/>
                <a:gd name="connsiteY3" fmla="*/ 263631 h 1581755"/>
                <a:gd name="connsiteX4" fmla="*/ 10248541 w 10248541"/>
                <a:gd name="connsiteY4" fmla="*/ 1318124 h 1581755"/>
                <a:gd name="connsiteX5" fmla="*/ 9984910 w 10248541"/>
                <a:gd name="connsiteY5" fmla="*/ 1581755 h 1581755"/>
                <a:gd name="connsiteX6" fmla="*/ 263631 w 10248541"/>
                <a:gd name="connsiteY6" fmla="*/ 1581755 h 1581755"/>
                <a:gd name="connsiteX7" fmla="*/ 0 w 10248541"/>
                <a:gd name="connsiteY7" fmla="*/ 1318124 h 1581755"/>
                <a:gd name="connsiteX8" fmla="*/ 0 w 10248541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8541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2715349" y="77600"/>
                    <a:pt x="8613103" y="-27269"/>
                    <a:pt x="9984910" y="0"/>
                  </a:cubicBezTo>
                  <a:cubicBezTo>
                    <a:pt x="10136065" y="-7329"/>
                    <a:pt x="10273651" y="125424"/>
                    <a:pt x="10248541" y="263631"/>
                  </a:cubicBezTo>
                  <a:cubicBezTo>
                    <a:pt x="10265274" y="466366"/>
                    <a:pt x="10239766" y="843052"/>
                    <a:pt x="10248541" y="1318124"/>
                  </a:cubicBezTo>
                  <a:cubicBezTo>
                    <a:pt x="10241449" y="1460949"/>
                    <a:pt x="10106182" y="1592484"/>
                    <a:pt x="9984910" y="1581755"/>
                  </a:cubicBezTo>
                  <a:cubicBezTo>
                    <a:pt x="6041872" y="1630932"/>
                    <a:pt x="2806558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248541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1783922" y="-129276"/>
                    <a:pt x="7969989" y="-77778"/>
                    <a:pt x="9984910" y="0"/>
                  </a:cubicBezTo>
                  <a:cubicBezTo>
                    <a:pt x="10122402" y="-25844"/>
                    <a:pt x="10246197" y="131550"/>
                    <a:pt x="10248541" y="263631"/>
                  </a:cubicBezTo>
                  <a:cubicBezTo>
                    <a:pt x="10323726" y="679011"/>
                    <a:pt x="10339664" y="982816"/>
                    <a:pt x="10248541" y="1318124"/>
                  </a:cubicBezTo>
                  <a:cubicBezTo>
                    <a:pt x="10259253" y="1486313"/>
                    <a:pt x="10123023" y="1584299"/>
                    <a:pt x="9984910" y="1581755"/>
                  </a:cubicBezTo>
                  <a:cubicBezTo>
                    <a:pt x="7368508" y="1625975"/>
                    <a:pt x="1939118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08DD8664-D955-2C15-27B1-4A5D23A7F0DE}"/>
                </a:ext>
              </a:extLst>
            </p:cNvPr>
            <p:cNvSpPr txBox="1"/>
            <p:nvPr/>
          </p:nvSpPr>
          <p:spPr>
            <a:xfrm>
              <a:off x="1297987" y="622932"/>
              <a:ext cx="838571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1. 7,34 km + 3,4 km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3E6ECC-5983-0554-1823-9CED0E6EB4A6}"/>
              </a:ext>
            </a:extLst>
          </p:cNvPr>
          <p:cNvGrpSpPr/>
          <p:nvPr/>
        </p:nvGrpSpPr>
        <p:grpSpPr>
          <a:xfrm>
            <a:off x="1231032" y="2912835"/>
            <a:ext cx="4639074" cy="1463040"/>
            <a:chOff x="1440697" y="2442596"/>
            <a:chExt cx="4639074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1E5368-B9F8-6D29-391D-4612BB3CC7CA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63019AF-7F5C-0BFD-F521-0293A69D3E9F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600DEE95-DAE5-EFE3-1AEF-5C70C0891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9832A8-E209-F3D0-B9A7-05F8526F1008}"/>
                </a:ext>
              </a:extLst>
            </p:cNvPr>
            <p:cNvSpPr txBox="1"/>
            <p:nvPr/>
          </p:nvSpPr>
          <p:spPr>
            <a:xfrm>
              <a:off x="2605658" y="2723159"/>
              <a:ext cx="3474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10,4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71397F-30C1-08B0-2BF9-A10B6A8D15FF}"/>
              </a:ext>
            </a:extLst>
          </p:cNvPr>
          <p:cNvGrpSpPr/>
          <p:nvPr/>
        </p:nvGrpSpPr>
        <p:grpSpPr>
          <a:xfrm>
            <a:off x="6478086" y="2885948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C2DF30-758A-AB14-2E8F-88DD73AD5D1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846EA74-914A-083B-BF6A-A7DF2B6B6B76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AD4446B2-D2CC-DFA0-B078-A8E54030A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44437F-C6EA-3ABE-5F69-195659EF0AD2}"/>
                </a:ext>
              </a:extLst>
            </p:cNvPr>
            <p:cNvSpPr txBox="1"/>
            <p:nvPr/>
          </p:nvSpPr>
          <p:spPr>
            <a:xfrm>
              <a:off x="7875789" y="2703064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8,9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E8433B-6C82-0D3D-A929-0B2C65377EE1}"/>
              </a:ext>
            </a:extLst>
          </p:cNvPr>
          <p:cNvGrpSpPr/>
          <p:nvPr/>
        </p:nvGrpSpPr>
        <p:grpSpPr>
          <a:xfrm>
            <a:off x="6478086" y="4725508"/>
            <a:ext cx="4608610" cy="1463040"/>
            <a:chOff x="6687751" y="4255269"/>
            <a:chExt cx="460861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808840C-4FD7-4220-026A-3E1C76D5AE42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AF673413-5E97-17F3-5487-93EA2B7FD12C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6D64BAA6-4CF6-1B49-CF0E-97592D2B4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5F6186-3686-7BE9-B660-E1A89DAAEF6E}"/>
                </a:ext>
              </a:extLst>
            </p:cNvPr>
            <p:cNvSpPr txBox="1"/>
            <p:nvPr/>
          </p:nvSpPr>
          <p:spPr>
            <a:xfrm>
              <a:off x="7902356" y="4525124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10,74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232ADC-E2A9-6029-C3BB-B28D7A012B6D}"/>
              </a:ext>
            </a:extLst>
          </p:cNvPr>
          <p:cNvGrpSpPr/>
          <p:nvPr/>
        </p:nvGrpSpPr>
        <p:grpSpPr>
          <a:xfrm>
            <a:off x="1237103" y="4679789"/>
            <a:ext cx="4512709" cy="1463040"/>
            <a:chOff x="1446768" y="4209550"/>
            <a:chExt cx="4512709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33F46CE-AAB4-4599-A464-9C1697EC7900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E398754-C8B9-5C77-E8E8-5FE9DEB490B7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0EFAC8B5-C551-65A7-699E-F47543476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D9D5AB-AE50-29B8-1343-62CF22B499B6}"/>
                </a:ext>
              </a:extLst>
            </p:cNvPr>
            <p:cNvSpPr txBox="1"/>
            <p:nvPr/>
          </p:nvSpPr>
          <p:spPr>
            <a:xfrm>
              <a:off x="2714114" y="4525124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km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8B5D3CAA-4D5A-ADB0-B27D-5952C00635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77" y="4725508"/>
            <a:ext cx="1631474" cy="13051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13493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A01FD748-B90A-CBBA-0D05-B074C1B07E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F91455D-641C-6827-CCC6-4ED414C6077C}"/>
              </a:ext>
            </a:extLst>
          </p:cNvPr>
          <p:cNvGrpSpPr/>
          <p:nvPr/>
        </p:nvGrpSpPr>
        <p:grpSpPr>
          <a:xfrm>
            <a:off x="329404" y="304195"/>
            <a:ext cx="11862597" cy="1581755"/>
            <a:chOff x="329404" y="304195"/>
            <a:chExt cx="11862597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C41CE7D5-2A2E-0BE2-0B6B-399ED3E7698A}"/>
                </a:ext>
              </a:extLst>
            </p:cNvPr>
            <p:cNvSpPr/>
            <p:nvPr/>
          </p:nvSpPr>
          <p:spPr>
            <a:xfrm>
              <a:off x="329404" y="304195"/>
              <a:ext cx="11571292" cy="1581755"/>
            </a:xfrm>
            <a:custGeom>
              <a:avLst/>
              <a:gdLst>
                <a:gd name="connsiteX0" fmla="*/ 0 w 11571292"/>
                <a:gd name="connsiteY0" fmla="*/ 263631 h 1581755"/>
                <a:gd name="connsiteX1" fmla="*/ 263631 w 11571292"/>
                <a:gd name="connsiteY1" fmla="*/ 0 h 1581755"/>
                <a:gd name="connsiteX2" fmla="*/ 11307661 w 11571292"/>
                <a:gd name="connsiteY2" fmla="*/ 0 h 1581755"/>
                <a:gd name="connsiteX3" fmla="*/ 11571292 w 11571292"/>
                <a:gd name="connsiteY3" fmla="*/ 263631 h 1581755"/>
                <a:gd name="connsiteX4" fmla="*/ 11571292 w 11571292"/>
                <a:gd name="connsiteY4" fmla="*/ 1318124 h 1581755"/>
                <a:gd name="connsiteX5" fmla="*/ 11307661 w 11571292"/>
                <a:gd name="connsiteY5" fmla="*/ 1581755 h 1581755"/>
                <a:gd name="connsiteX6" fmla="*/ 263631 w 11571292"/>
                <a:gd name="connsiteY6" fmla="*/ 1581755 h 1581755"/>
                <a:gd name="connsiteX7" fmla="*/ 0 w 11571292"/>
                <a:gd name="connsiteY7" fmla="*/ 1318124 h 1581755"/>
                <a:gd name="connsiteX8" fmla="*/ 0 w 11571292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1292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908634" y="77600"/>
                    <a:pt x="8687213" y="-27269"/>
                    <a:pt x="11307661" y="0"/>
                  </a:cubicBezTo>
                  <a:cubicBezTo>
                    <a:pt x="11458816" y="-7329"/>
                    <a:pt x="11596402" y="125424"/>
                    <a:pt x="11571292" y="263631"/>
                  </a:cubicBezTo>
                  <a:cubicBezTo>
                    <a:pt x="11588025" y="466366"/>
                    <a:pt x="11562517" y="843052"/>
                    <a:pt x="11571292" y="1318124"/>
                  </a:cubicBezTo>
                  <a:cubicBezTo>
                    <a:pt x="11564200" y="1460949"/>
                    <a:pt x="11428933" y="1592484"/>
                    <a:pt x="11307661" y="1581755"/>
                  </a:cubicBezTo>
                  <a:cubicBezTo>
                    <a:pt x="5986529" y="1630932"/>
                    <a:pt x="2685543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1571292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610396" y="-129276"/>
                    <a:pt x="9439084" y="-77778"/>
                    <a:pt x="11307661" y="0"/>
                  </a:cubicBezTo>
                  <a:cubicBezTo>
                    <a:pt x="11445153" y="-25844"/>
                    <a:pt x="11568948" y="131550"/>
                    <a:pt x="11571292" y="263631"/>
                  </a:cubicBezTo>
                  <a:cubicBezTo>
                    <a:pt x="11646477" y="679011"/>
                    <a:pt x="11662415" y="982816"/>
                    <a:pt x="11571292" y="1318124"/>
                  </a:cubicBezTo>
                  <a:cubicBezTo>
                    <a:pt x="11582004" y="1486313"/>
                    <a:pt x="11445774" y="1584299"/>
                    <a:pt x="11307661" y="1581755"/>
                  </a:cubicBezTo>
                  <a:cubicBezTo>
                    <a:pt x="7748456" y="1625975"/>
                    <a:pt x="3369760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EA4577DF-7CC4-C57F-5CE1-2F1E8DEE4F20}"/>
                </a:ext>
              </a:extLst>
            </p:cNvPr>
            <p:cNvSpPr txBox="1"/>
            <p:nvPr/>
          </p:nvSpPr>
          <p:spPr>
            <a:xfrm>
              <a:off x="2509025" y="504334"/>
              <a:ext cx="968297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2. 7,6kg - 2,5kg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AE9F44-D068-5414-8D55-5C2AF351DED1}"/>
              </a:ext>
            </a:extLst>
          </p:cNvPr>
          <p:cNvGrpSpPr/>
          <p:nvPr/>
        </p:nvGrpSpPr>
        <p:grpSpPr>
          <a:xfrm>
            <a:off x="1337327" y="2904559"/>
            <a:ext cx="4505125" cy="1463040"/>
            <a:chOff x="1440697" y="2442596"/>
            <a:chExt cx="450512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F3282AC-D6C5-3E97-596F-1B8FF70FB1D9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D9CC70F-9314-8AAD-D174-81DD48575A46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F0BDDCF9-B437-F685-D68B-F1958F37C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5A0E4B-8CE2-B101-ACA0-7923C622FA06}"/>
                </a:ext>
              </a:extLst>
            </p:cNvPr>
            <p:cNvSpPr txBox="1"/>
            <p:nvPr/>
          </p:nvSpPr>
          <p:spPr>
            <a:xfrm>
              <a:off x="2700459" y="2693695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767840-7D4F-96C5-680A-2015CE03B467}"/>
              </a:ext>
            </a:extLst>
          </p:cNvPr>
          <p:cNvGrpSpPr/>
          <p:nvPr/>
        </p:nvGrpSpPr>
        <p:grpSpPr>
          <a:xfrm>
            <a:off x="6584381" y="2877672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85792AF-F186-50C3-0C06-18977A045BC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B4B4C13-C1B6-735A-A660-194E5D89807C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C61C9441-6354-3E1A-1137-41AF502F2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70E093-5A77-2F75-869E-05ADEF46858C}"/>
                </a:ext>
              </a:extLst>
            </p:cNvPr>
            <p:cNvSpPr txBox="1"/>
            <p:nvPr/>
          </p:nvSpPr>
          <p:spPr>
            <a:xfrm>
              <a:off x="7875789" y="2661443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FDAABA-73BA-97A2-D2FE-D97CD691074A}"/>
              </a:ext>
            </a:extLst>
          </p:cNvPr>
          <p:cNvGrpSpPr/>
          <p:nvPr/>
        </p:nvGrpSpPr>
        <p:grpSpPr>
          <a:xfrm>
            <a:off x="6584381" y="471723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704FBD3-FCD7-7C1E-3E77-A65C0EB28278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A5C86F4-74B4-F1D7-2F31-3128D558189E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034E1973-14EF-DFFD-26D1-0AC2B5FD90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0F7CE1-0E20-306B-D5BA-219C0F1C0F12}"/>
                </a:ext>
              </a:extLst>
            </p:cNvPr>
            <p:cNvSpPr txBox="1"/>
            <p:nvPr/>
          </p:nvSpPr>
          <p:spPr>
            <a:xfrm>
              <a:off x="7869676" y="4459922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4,9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0B9AE6-3313-2970-C27B-AFE3ACB47243}"/>
              </a:ext>
            </a:extLst>
          </p:cNvPr>
          <p:cNvGrpSpPr/>
          <p:nvPr/>
        </p:nvGrpSpPr>
        <p:grpSpPr>
          <a:xfrm>
            <a:off x="1343398" y="4671513"/>
            <a:ext cx="4492894" cy="1463040"/>
            <a:chOff x="1446768" y="4209550"/>
            <a:chExt cx="4492894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49B67B-0763-35FD-4EDC-C48ACBC58326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F7D5305-CAE2-CC0C-318D-D1FD1BD9829D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0DAB45FC-E2A1-C520-53E8-58B551D5B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BA5F4A-AB46-080D-B7EE-078DD0DA3B3B}"/>
                </a:ext>
              </a:extLst>
            </p:cNvPr>
            <p:cNvSpPr txBox="1"/>
            <p:nvPr/>
          </p:nvSpPr>
          <p:spPr>
            <a:xfrm>
              <a:off x="2694299" y="4481917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 kg 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6E105536-CC51-5E9C-D5D7-31EF2E4681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81" y="2890249"/>
            <a:ext cx="1631474" cy="13051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76016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5658343E-7BD7-292A-9EC5-9FCF0440B7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B3E1B4C-7E33-32D1-9171-B9C523B631B0}"/>
              </a:ext>
            </a:extLst>
          </p:cNvPr>
          <p:cNvGrpSpPr/>
          <p:nvPr/>
        </p:nvGrpSpPr>
        <p:grpSpPr>
          <a:xfrm>
            <a:off x="965677" y="413511"/>
            <a:ext cx="10792918" cy="1581755"/>
            <a:chOff x="644577" y="304195"/>
            <a:chExt cx="10792918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10BD029D-A8D0-DB5C-6EC8-A953D98BE6AB}"/>
                </a:ext>
              </a:extLst>
            </p:cNvPr>
            <p:cNvSpPr/>
            <p:nvPr/>
          </p:nvSpPr>
          <p:spPr>
            <a:xfrm>
              <a:off x="644577" y="304195"/>
              <a:ext cx="10792918" cy="1581755"/>
            </a:xfrm>
            <a:custGeom>
              <a:avLst/>
              <a:gdLst>
                <a:gd name="connsiteX0" fmla="*/ 0 w 10792918"/>
                <a:gd name="connsiteY0" fmla="*/ 263631 h 1581755"/>
                <a:gd name="connsiteX1" fmla="*/ 263631 w 10792918"/>
                <a:gd name="connsiteY1" fmla="*/ 0 h 1581755"/>
                <a:gd name="connsiteX2" fmla="*/ 10529287 w 10792918"/>
                <a:gd name="connsiteY2" fmla="*/ 0 h 1581755"/>
                <a:gd name="connsiteX3" fmla="*/ 10792918 w 10792918"/>
                <a:gd name="connsiteY3" fmla="*/ 263631 h 1581755"/>
                <a:gd name="connsiteX4" fmla="*/ 10792918 w 10792918"/>
                <a:gd name="connsiteY4" fmla="*/ 1318124 h 1581755"/>
                <a:gd name="connsiteX5" fmla="*/ 10529287 w 10792918"/>
                <a:gd name="connsiteY5" fmla="*/ 1581755 h 1581755"/>
                <a:gd name="connsiteX6" fmla="*/ 263631 w 10792918"/>
                <a:gd name="connsiteY6" fmla="*/ 1581755 h 1581755"/>
                <a:gd name="connsiteX7" fmla="*/ 0 w 10792918"/>
                <a:gd name="connsiteY7" fmla="*/ 1318124 h 1581755"/>
                <a:gd name="connsiteX8" fmla="*/ 0 w 10792918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918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643743" y="77600"/>
                    <a:pt x="7828277" y="-27269"/>
                    <a:pt x="10529287" y="0"/>
                  </a:cubicBezTo>
                  <a:cubicBezTo>
                    <a:pt x="10680442" y="-7329"/>
                    <a:pt x="10818028" y="125424"/>
                    <a:pt x="10792918" y="263631"/>
                  </a:cubicBezTo>
                  <a:cubicBezTo>
                    <a:pt x="10809651" y="466366"/>
                    <a:pt x="10784143" y="843052"/>
                    <a:pt x="10792918" y="1318124"/>
                  </a:cubicBezTo>
                  <a:cubicBezTo>
                    <a:pt x="10785826" y="1460949"/>
                    <a:pt x="10650559" y="1592484"/>
                    <a:pt x="10529287" y="1581755"/>
                  </a:cubicBezTo>
                  <a:cubicBezTo>
                    <a:pt x="7399862" y="1630932"/>
                    <a:pt x="3917271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792918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528520" y="-129276"/>
                    <a:pt x="6066146" y="-77778"/>
                    <a:pt x="10529287" y="0"/>
                  </a:cubicBezTo>
                  <a:cubicBezTo>
                    <a:pt x="10666779" y="-25844"/>
                    <a:pt x="10790574" y="131550"/>
                    <a:pt x="10792918" y="263631"/>
                  </a:cubicBezTo>
                  <a:cubicBezTo>
                    <a:pt x="10868103" y="679011"/>
                    <a:pt x="10884041" y="982816"/>
                    <a:pt x="10792918" y="1318124"/>
                  </a:cubicBezTo>
                  <a:cubicBezTo>
                    <a:pt x="10803630" y="1486313"/>
                    <a:pt x="10667400" y="1584299"/>
                    <a:pt x="10529287" y="1581755"/>
                  </a:cubicBezTo>
                  <a:cubicBezTo>
                    <a:pt x="5489761" y="1625975"/>
                    <a:pt x="5194123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3B648FDB-5328-2D2E-0583-61766307F9EA}"/>
                </a:ext>
              </a:extLst>
            </p:cNvPr>
            <p:cNvSpPr txBox="1"/>
            <p:nvPr/>
          </p:nvSpPr>
          <p:spPr>
            <a:xfrm>
              <a:off x="1734474" y="598207"/>
              <a:ext cx="743411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3. 49,7 ha : 7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25EEDC-F9B8-82B7-DE93-77EEF5DBAFD7}"/>
              </a:ext>
            </a:extLst>
          </p:cNvPr>
          <p:cNvGrpSpPr/>
          <p:nvPr/>
        </p:nvGrpSpPr>
        <p:grpSpPr>
          <a:xfrm>
            <a:off x="1300751" y="2703809"/>
            <a:ext cx="4653215" cy="1463040"/>
            <a:chOff x="1440697" y="2442596"/>
            <a:chExt cx="465321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AECA3D-4F97-4F13-86DB-4D20991BBD07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0647255-FCBD-771C-0F91-CBA678DC8998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693F3F78-9AF8-7DED-43B9-98DF0EFAB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86632F-483E-4400-B020-37F6D8612EB6}"/>
                </a:ext>
              </a:extLst>
            </p:cNvPr>
            <p:cNvSpPr txBox="1"/>
            <p:nvPr/>
          </p:nvSpPr>
          <p:spPr>
            <a:xfrm>
              <a:off x="2557113" y="2677987"/>
              <a:ext cx="35367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 ha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18002A-6724-9175-B3A6-0CC66696AFF7}"/>
              </a:ext>
            </a:extLst>
          </p:cNvPr>
          <p:cNvGrpSpPr/>
          <p:nvPr/>
        </p:nvGrpSpPr>
        <p:grpSpPr>
          <a:xfrm>
            <a:off x="6547805" y="2676922"/>
            <a:ext cx="4557879" cy="1463040"/>
            <a:chOff x="6687751" y="2415709"/>
            <a:chExt cx="4557879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4CE19C8-CAC6-7948-A21F-CF659AEAA1A6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82F5CC8-0FAE-330F-355C-67C20A48ED6A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76F6BAFC-540C-1C18-1AA6-F0A116F11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209315-5D73-9262-3DC5-E5E4EED01A1A}"/>
                </a:ext>
              </a:extLst>
            </p:cNvPr>
            <p:cNvSpPr txBox="1"/>
            <p:nvPr/>
          </p:nvSpPr>
          <p:spPr>
            <a:xfrm>
              <a:off x="7887725" y="2677987"/>
              <a:ext cx="33579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7,2 ha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2F29BE-069C-6075-8847-4968033D3750}"/>
              </a:ext>
            </a:extLst>
          </p:cNvPr>
          <p:cNvGrpSpPr/>
          <p:nvPr/>
        </p:nvGrpSpPr>
        <p:grpSpPr>
          <a:xfrm>
            <a:off x="6547805" y="451648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3EBB9D7-60ED-56A5-F17D-799C9316A771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0BD81DA-B6C1-A42D-7106-86BF7D324B34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4D539C89-2C51-0793-52D2-EF68322BC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7B2CBF-ECCC-A734-2ACA-BF41C95E2DDC}"/>
                </a:ext>
              </a:extLst>
            </p:cNvPr>
            <p:cNvSpPr txBox="1"/>
            <p:nvPr/>
          </p:nvSpPr>
          <p:spPr>
            <a:xfrm>
              <a:off x="7869676" y="4497686"/>
              <a:ext cx="33940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6,9 ha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90AA21-7D05-D32A-4DF2-379F0DAE996B}"/>
              </a:ext>
            </a:extLst>
          </p:cNvPr>
          <p:cNvGrpSpPr/>
          <p:nvPr/>
        </p:nvGrpSpPr>
        <p:grpSpPr>
          <a:xfrm>
            <a:off x="1306822" y="4470763"/>
            <a:ext cx="4553292" cy="1463040"/>
            <a:chOff x="1446768" y="4209550"/>
            <a:chExt cx="4553292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F5BBE30-7424-1DEA-9E59-D8276273249A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23ACDE7-93A2-4DBA-0786-FB183279B8D2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AC7E86E6-BE7F-FF30-0149-D23ABF893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A64CC9-B311-43B8-30C1-32B793980B27}"/>
                </a:ext>
              </a:extLst>
            </p:cNvPr>
            <p:cNvSpPr txBox="1"/>
            <p:nvPr/>
          </p:nvSpPr>
          <p:spPr>
            <a:xfrm>
              <a:off x="2636401" y="4497685"/>
              <a:ext cx="33636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7,1 ha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2D0390DE-CE6E-0091-1662-2CB4EBD6C6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1" y="4548302"/>
            <a:ext cx="1631474" cy="13051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80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170D9-BF6E-2CB5-5B6B-6C013D3AC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20216E-70B8-6F6B-0570-32DB0CD49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6009" y="1690930"/>
            <a:ext cx="15915738" cy="2265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7087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lang="vi-VN" sz="4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56084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m 360 mm =              m 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tấn 205 kg =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634 cm =             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565 g =                kg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 m =             km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3 540 kg =  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2B5798-7467-8151-555F-BB0482903DE8}"/>
              </a:ext>
            </a:extLst>
          </p:cNvPr>
          <p:cNvSpPr/>
          <p:nvPr/>
        </p:nvSpPr>
        <p:spPr>
          <a:xfrm>
            <a:off x="3914079" y="2118733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06E2A6-0A11-8B5F-BD43-65E8BF70C2D4}"/>
              </a:ext>
            </a:extLst>
          </p:cNvPr>
          <p:cNvSpPr/>
          <p:nvPr/>
        </p:nvSpPr>
        <p:spPr>
          <a:xfrm>
            <a:off x="8850353" y="2103865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06B071-57B9-C04A-5F60-AF4AE4985379}"/>
              </a:ext>
            </a:extLst>
          </p:cNvPr>
          <p:cNvSpPr/>
          <p:nvPr/>
        </p:nvSpPr>
        <p:spPr>
          <a:xfrm>
            <a:off x="8474926" y="29476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CC872A-A72D-BC0C-1DC2-2E6D0C277B2F}"/>
              </a:ext>
            </a:extLst>
          </p:cNvPr>
          <p:cNvSpPr/>
          <p:nvPr/>
        </p:nvSpPr>
        <p:spPr>
          <a:xfrm>
            <a:off x="6605240" y="4542265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B95F62-DC48-CD8E-14FF-AE734A922CBB}"/>
              </a:ext>
            </a:extLst>
          </p:cNvPr>
          <p:cNvSpPr/>
          <p:nvPr/>
        </p:nvSpPr>
        <p:spPr>
          <a:xfrm>
            <a:off x="6936057" y="54083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1E6A6-EBC0-FEC0-A494-79706E40D3F5}"/>
              </a:ext>
            </a:extLst>
          </p:cNvPr>
          <p:cNvSpPr/>
          <p:nvPr/>
        </p:nvSpPr>
        <p:spPr>
          <a:xfrm>
            <a:off x="3910363" y="2115016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6205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7FC82C-BD03-1AF6-B451-5644CCD9B408}"/>
              </a:ext>
            </a:extLst>
          </p:cNvPr>
          <p:cNvSpPr/>
          <p:nvPr/>
        </p:nvSpPr>
        <p:spPr>
          <a:xfrm>
            <a:off x="8842915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8637C2-2038-A2F3-4732-274F794D23E8}"/>
              </a:ext>
            </a:extLst>
          </p:cNvPr>
          <p:cNvSpPr/>
          <p:nvPr/>
        </p:nvSpPr>
        <p:spPr>
          <a:xfrm>
            <a:off x="8486079" y="2932773"/>
            <a:ext cx="1182028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0,565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B05A46-A8D3-87A9-3F79-E14F66FF27B4}"/>
              </a:ext>
            </a:extLst>
          </p:cNvPr>
          <p:cNvSpPr/>
          <p:nvPr/>
        </p:nvSpPr>
        <p:spPr>
          <a:xfrm>
            <a:off x="6564349" y="4545982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557934-8E12-E30C-16BD-64322634B2FF}"/>
              </a:ext>
            </a:extLst>
          </p:cNvPr>
          <p:cNvSpPr/>
          <p:nvPr/>
        </p:nvSpPr>
        <p:spPr>
          <a:xfrm>
            <a:off x="692862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6614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1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65005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18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48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9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236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345 ha =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80 mm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 cm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52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2B5798-7467-8151-555F-BB0482903DE8}"/>
              </a:ext>
            </a:extLst>
          </p:cNvPr>
          <p:cNvSpPr/>
          <p:nvPr/>
        </p:nvSpPr>
        <p:spPr>
          <a:xfrm>
            <a:off x="3791416" y="2096431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06E2A6-0A11-8B5F-BD43-65E8BF70C2D4}"/>
              </a:ext>
            </a:extLst>
          </p:cNvPr>
          <p:cNvSpPr/>
          <p:nvPr/>
        </p:nvSpPr>
        <p:spPr>
          <a:xfrm>
            <a:off x="9062226" y="2115016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06B071-57B9-C04A-5F60-AF4AE4985379}"/>
              </a:ext>
            </a:extLst>
          </p:cNvPr>
          <p:cNvSpPr/>
          <p:nvPr/>
        </p:nvSpPr>
        <p:spPr>
          <a:xfrm>
            <a:off x="8742556" y="2914188"/>
            <a:ext cx="93670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CC872A-A72D-BC0C-1DC2-2E6D0C277B2F}"/>
              </a:ext>
            </a:extLst>
          </p:cNvPr>
          <p:cNvSpPr/>
          <p:nvPr/>
        </p:nvSpPr>
        <p:spPr>
          <a:xfrm>
            <a:off x="6884021" y="4586869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B95F62-DC48-CD8E-14FF-AE734A922CBB}"/>
              </a:ext>
            </a:extLst>
          </p:cNvPr>
          <p:cNvSpPr/>
          <p:nvPr/>
        </p:nvSpPr>
        <p:spPr>
          <a:xfrm>
            <a:off x="6400798" y="5397190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1E6A6-EBC0-FEC0-A494-79706E40D3F5}"/>
              </a:ext>
            </a:extLst>
          </p:cNvPr>
          <p:cNvSpPr/>
          <p:nvPr/>
        </p:nvSpPr>
        <p:spPr>
          <a:xfrm>
            <a:off x="3776548" y="2103865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518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48,09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7FC82C-BD03-1AF6-B451-5644CCD9B408}"/>
              </a:ext>
            </a:extLst>
          </p:cNvPr>
          <p:cNvSpPr/>
          <p:nvPr/>
        </p:nvSpPr>
        <p:spPr>
          <a:xfrm>
            <a:off x="9010183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2,36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8637C2-2038-A2F3-4732-274F794D23E8}"/>
              </a:ext>
            </a:extLst>
          </p:cNvPr>
          <p:cNvSpPr/>
          <p:nvPr/>
        </p:nvSpPr>
        <p:spPr>
          <a:xfrm>
            <a:off x="6850568" y="4560851"/>
            <a:ext cx="955286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B05A46-A8D3-87A9-3F79-E14F66FF27B4}"/>
              </a:ext>
            </a:extLst>
          </p:cNvPr>
          <p:cNvSpPr/>
          <p:nvPr/>
        </p:nvSpPr>
        <p:spPr>
          <a:xfrm>
            <a:off x="8705383" y="2895601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3,45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557934-8E12-E30C-16BD-64322634B2FF}"/>
              </a:ext>
            </a:extLst>
          </p:cNvPr>
          <p:cNvSpPr/>
          <p:nvPr/>
        </p:nvSpPr>
        <p:spPr>
          <a:xfrm>
            <a:off x="638221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0,52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597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17490C7-552B-4EAB-9493-DAAD325B90E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?F\uFFFD\uFFFD{933BFB93-89A2-42AE-B556-D1B6B18D2C69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34 - T2 - T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DD49B2-02E4-4BAA-BE06-A5040F02B941}:26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8D2C9A-817A-440C-A7CE-DBDB713D190D}:26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14E580-E395-4F5A-98CF-86D37928A3FA}:2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F3AD58-BEA5-41EE-AFE7-0513A4D40A1C}:2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1DAD91-7EFD-4773-BE72-C3DF20276482}:26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BB3F5A-5B70-4D3E-B5F4-FC6D9B3B21AB}:27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91FA1C-5C81-4C24-966C-A527C1F22DE3}:2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3133E0-5BCB-44D7-9967-E1D5E8CD117C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C57AD1-1F3C-4C4C-9549-D11E7C536383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F9E211-A364-41DA-A973-55DBF5A7A46D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D8A80B-8CF1-4681-84F9-486C1CD21125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4EE1F9-C19A-4BEE-B188-B667450DFE1D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112F7A-CDAF-45D0-8B78-04F5F1962095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09C4B3-0BEC-4CEB-AD50-BD63DBDAAEF0}:2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DB53A7-2FFC-4495-8E9E-88E07E1A41C5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Widescreen</PresentationFormat>
  <Paragraphs>88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B34 - T2 - T18</dc:title>
  <dc:creator>STD</dc:creator>
  <cp:lastModifiedBy>STD</cp:lastModifiedBy>
  <cp:revision>3</cp:revision>
  <dcterms:created xsi:type="dcterms:W3CDTF">2025-01-05T14:03:43Z</dcterms:created>
  <dcterms:modified xsi:type="dcterms:W3CDTF">2025-01-05T14:04:30Z</dcterms:modified>
</cp:coreProperties>
</file>