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8" r:id="rId3"/>
    <p:sldId id="259" r:id="rId4"/>
    <p:sldId id="260" r:id="rId5"/>
    <p:sldId id="261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AC7C7-657A-43AA-91ED-CFE8EF606E5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FD61B-3D1B-439C-B750-9B4AB2AC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3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D61B-3D1B-439C-B750-9B4AB2ACB1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2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8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D61B-3D1B-439C-B750-9B4AB2ACB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0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D61B-3D1B-439C-B750-9B4AB2ACB1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4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D61B-3D1B-439C-B750-9B4AB2ACB1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1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6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7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1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2640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6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2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1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CF6B-A359-4C99-89BB-69CD491930E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E9-6491-461A-BFFB-0DD47FD2E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5"/>
            <a:ext cx="12098694" cy="68055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1347" y="11903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2867" y="3137683"/>
            <a:ext cx="66710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I</a:t>
            </a:r>
          </a:p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 + 2)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4201" y="525729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Thu Hà </a:t>
            </a:r>
          </a:p>
          <a:p>
            <a:pPr algn="ctr"/>
            <a:r>
              <a:rPr lang="vi-VN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</a:p>
          <a:p>
            <a:pPr algn="ctr"/>
            <a:r>
              <a:rPr lang="en-US" sz="1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678828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8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09B6B4-2F4D-4538-9CB5-32D2B7F4638B}"/>
              </a:ext>
            </a:extLst>
          </p:cNvPr>
          <p:cNvSpPr txBox="1"/>
          <p:nvPr/>
        </p:nvSpPr>
        <p:spPr>
          <a:xfrm>
            <a:off x="382771" y="170121"/>
            <a:ext cx="943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8A95A8-F843-4FF6-9048-78A8AA262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959" y="631786"/>
            <a:ext cx="7004308" cy="60188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69E2452-3F28-4895-B7C5-C275805BA8C1}"/>
              </a:ext>
            </a:extLst>
          </p:cNvPr>
          <p:cNvCxnSpPr/>
          <p:nvPr/>
        </p:nvCxnSpPr>
        <p:spPr>
          <a:xfrm>
            <a:off x="4391247" y="1860698"/>
            <a:ext cx="1244009" cy="1158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ED744B7-25D4-4116-A769-BD31195392D5}"/>
              </a:ext>
            </a:extLst>
          </p:cNvPr>
          <p:cNvCxnSpPr>
            <a:cxnSpLocks/>
          </p:cNvCxnSpPr>
          <p:nvPr/>
        </p:nvCxnSpPr>
        <p:spPr>
          <a:xfrm flipH="1">
            <a:off x="5685505" y="1902802"/>
            <a:ext cx="107467" cy="1361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1BA8D2C-3670-46A7-AD05-DAB52A1593F0}"/>
              </a:ext>
            </a:extLst>
          </p:cNvPr>
          <p:cNvCxnSpPr>
            <a:cxnSpLocks/>
          </p:cNvCxnSpPr>
          <p:nvPr/>
        </p:nvCxnSpPr>
        <p:spPr>
          <a:xfrm flipH="1">
            <a:off x="5739238" y="1860698"/>
            <a:ext cx="1478498" cy="2590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B8AFFA7-95F6-42C5-A2D5-A70DF4F54CF4}"/>
              </a:ext>
            </a:extLst>
          </p:cNvPr>
          <p:cNvCxnSpPr>
            <a:cxnSpLocks/>
          </p:cNvCxnSpPr>
          <p:nvPr/>
        </p:nvCxnSpPr>
        <p:spPr>
          <a:xfrm>
            <a:off x="4710650" y="2974458"/>
            <a:ext cx="974855" cy="1158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8FD0DD1-97DC-4A17-A558-2B253D762689}"/>
              </a:ext>
            </a:extLst>
          </p:cNvPr>
          <p:cNvCxnSpPr>
            <a:cxnSpLocks/>
          </p:cNvCxnSpPr>
          <p:nvPr/>
        </p:nvCxnSpPr>
        <p:spPr>
          <a:xfrm>
            <a:off x="4726812" y="3956639"/>
            <a:ext cx="974855" cy="8692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78E5F72-AE58-407D-BAAE-8AA2943BD4C6}"/>
              </a:ext>
            </a:extLst>
          </p:cNvPr>
          <p:cNvCxnSpPr>
            <a:cxnSpLocks/>
          </p:cNvCxnSpPr>
          <p:nvPr/>
        </p:nvCxnSpPr>
        <p:spPr>
          <a:xfrm flipV="1">
            <a:off x="4764383" y="3857599"/>
            <a:ext cx="921122" cy="1285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FF3F8C1-B04A-48AF-B820-83E58B9FF766}"/>
              </a:ext>
            </a:extLst>
          </p:cNvPr>
          <p:cNvCxnSpPr>
            <a:cxnSpLocks/>
          </p:cNvCxnSpPr>
          <p:nvPr/>
        </p:nvCxnSpPr>
        <p:spPr>
          <a:xfrm flipV="1">
            <a:off x="5169877" y="3593806"/>
            <a:ext cx="531790" cy="2423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83E69CD-B4CD-4DCC-8EBF-E824C69B2B2A}"/>
              </a:ext>
            </a:extLst>
          </p:cNvPr>
          <p:cNvCxnSpPr>
            <a:cxnSpLocks/>
          </p:cNvCxnSpPr>
          <p:nvPr/>
        </p:nvCxnSpPr>
        <p:spPr>
          <a:xfrm flipH="1" flipV="1">
            <a:off x="5715664" y="5143447"/>
            <a:ext cx="1606055" cy="511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542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698171" y="3657599"/>
          <a:ext cx="7511142" cy="239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714">
                  <a:extLst>
                    <a:ext uri="{9D8B030D-6E8A-4147-A177-3AD203B41FA5}">
                      <a16:colId xmlns:a16="http://schemas.microsoft.com/office/drawing/2014/main" xmlns="" val="44673216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xmlns="" val="1930081809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xmlns="" val="2973545379"/>
                    </a:ext>
                  </a:extLst>
                </a:gridCol>
              </a:tblGrid>
              <a:tr h="15574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người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Ông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Việt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Na</a:t>
                      </a:r>
                    </a:p>
                    <a:p>
                      <a:r>
                        <a:rPr lang="en-US" sz="2000" dirty="0" err="1"/>
                        <a:t>Cháu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4559852"/>
                  </a:ext>
                </a:extLst>
              </a:tr>
              <a:tr h="8330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Nhím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Cánh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diều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75739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CB3763-678D-4D9A-A218-2ED6B77BC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86" y="236353"/>
            <a:ext cx="8715375" cy="2876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2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5D46764-853B-4866-963E-2CEF4C0AB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19794" y="744583"/>
            <a:ext cx="8961120" cy="5432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42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734804-E784-455E-B74B-222688A652B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OI TV2-HKI KNTT\\Tuần 1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tập ( tiết 1+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DC3DB3-182F-40D5-98E5-82619C28B0CF}:2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A8A971-FAD2-4731-9103-743D4A3E8423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529B7A-7885-4966-8F19-C8ADAF025751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3E2048-D20E-4847-B352-E05D2B568D53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ED98C4-36F9-4D65-A097-7C3BE4D92D9F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78</Words>
  <Application>Microsoft Office PowerPoint</Application>
  <PresentationFormat>Widescreen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宋体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( tiết 1+2)</dc:title>
  <dc:creator>STD_NHA</dc:creator>
  <cp:lastModifiedBy>STD_NHA</cp:lastModifiedBy>
  <cp:revision>4</cp:revision>
  <dcterms:created xsi:type="dcterms:W3CDTF">2025-01-03T02:35:56Z</dcterms:created>
  <dcterms:modified xsi:type="dcterms:W3CDTF">2025-01-07T15:08:55Z</dcterms:modified>
</cp:coreProperties>
</file>