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0" r:id="rId2"/>
    <p:sldId id="267" r:id="rId3"/>
    <p:sldId id="268" r:id="rId4"/>
    <p:sldId id="269" r:id="rId5"/>
    <p:sldId id="270" r:id="rId6"/>
    <p:sldId id="278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A4165-4859-4D96-A207-B38D587DF61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413C2-2E2B-462F-9F91-ABD7CC919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8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413C2-2E2B-462F-9F91-ABD7CC919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49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413C2-2E2B-462F-9F91-ABD7CC919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16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413C2-2E2B-462F-9F91-ABD7CC919A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62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413C2-2E2B-462F-9F91-ABD7CC919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65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413C2-2E2B-462F-9F91-ABD7CC919A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04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413C2-2E2B-462F-9F91-ABD7CC919A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19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4F6D-C47E-4039-896E-0A4CDB05AF6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299F-CCF8-4C2A-94D5-2BBC299C2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8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4F6D-C47E-4039-896E-0A4CDB05AF6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299F-CCF8-4C2A-94D5-2BBC299C2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7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4F6D-C47E-4039-896E-0A4CDB05AF6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299F-CCF8-4C2A-94D5-2BBC299C2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09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42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07116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4F6D-C47E-4039-896E-0A4CDB05AF6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299F-CCF8-4C2A-94D5-2BBC299C2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96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4F6D-C47E-4039-896E-0A4CDB05AF6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299F-CCF8-4C2A-94D5-2BBC299C2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3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4F6D-C47E-4039-896E-0A4CDB05AF6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299F-CCF8-4C2A-94D5-2BBC299C2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8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4F6D-C47E-4039-896E-0A4CDB05AF6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299F-CCF8-4C2A-94D5-2BBC299C2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0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4F6D-C47E-4039-896E-0A4CDB05AF6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299F-CCF8-4C2A-94D5-2BBC299C2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2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4F6D-C47E-4039-896E-0A4CDB05AF6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299F-CCF8-4C2A-94D5-2BBC299C2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0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4F6D-C47E-4039-896E-0A4CDB05AF6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299F-CCF8-4C2A-94D5-2BBC299C2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6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4F6D-C47E-4039-896E-0A4CDB05AF6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299F-CCF8-4C2A-94D5-2BBC299C2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3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04F6D-C47E-4039-896E-0A4CDB05AF6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D299F-CCF8-4C2A-94D5-2BBC299C2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2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2.gif"/><Relationship Id="rId26" Type="http://schemas.microsoft.com/office/2007/relationships/hdphoto" Target="../media/hdphoto10.wdp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14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20" Type="http://schemas.microsoft.com/office/2007/relationships/hdphoto" Target="../media/hdphoto7.wdp"/><Relationship Id="rId29" Type="http://schemas.microsoft.com/office/2007/relationships/hdphoto" Target="../media/hdphoto11.wdp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microsoft.com/office/2007/relationships/hdphoto" Target="../media/hdphoto9.wdp"/><Relationship Id="rId5" Type="http://schemas.microsoft.com/office/2007/relationships/hdphoto" Target="../media/hdphoto1.wdp"/><Relationship Id="rId15" Type="http://schemas.openxmlformats.org/officeDocument/2006/relationships/image" Target="../media/image10.gif"/><Relationship Id="rId23" Type="http://schemas.openxmlformats.org/officeDocument/2006/relationships/image" Target="../media/image15.png"/><Relationship Id="rId28" Type="http://schemas.openxmlformats.org/officeDocument/2006/relationships/image" Target="../media/image18.png"/><Relationship Id="rId10" Type="http://schemas.openxmlformats.org/officeDocument/2006/relationships/image" Target="../media/image7.gif"/><Relationship Id="rId19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microsoft.com/office/2007/relationships/hdphoto" Target="../media/hdphoto8.wdp"/><Relationship Id="rId27" Type="http://schemas.openxmlformats.org/officeDocument/2006/relationships/image" Target="../media/image17.gif"/><Relationship Id="rId3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8694" cy="68055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07567" y="1202390"/>
            <a:ext cx="6083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vi-VN" b="1" u="sng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298272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VÀ ĐÁNH GIÁ</a:t>
            </a:r>
          </a:p>
          <a:p>
            <a:pPr algn="ctr"/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HỌC KÌ I</a:t>
            </a:r>
          </a:p>
          <a:p>
            <a:pPr algn="ctr"/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8)</a:t>
            </a:r>
          </a:p>
        </p:txBody>
      </p:sp>
      <p:sp>
        <p:nvSpPr>
          <p:cNvPr id="6" name="Rectangle 5"/>
          <p:cNvSpPr/>
          <p:nvPr/>
        </p:nvSpPr>
        <p:spPr>
          <a:xfrm>
            <a:off x="4226767" y="4831445"/>
            <a:ext cx="345232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vi-VN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Thu Hà Lớp</a:t>
            </a:r>
            <a:r>
              <a:rPr lang="vi-VN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2E</a:t>
            </a:r>
          </a:p>
          <a:p>
            <a:pPr algn="ctr"/>
            <a:r>
              <a:rPr lang="en-US" sz="1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1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2024 - 2025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015523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F977908-68ED-46D9-895D-49718AE36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412" y="790575"/>
            <a:ext cx="9401175" cy="5276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182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977908-68ED-46D9-895D-49718AE36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412" y="790575"/>
            <a:ext cx="9401175" cy="52768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E722709-4D2F-48D2-8680-82BCFD377947}"/>
              </a:ext>
            </a:extLst>
          </p:cNvPr>
          <p:cNvSpPr/>
          <p:nvPr/>
        </p:nvSpPr>
        <p:spPr>
          <a:xfrm>
            <a:off x="1286540" y="3593805"/>
            <a:ext cx="616688" cy="329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Biển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CA55C02-4C9E-472F-B1F7-6BE5EB7CB4DF}"/>
              </a:ext>
            </a:extLst>
          </p:cNvPr>
          <p:cNvSpPr/>
          <p:nvPr/>
        </p:nvSpPr>
        <p:spPr>
          <a:xfrm>
            <a:off x="6549656" y="4561368"/>
            <a:ext cx="616688" cy="329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yên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DF3F888-AE39-40B3-8B8C-41D812BAFAA2}"/>
              </a:ext>
            </a:extLst>
          </p:cNvPr>
          <p:cNvSpPr/>
          <p:nvPr/>
        </p:nvSpPr>
        <p:spPr>
          <a:xfrm>
            <a:off x="7038753" y="5567696"/>
            <a:ext cx="744279" cy="329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Miền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060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451" y="548640"/>
            <a:ext cx="10228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11.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EDE67A-5819-4B7F-B4E3-87F3FADF0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1115268"/>
            <a:ext cx="10032274" cy="54030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50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EDE67A-5819-4B7F-B4E3-87F3FADF0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175" y="1115269"/>
            <a:ext cx="7105650" cy="50673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115CD83-54DC-43C2-A07B-B2AF6A1B4C5F}"/>
              </a:ext>
            </a:extLst>
          </p:cNvPr>
          <p:cNvSpPr/>
          <p:nvPr/>
        </p:nvSpPr>
        <p:spPr>
          <a:xfrm>
            <a:off x="2892056" y="3429000"/>
            <a:ext cx="2923953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đàn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ổ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480EA73-F52C-45DB-881E-6964B40F8273}"/>
              </a:ext>
            </a:extLst>
          </p:cNvPr>
          <p:cNvSpPr/>
          <p:nvPr/>
        </p:nvSpPr>
        <p:spPr>
          <a:xfrm>
            <a:off x="6539023" y="3429000"/>
            <a:ext cx="2923953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tắm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endParaRPr lang="en-US" sz="2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27DBDF3-330D-4822-8E8B-AE26822EB44C}"/>
              </a:ext>
            </a:extLst>
          </p:cNvPr>
          <p:cNvSpPr/>
          <p:nvPr/>
        </p:nvSpPr>
        <p:spPr>
          <a:xfrm>
            <a:off x="2892056" y="6035118"/>
            <a:ext cx="2923953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kiếm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D458509-1666-4948-869F-51AF82F9EA7F}"/>
              </a:ext>
            </a:extLst>
          </p:cNvPr>
          <p:cNvSpPr/>
          <p:nvPr/>
        </p:nvSpPr>
        <p:spPr>
          <a:xfrm>
            <a:off x="6539022" y="6036251"/>
            <a:ext cx="2923953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71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1754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5400" b="1" i="0" u="none" strike="noStrike" kern="1200" cap="none" spc="0" normalizeH="0" baseline="0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2B 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 gặp lại các bạn ở bài sau nhé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04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4633E0F-2958-4B19-BB8D-EF53B2B5AAE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 {&amp;${F07901DA-7FC5-4D2C-8D13-90B7F1D7D8FF}&quot;,&quot;C:\\Users\\Truong\\Downloads\\PPOI TV2-HKI KNTT\\Tuần 17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FIRST_PUBLISH" val="1"/>
  <p:tag name="ISPRING_ULTRA_SCORM_COURCE_TITLE" val="ôntập (tiết 8)-1"/>
  <p:tag name="ISPRING_SCORM_RATE_QUIZZES" val="0"/>
  <p:tag name="ISPRING_PRESENTATION_TITLE" val="ôntập (tiết 8)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E1ACA2-6BEC-404C-B09D-8937E8A1EB71}:28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77513C-59E8-4351-AC46-E9395359B2F8}:26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883740-327B-46CC-8864-0DD64C7B57F9}:2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90CAD6-FBFD-42DB-B192-C55D15A4FF11}:2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7ACAF2-E906-45E0-ADC9-2812CDCCCA35}:2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C8CF34-2122-4C77-8D7A-A3B87E5AC884}:27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88</Words>
  <Application>Microsoft Office PowerPoint</Application>
  <PresentationFormat>Widescreen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ôntập (tiết 8)-1</dc:title>
  <dc:creator>STD_NHA</dc:creator>
  <cp:lastModifiedBy>STD_NHA</cp:lastModifiedBy>
  <cp:revision>5</cp:revision>
  <dcterms:created xsi:type="dcterms:W3CDTF">2025-01-03T02:38:54Z</dcterms:created>
  <dcterms:modified xsi:type="dcterms:W3CDTF">2025-01-07T15:13:29Z</dcterms:modified>
</cp:coreProperties>
</file>