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8" r:id="rId4"/>
    <p:sldId id="263" r:id="rId5"/>
    <p:sldId id="257" r:id="rId6"/>
    <p:sldId id="264" r:id="rId7"/>
    <p:sldId id="266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D868D-5ECC-40E1-A055-6590ED56414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D8364-667F-4AA5-82A4-58482D8F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77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D8364-667F-4AA5-82A4-58482D8F1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5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0156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192F-018F-414F-B3F9-93E81EF29C2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C371-D4DA-449F-8A7D-F37A785A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0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192F-018F-414F-B3F9-93E81EF29C2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C371-D4DA-449F-8A7D-F37A785A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2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192F-018F-414F-B3F9-93E81EF29C2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C371-D4DA-449F-8A7D-F37A785A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45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5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5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192F-018F-414F-B3F9-93E81EF29C2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C371-D4DA-449F-8A7D-F37A785A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9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192F-018F-414F-B3F9-93E81EF29C2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C371-D4DA-449F-8A7D-F37A785A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1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192F-018F-414F-B3F9-93E81EF29C2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C371-D4DA-449F-8A7D-F37A785A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4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192F-018F-414F-B3F9-93E81EF29C2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C371-D4DA-449F-8A7D-F37A785A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3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192F-018F-414F-B3F9-93E81EF29C2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C371-D4DA-449F-8A7D-F37A785A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8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192F-018F-414F-B3F9-93E81EF29C2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C371-D4DA-449F-8A7D-F37A785A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9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192F-018F-414F-B3F9-93E81EF29C2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C371-D4DA-449F-8A7D-F37A785A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8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192F-018F-414F-B3F9-93E81EF29C2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C371-D4DA-449F-8A7D-F37A785A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9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F192F-018F-414F-B3F9-93E81EF29C2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CC371-D4DA-449F-8A7D-F37A785A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microsoft.com/office/2007/relationships/hdphoto" Target="../media/hdphoto1.wdp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9320" y="754144"/>
            <a:ext cx="4864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2287" y="2309634"/>
            <a:ext cx="6400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16 : VÒNG ĐỜI VÀ SỰ PHÁT TRIỂN CỦA ĐỘNG VẬT ( TIẾT 1)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7782" y="5744702"/>
            <a:ext cx="4732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3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64264CA-DD1A-42C4-ADCD-DE6B057E6D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0" t="64301" r="35611" b="1638"/>
          <a:stretch/>
        </p:blipFill>
        <p:spPr>
          <a:xfrm>
            <a:off x="7622693" y="434179"/>
            <a:ext cx="4817599" cy="450027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xmlns="" id="{C4F272C9-F0AE-F4B0-2751-DE5BD4B0EDDE}"/>
              </a:ext>
            </a:extLst>
          </p:cNvPr>
          <p:cNvSpPr/>
          <p:nvPr/>
        </p:nvSpPr>
        <p:spPr>
          <a:xfrm rot="11112132">
            <a:off x="378378" y="759605"/>
            <a:ext cx="7362836" cy="406496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con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endParaRPr lang="en-US" dirty="0"/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xmlns="" id="{F9E67DE8-5B42-BC73-DD6F-88CF1811E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993" y="1307054"/>
            <a:ext cx="680607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altLang="en-US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altLang="en-US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altLang="en-US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altLang="en-US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altLang="en-US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en-US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altLang="en-US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altLang="en-US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altLang="en-US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altLang="en-US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altLang="en-US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en-US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altLang="en-US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altLang="en-US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86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447"/>
            <a:ext cx="12192000" cy="5472261"/>
          </a:xfrm>
        </p:spPr>
      </p:pic>
      <p:sp>
        <p:nvSpPr>
          <p:cNvPr id="7" name="TextBox 6"/>
          <p:cNvSpPr txBox="1"/>
          <p:nvPr/>
        </p:nvSpPr>
        <p:spPr>
          <a:xfrm>
            <a:off x="1046375" y="141402"/>
            <a:ext cx="9398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170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xmlns="" id="{D36BBD45-F213-4F68-B37B-AC56AF0EF7B9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xmlns="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xmlns="" id="{41963B24-EFB3-481D-B566-FACAC77F48AA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xmlns="" id="{526CF1DF-E40C-44BF-835B-EAD31A2112F5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73351" y="1926952"/>
            <a:ext cx="4945599" cy="66575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53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2841"/>
          </a:xfrm>
        </p:spPr>
      </p:pic>
      <p:sp>
        <p:nvSpPr>
          <p:cNvPr id="5" name="TextBox 4"/>
          <p:cNvSpPr txBox="1"/>
          <p:nvPr/>
        </p:nvSpPr>
        <p:spPr>
          <a:xfrm>
            <a:off x="75414" y="0"/>
            <a:ext cx="8173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906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3905" y="2205872"/>
            <a:ext cx="751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xmlns="" id="{349FEC3C-44C5-E4C4-4DFF-A6268B017657}"/>
              </a:ext>
            </a:extLst>
          </p:cNvPr>
          <p:cNvSpPr/>
          <p:nvPr/>
        </p:nvSpPr>
        <p:spPr>
          <a:xfrm>
            <a:off x="1461155" y="1168924"/>
            <a:ext cx="9021451" cy="34775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8EEE2EE-4E6D-275D-C577-90CD2A0C44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96" b="82593" l="13073" r="94792">
                        <a14:foregroundMark x1="46406" y1="40000" x2="48385" y2="65926"/>
                        <a14:foregroundMark x1="48385" y1="65926" x2="49479" y2="68704"/>
                        <a14:foregroundMark x1="46719" y1="78148" x2="46216" y2="80673"/>
                        <a14:foregroundMark x1="67188" y1="48796" x2="66875" y2="67500"/>
                        <a14:foregroundMark x1="72500" y1="51481" x2="70156" y2="50463"/>
                        <a14:foregroundMark x1="45208" y1="50093" x2="46094" y2="60370"/>
                        <a14:foregroundMark x1="43594" y1="53519" x2="44844" y2="55926"/>
                        <a14:foregroundMark x1="43490" y1="44630" x2="45104" y2="47593"/>
                        <a14:foregroundMark x1="47760" y1="36852" x2="51302" y2="36574"/>
                        <a14:foregroundMark x1="45417" y1="67222" x2="45208" y2="69722"/>
                        <a14:foregroundMark x1="45781" y1="67130" x2="45833" y2="67870"/>
                        <a14:foregroundMark x1="89271" y1="62963" x2="89271" y2="62963"/>
                        <a14:foregroundMark x1="60990" y1="62222" x2="63594" y2="62407"/>
                        <a14:foregroundMark x1="58073" y1="70093" x2="59635" y2="70556"/>
                        <a14:foregroundMark x1="58750" y1="68426" x2="58333" y2="69722"/>
                        <a14:foregroundMark x1="51979" y1="80833" x2="52031" y2="80185"/>
                        <a14:foregroundMark x1="94427" y1="60185" x2="94792" y2="59815"/>
                        <a14:foregroundMark x1="66719" y1="60833" x2="67865" y2="65463"/>
                        <a14:foregroundMark x1="13073" y1="33796" x2="13073" y2="33796"/>
                        <a14:foregroundMark x1="13073" y1="33796" x2="13073" y2="33796"/>
                        <a14:foregroundMark x1="59115" y1="57963" x2="58594" y2="63519"/>
                        <a14:foregroundMark x1="59792" y1="71019" x2="60260" y2="74722"/>
                        <a14:foregroundMark x1="58177" y1="69537" x2="57448" y2="74722"/>
                        <a14:backgroundMark x1="41875" y1="60833" x2="41719" y2="58796"/>
                        <a14:backgroundMark x1="41563" y1="62222" x2="41563" y2="59537"/>
                        <a14:backgroundMark x1="54635" y1="73889" x2="55260" y2="78889"/>
                        <a14:backgroundMark x1="50833" y1="83611" x2="54323" y2="81759"/>
                        <a14:backgroundMark x1="44948" y1="82037" x2="46719" y2="82685"/>
                        <a14:backgroundMark x1="57135" y1="54074" x2="55313" y2="62407"/>
                        <a14:backgroundMark x1="55625" y1="48981" x2="55365" y2="53056"/>
                        <a14:backgroundMark x1="55469" y1="43981" x2="55573" y2="50370"/>
                        <a14:backgroundMark x1="55885" y1="50833" x2="55625" y2="48889"/>
                        <a14:backgroundMark x1="82344" y1="39167" x2="82708" y2="38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57" t="34063" r="25384" b="15979"/>
          <a:stretch/>
        </p:blipFill>
        <p:spPr>
          <a:xfrm>
            <a:off x="9229118" y="3423616"/>
            <a:ext cx="2506975" cy="31592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7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CC7F24C-9365-4352-A5C9-AE39248E41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449" y="589695"/>
            <a:ext cx="7901101" cy="4834547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xmlns="" id="{2FC4238D-D1DE-4450-895E-B15DFB653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780" r="100000">
                        <a14:backgroundMark x1="16098" y1="93976" x2="40000" y2="99598"/>
                        <a14:backgroundMark x1="74146" y1="96386" x2="92195" y2="94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8" y="4095619"/>
            <a:ext cx="2307774" cy="2803100"/>
          </a:xfrm>
          <a:prstGeom prst="rect">
            <a:avLst/>
          </a:prstGeom>
        </p:spPr>
      </p:pic>
      <p:pic>
        <p:nvPicPr>
          <p:cNvPr id="5" name="图片 20">
            <a:extLst>
              <a:ext uri="{FF2B5EF4-FFF2-40B4-BE49-F238E27FC236}">
                <a16:creationId xmlns:a16="http://schemas.microsoft.com/office/drawing/2014/main" xmlns="" id="{74A781E1-6246-46E9-902F-3D3F9ABD0B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t="-987" r="-3110" b="987"/>
          <a:stretch/>
        </p:blipFill>
        <p:spPr>
          <a:xfrm flipH="1">
            <a:off x="9290800" y="2662097"/>
            <a:ext cx="2901200" cy="4277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346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99F1605-ED37-4030-8B29-F9DDDBF55CD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}blj{9B28F368-3356-4B67-8183-EE6F4C302E63}&quot;,&quot;C:\\Users\\PHUONG NGUYE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Vòng đời và sự phát triển của đv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2AE7BF-97B4-4762-9B07-12DA7FD8A25C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080065-E865-4A83-833B-8E4E8C4BEB75}:2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33BB8F-92A7-4D12-821D-91BBD67D1490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F909E4-D4AD-4B57-9CD2-B3C46F3EB14B}:2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D475BC-8FB1-4F36-9B42-7C4101C2684D}:2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97A198-9DCE-4129-AF7A-08F81830E2D7}:2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  <p:tag name="GENSWF_SLIDE_UID" val="{CA68FFC9-B6F0-4257-A028-DA3B6684041D}:2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151</Words>
  <Application>Microsoft Office PowerPoint</Application>
  <PresentationFormat>Widescreen</PresentationFormat>
  <Paragraphs>14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Georgia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Vòng đời và sự phát triển của đv</dc:title>
  <dc:creator>PHUONG NGUYEN</dc:creator>
  <cp:lastModifiedBy>STD_NHA</cp:lastModifiedBy>
  <cp:revision>7</cp:revision>
  <dcterms:created xsi:type="dcterms:W3CDTF">2025-01-07T00:50:14Z</dcterms:created>
  <dcterms:modified xsi:type="dcterms:W3CDTF">2025-01-09T15:04:04Z</dcterms:modified>
</cp:coreProperties>
</file>