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9" r:id="rId2"/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03C8C-00F0-4C15-804D-F4B112E1BA8C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08961-E90F-4F8E-8F66-35CD9F9F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6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549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9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1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1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5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1DC0A-1370-4CD3-A4EB-1377E23D5A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0E94-D023-49AB-A359-B3C3F050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9421" y="0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2867" y="3137683"/>
            <a:ext cx="66710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I</a:t>
            </a:r>
          </a:p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 + 4)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4201" y="525729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AFD198-B73D-8D7B-76AD-55BDFCD0F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6743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CBEBA727-938B-4B9B-BA0D-4137C430FDFB}"/>
              </a:ext>
            </a:extLst>
          </p:cNvPr>
          <p:cNvSpPr/>
          <p:nvPr/>
        </p:nvSpPr>
        <p:spPr>
          <a:xfrm>
            <a:off x="1027430" y="638744"/>
            <a:ext cx="8307956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70D577-1A5D-4FC9-BD39-7D4E3947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42" y="1623125"/>
            <a:ext cx="9067800" cy="32289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E0F8CFC-CD5A-4A18-8390-168AC315C179}"/>
              </a:ext>
            </a:extLst>
          </p:cNvPr>
          <p:cNvSpPr/>
          <p:nvPr/>
        </p:nvSpPr>
        <p:spPr>
          <a:xfrm>
            <a:off x="2784212" y="4951449"/>
            <a:ext cx="6188148" cy="16161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1E4FD3CF-C085-4755-89BA-A7EB842C17B4}"/>
              </a:ext>
            </a:extLst>
          </p:cNvPr>
          <p:cNvSpPr/>
          <p:nvPr/>
        </p:nvSpPr>
        <p:spPr>
          <a:xfrm>
            <a:off x="5677786" y="1722474"/>
            <a:ext cx="4455042" cy="15982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B3A0A3-5A47-4454-88D5-D852370B40CC}"/>
              </a:ext>
            </a:extLst>
          </p:cNvPr>
          <p:cNvSpPr/>
          <p:nvPr/>
        </p:nvSpPr>
        <p:spPr>
          <a:xfrm>
            <a:off x="0" y="-50062"/>
            <a:ext cx="7006856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3C668A-F705-4EC1-AA34-E5AF7DB5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21" y="1275353"/>
            <a:ext cx="8591550" cy="1819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07CA0FF-CEAA-4730-987F-B7B359D06150}"/>
              </a:ext>
            </a:extLst>
          </p:cNvPr>
          <p:cNvSpPr/>
          <p:nvPr/>
        </p:nvSpPr>
        <p:spPr>
          <a:xfrm>
            <a:off x="2519916" y="2977116"/>
            <a:ext cx="7251405" cy="11164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2EFB5EF-21F7-466F-A855-1522A8FE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34" y="4420043"/>
            <a:ext cx="8429625" cy="9525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0A7C549-B275-4E49-80AB-18CD9DCBEA22}"/>
              </a:ext>
            </a:extLst>
          </p:cNvPr>
          <p:cNvSpPr/>
          <p:nvPr/>
        </p:nvSpPr>
        <p:spPr>
          <a:xfrm>
            <a:off x="2289543" y="5418950"/>
            <a:ext cx="7251405" cy="11164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7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FFC93-7AA8-40D1-8409-0A50BE748E09}:5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123</Words>
  <Application>Microsoft Office PowerPoint</Application>
  <PresentationFormat>Widescreen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宋体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3</cp:revision>
  <dcterms:created xsi:type="dcterms:W3CDTF">2025-01-03T02:38:14Z</dcterms:created>
  <dcterms:modified xsi:type="dcterms:W3CDTF">2025-01-09T16:07:02Z</dcterms:modified>
</cp:coreProperties>
</file>