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7" r:id="rId2"/>
    <p:sldId id="264" r:id="rId3"/>
    <p:sldId id="265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57AEA-C16E-466B-B667-C82092A4DE73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70B3D-9778-4BD8-9F47-02E3DAA2C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1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48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5FA6-A639-4BAD-8980-17E0BF42BC5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2A20-3C3E-484C-98CE-5C02CF30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1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5FA6-A639-4BAD-8980-17E0BF42BC5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2A20-3C3E-484C-98CE-5C02CF30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3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5FA6-A639-4BAD-8980-17E0BF42BC5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2A20-3C3E-484C-98CE-5C02CF30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3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25381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5FA6-A639-4BAD-8980-17E0BF42BC5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2A20-3C3E-484C-98CE-5C02CF30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7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5FA6-A639-4BAD-8980-17E0BF42BC5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2A20-3C3E-484C-98CE-5C02CF30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4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5FA6-A639-4BAD-8980-17E0BF42BC5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2A20-3C3E-484C-98CE-5C02CF30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8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5FA6-A639-4BAD-8980-17E0BF42BC5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2A20-3C3E-484C-98CE-5C02CF30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6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5FA6-A639-4BAD-8980-17E0BF42BC5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2A20-3C3E-484C-98CE-5C02CF30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8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5FA6-A639-4BAD-8980-17E0BF42BC5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2A20-3C3E-484C-98CE-5C02CF30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7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5FA6-A639-4BAD-8980-17E0BF42BC5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2A20-3C3E-484C-98CE-5C02CF30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5FA6-A639-4BAD-8980-17E0BF42BC5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2A20-3C3E-484C-98CE-5C02CF30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6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A5FA6-A639-4BAD-8980-17E0BF42BC5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82A20-3C3E-484C-98CE-5C02CF30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6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59f7d1966f7424a7bb26eb2650b6f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1864995"/>
            <a:ext cx="12200890" cy="4978400"/>
          </a:xfrm>
          <a:prstGeom prst="rect">
            <a:avLst/>
          </a:prstGeom>
        </p:spPr>
      </p:pic>
      <p:pic>
        <p:nvPicPr>
          <p:cNvPr id="7" name="图片 6" descr="E:\素材\卡通\6c15d9f7fcf645b55bbd0c997ed8f306.png6c15d9f7fcf645b55bbd0c997ed8f30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39421" y="0"/>
            <a:ext cx="9364345" cy="6814185"/>
          </a:xfrm>
          <a:prstGeom prst="rect">
            <a:avLst/>
          </a:prstGeom>
        </p:spPr>
      </p:pic>
      <p:pic>
        <p:nvPicPr>
          <p:cNvPr id="16" name="图片 15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393045" y="1491615"/>
            <a:ext cx="998855" cy="999490"/>
          </a:xfrm>
          <a:prstGeom prst="rect">
            <a:avLst/>
          </a:prstGeom>
        </p:spPr>
      </p:pic>
      <p:pic>
        <p:nvPicPr>
          <p:cNvPr id="17" name="图片 16" descr="E:\素材\卡通\3896e60656130bde216a5d9f9217dcc2.png3896e60656130bde216a5d9f9217dcc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3505835"/>
            <a:ext cx="1956435" cy="3352165"/>
          </a:xfrm>
          <a:prstGeom prst="rect">
            <a:avLst/>
          </a:prstGeom>
        </p:spPr>
      </p:pic>
      <p:pic>
        <p:nvPicPr>
          <p:cNvPr id="18" name="图片 17" descr="E:\素材\卡通\e6242b6bd4fa7fa1d2cf0ac7212dcf8c.pnge6242b6bd4fa7fa1d2cf0ac7212dcf8c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895815" y="2606675"/>
            <a:ext cx="2200275" cy="4251325"/>
          </a:xfrm>
          <a:prstGeom prst="rect">
            <a:avLst/>
          </a:prstGeom>
        </p:spPr>
      </p:pic>
      <p:pic>
        <p:nvPicPr>
          <p:cNvPr id="21" name="图片 20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960000">
            <a:off x="181807" y="181327"/>
            <a:ext cx="1133475" cy="1134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8256" y="986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2867" y="3137683"/>
            <a:ext cx="667103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ĐÁNH GIÁ</a:t>
            </a:r>
          </a:p>
          <a:p>
            <a:pPr algn="ctr"/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HỌC KÌ I</a:t>
            </a:r>
          </a:p>
          <a:p>
            <a:pPr algn="ctr"/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5 + 6)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44201" y="5257290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vi-VN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 sz="20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D657D5-224C-FAAA-B1C9-147ADBDC76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882151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593E17-85A1-48DB-A14C-885D1BF36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252" y="407803"/>
            <a:ext cx="9163050" cy="4362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2E999FE-86FA-4638-A3F1-5C17DD1264EE}"/>
              </a:ext>
            </a:extLst>
          </p:cNvPr>
          <p:cNvSpPr/>
          <p:nvPr/>
        </p:nvSpPr>
        <p:spPr>
          <a:xfrm>
            <a:off x="2604976" y="5029200"/>
            <a:ext cx="7421525" cy="1222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quất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tò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he,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</a:p>
          <a:p>
            <a:pPr marL="342900" indent="-342900" algn="ctr"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quất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dắt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tò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he</a:t>
            </a:r>
          </a:p>
          <a:p>
            <a:pPr algn="ctr"/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6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9E198A5-741C-4630-8F39-5A2DFC8D3D86}"/>
              </a:ext>
            </a:extLst>
          </p:cNvPr>
          <p:cNvSpPr/>
          <p:nvPr/>
        </p:nvSpPr>
        <p:spPr>
          <a:xfrm>
            <a:off x="1632857" y="483327"/>
            <a:ext cx="8451669" cy="16720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2-3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2857" y="3105835"/>
            <a:ext cx="9117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nập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quất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49617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6B8EAB-502E-4745-ADCC-A0E64FBD582C}"/>
              </a:ext>
            </a:extLst>
          </p:cNvPr>
          <p:cNvSpPr txBox="1"/>
          <p:nvPr/>
        </p:nvSpPr>
        <p:spPr>
          <a:xfrm>
            <a:off x="742950" y="320040"/>
            <a:ext cx="9498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4290C4-3C77-497C-8A45-0C8E5C1E0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983" y="1956122"/>
            <a:ext cx="7095100" cy="2588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91D9CC7-F289-446B-8B15-8C6449C00F99}"/>
              </a:ext>
            </a:extLst>
          </p:cNvPr>
          <p:cNvSpPr/>
          <p:nvPr/>
        </p:nvSpPr>
        <p:spPr>
          <a:xfrm>
            <a:off x="5816009" y="2115879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2FD0A40-A1AA-499C-AA65-831C58C14B71}"/>
              </a:ext>
            </a:extLst>
          </p:cNvPr>
          <p:cNvSpPr/>
          <p:nvPr/>
        </p:nvSpPr>
        <p:spPr>
          <a:xfrm>
            <a:off x="6443330" y="2626242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88CC2E7-0B0F-463B-B6B3-2414D7E7794B}"/>
              </a:ext>
            </a:extLst>
          </p:cNvPr>
          <p:cNvSpPr/>
          <p:nvPr/>
        </p:nvSpPr>
        <p:spPr>
          <a:xfrm>
            <a:off x="4401879" y="3128192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CC8FA94-7850-472E-994A-15AF0C199892}"/>
              </a:ext>
            </a:extLst>
          </p:cNvPr>
          <p:cNvSpPr/>
          <p:nvPr/>
        </p:nvSpPr>
        <p:spPr>
          <a:xfrm>
            <a:off x="6606766" y="3128192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2A39437-A2CE-4057-800C-C161E675D36B}"/>
              </a:ext>
            </a:extLst>
          </p:cNvPr>
          <p:cNvSpPr/>
          <p:nvPr/>
        </p:nvSpPr>
        <p:spPr>
          <a:xfrm>
            <a:off x="8020896" y="3702350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08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DFFC93-7AA8-40D1-8409-0A50BE748E09}:5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127</Words>
  <Application>Microsoft Office PowerPoint</Application>
  <PresentationFormat>Widescreen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宋体</vt:lpstr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2</cp:revision>
  <dcterms:created xsi:type="dcterms:W3CDTF">2025-01-03T02:40:21Z</dcterms:created>
  <dcterms:modified xsi:type="dcterms:W3CDTF">2025-01-09T16:09:59Z</dcterms:modified>
</cp:coreProperties>
</file>