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76" r:id="rId2"/>
    <p:sldId id="256" r:id="rId3"/>
    <p:sldId id="275" r:id="rId4"/>
    <p:sldId id="257" r:id="rId5"/>
    <p:sldId id="258" r:id="rId6"/>
    <p:sldId id="285" r:id="rId7"/>
    <p:sldId id="284" r:id="rId8"/>
    <p:sldId id="280" r:id="rId9"/>
    <p:sldId id="259" r:id="rId10"/>
    <p:sldId id="281" r:id="rId11"/>
    <p:sldId id="286" r:id="rId12"/>
    <p:sldId id="282" r:id="rId13"/>
    <p:sldId id="287" r:id="rId14"/>
  </p:sldIdLst>
  <p:sldSz cx="9144000" cy="5143500" type="screen16x9"/>
  <p:notesSz cx="6858000" cy="9144000"/>
  <p:custDataLst>
    <p:tags r:id="rId16"/>
  </p:custDataLst>
  <p:defaultTextStyle>
    <a:defPPr>
      <a:defRPr lang="en-US"/>
    </a:defPPr>
    <a:lvl1pPr marL="0" algn="l" defTabSz="914276" rtl="0" eaLnBrk="1" latinLnBrk="0" hangingPunct="1">
      <a:defRPr sz="1800" kern="1200">
        <a:solidFill>
          <a:schemeClr val="tx1"/>
        </a:solidFill>
        <a:latin typeface="+mn-lt"/>
        <a:ea typeface="+mn-ea"/>
        <a:cs typeface="+mn-cs"/>
      </a:defRPr>
    </a:lvl1pPr>
    <a:lvl2pPr marL="457138" algn="l" defTabSz="914276" rtl="0" eaLnBrk="1" latinLnBrk="0" hangingPunct="1">
      <a:defRPr sz="1800" kern="1200">
        <a:solidFill>
          <a:schemeClr val="tx1"/>
        </a:solidFill>
        <a:latin typeface="+mn-lt"/>
        <a:ea typeface="+mn-ea"/>
        <a:cs typeface="+mn-cs"/>
      </a:defRPr>
    </a:lvl2pPr>
    <a:lvl3pPr marL="914276" algn="l" defTabSz="914276" rtl="0" eaLnBrk="1" latinLnBrk="0" hangingPunct="1">
      <a:defRPr sz="1800" kern="1200">
        <a:solidFill>
          <a:schemeClr val="tx1"/>
        </a:solidFill>
        <a:latin typeface="+mn-lt"/>
        <a:ea typeface="+mn-ea"/>
        <a:cs typeface="+mn-cs"/>
      </a:defRPr>
    </a:lvl3pPr>
    <a:lvl4pPr marL="1371414" algn="l" defTabSz="914276" rtl="0" eaLnBrk="1" latinLnBrk="0" hangingPunct="1">
      <a:defRPr sz="1800" kern="1200">
        <a:solidFill>
          <a:schemeClr val="tx1"/>
        </a:solidFill>
        <a:latin typeface="+mn-lt"/>
        <a:ea typeface="+mn-ea"/>
        <a:cs typeface="+mn-cs"/>
      </a:defRPr>
    </a:lvl4pPr>
    <a:lvl5pPr marL="1828552" algn="l" defTabSz="914276" rtl="0" eaLnBrk="1" latinLnBrk="0" hangingPunct="1">
      <a:defRPr sz="1800" kern="1200">
        <a:solidFill>
          <a:schemeClr val="tx1"/>
        </a:solidFill>
        <a:latin typeface="+mn-lt"/>
        <a:ea typeface="+mn-ea"/>
        <a:cs typeface="+mn-cs"/>
      </a:defRPr>
    </a:lvl5pPr>
    <a:lvl6pPr marL="2285690" algn="l" defTabSz="914276" rtl="0" eaLnBrk="1" latinLnBrk="0" hangingPunct="1">
      <a:defRPr sz="1800" kern="1200">
        <a:solidFill>
          <a:schemeClr val="tx1"/>
        </a:solidFill>
        <a:latin typeface="+mn-lt"/>
        <a:ea typeface="+mn-ea"/>
        <a:cs typeface="+mn-cs"/>
      </a:defRPr>
    </a:lvl6pPr>
    <a:lvl7pPr marL="2742828" algn="l" defTabSz="914276" rtl="0" eaLnBrk="1" latinLnBrk="0" hangingPunct="1">
      <a:defRPr sz="1800" kern="1200">
        <a:solidFill>
          <a:schemeClr val="tx1"/>
        </a:solidFill>
        <a:latin typeface="+mn-lt"/>
        <a:ea typeface="+mn-ea"/>
        <a:cs typeface="+mn-cs"/>
      </a:defRPr>
    </a:lvl7pPr>
    <a:lvl8pPr marL="3199966" algn="l" defTabSz="914276" rtl="0" eaLnBrk="1" latinLnBrk="0" hangingPunct="1">
      <a:defRPr sz="1800" kern="1200">
        <a:solidFill>
          <a:schemeClr val="tx1"/>
        </a:solidFill>
        <a:latin typeface="+mn-lt"/>
        <a:ea typeface="+mn-ea"/>
        <a:cs typeface="+mn-cs"/>
      </a:defRPr>
    </a:lvl8pPr>
    <a:lvl9pPr marL="3657104" algn="l" defTabSz="91427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6F9"/>
    <a:srgbClr val="FBD8BB"/>
    <a:srgbClr val="CAE8AA"/>
    <a:srgbClr val="5BD4FF"/>
    <a:srgbClr val="25C6FF"/>
    <a:srgbClr val="FFDB69"/>
    <a:srgbClr val="BEE395"/>
    <a:srgbClr val="A9DA74"/>
    <a:srgbClr val="00863D"/>
    <a:srgbClr val="009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87722" autoAdjust="0"/>
  </p:normalViewPr>
  <p:slideViewPr>
    <p:cSldViewPr>
      <p:cViewPr varScale="1">
        <p:scale>
          <a:sx n="84" d="100"/>
          <a:sy n="84" d="100"/>
        </p:scale>
        <p:origin x="330"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2/4/2025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86C101-9CC2-4662-B835-2A331E364EF4}" type="slidenum">
              <a:rPr lang="en-US" smtClean="0"/>
              <a:t>1</a:t>
            </a:fld>
            <a:endParaRPr lang="en-US"/>
          </a:p>
        </p:txBody>
      </p:sp>
    </p:spTree>
    <p:extLst>
      <p:ext uri="{BB962C8B-B14F-4D97-AF65-F5344CB8AC3E}">
        <p14:creationId xmlns:p14="http://schemas.microsoft.com/office/powerpoint/2010/main" val="1735596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10</a:t>
            </a:fld>
            <a:endParaRPr lang="en-US"/>
          </a:p>
        </p:txBody>
      </p:sp>
    </p:spTree>
    <p:extLst>
      <p:ext uri="{BB962C8B-B14F-4D97-AF65-F5344CB8AC3E}">
        <p14:creationId xmlns:p14="http://schemas.microsoft.com/office/powerpoint/2010/main" val="3309397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11</a:t>
            </a:fld>
            <a:endParaRPr lang="en-US"/>
          </a:p>
        </p:txBody>
      </p:sp>
    </p:spTree>
    <p:extLst>
      <p:ext uri="{BB962C8B-B14F-4D97-AF65-F5344CB8AC3E}">
        <p14:creationId xmlns:p14="http://schemas.microsoft.com/office/powerpoint/2010/main" val="1953337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12</a:t>
            </a:fld>
            <a:endParaRPr lang="en-US"/>
          </a:p>
        </p:txBody>
      </p:sp>
    </p:spTree>
    <p:extLst>
      <p:ext uri="{BB962C8B-B14F-4D97-AF65-F5344CB8AC3E}">
        <p14:creationId xmlns:p14="http://schemas.microsoft.com/office/powerpoint/2010/main" val="3786701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13</a:t>
            </a:fld>
            <a:endParaRPr lang="en-US"/>
          </a:p>
        </p:txBody>
      </p:sp>
    </p:spTree>
    <p:extLst>
      <p:ext uri="{BB962C8B-B14F-4D97-AF65-F5344CB8AC3E}">
        <p14:creationId xmlns:p14="http://schemas.microsoft.com/office/powerpoint/2010/main" val="3166696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2</a:t>
            </a:fld>
            <a:endParaRPr lang="en-US"/>
          </a:p>
        </p:txBody>
      </p:sp>
    </p:spTree>
    <p:extLst>
      <p:ext uri="{BB962C8B-B14F-4D97-AF65-F5344CB8AC3E}">
        <p14:creationId xmlns:p14="http://schemas.microsoft.com/office/powerpoint/2010/main" val="182324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3</a:t>
            </a:fld>
            <a:endParaRPr lang="en-US"/>
          </a:p>
        </p:txBody>
      </p:sp>
    </p:spTree>
    <p:extLst>
      <p:ext uri="{BB962C8B-B14F-4D97-AF65-F5344CB8AC3E}">
        <p14:creationId xmlns:p14="http://schemas.microsoft.com/office/powerpoint/2010/main" val="3616664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4</a:t>
            </a:fld>
            <a:endParaRPr lang="en-US"/>
          </a:p>
        </p:txBody>
      </p:sp>
    </p:spTree>
    <p:extLst>
      <p:ext uri="{BB962C8B-B14F-4D97-AF65-F5344CB8AC3E}">
        <p14:creationId xmlns:p14="http://schemas.microsoft.com/office/powerpoint/2010/main" val="1728669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5</a:t>
            </a:fld>
            <a:endParaRPr lang="en-US"/>
          </a:p>
        </p:txBody>
      </p:sp>
    </p:spTree>
    <p:extLst>
      <p:ext uri="{BB962C8B-B14F-4D97-AF65-F5344CB8AC3E}">
        <p14:creationId xmlns:p14="http://schemas.microsoft.com/office/powerpoint/2010/main" val="3812288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6</a:t>
            </a:fld>
            <a:endParaRPr lang="en-US"/>
          </a:p>
        </p:txBody>
      </p:sp>
    </p:spTree>
    <p:extLst>
      <p:ext uri="{BB962C8B-B14F-4D97-AF65-F5344CB8AC3E}">
        <p14:creationId xmlns:p14="http://schemas.microsoft.com/office/powerpoint/2010/main" val="3243551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cho hs luyện</a:t>
            </a:r>
            <a:r>
              <a:rPr lang="en-US" baseline="0"/>
              <a:t> đọc</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353786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Từ khó có thể likhác nhau theo vùng miền, GV linh động HD học sinh tìm thêm.</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8</a:t>
            </a:fld>
            <a:endParaRPr lang="en-US"/>
          </a:p>
        </p:txBody>
      </p:sp>
    </p:spTree>
    <p:extLst>
      <p:ext uri="{BB962C8B-B14F-4D97-AF65-F5344CB8AC3E}">
        <p14:creationId xmlns:p14="http://schemas.microsoft.com/office/powerpoint/2010/main" val="2205804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AFEA3F6-B450-4284-BB2C-4DA94784FDB0}" type="slidenum">
              <a:rPr lang="en-US" smtClean="0"/>
              <a:t>9</a:t>
            </a:fld>
            <a:endParaRPr lang="en-US"/>
          </a:p>
        </p:txBody>
      </p:sp>
    </p:spTree>
    <p:extLst>
      <p:ext uri="{BB962C8B-B14F-4D97-AF65-F5344CB8AC3E}">
        <p14:creationId xmlns:p14="http://schemas.microsoft.com/office/powerpoint/2010/main" val="344514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38" indent="0" algn="ctr">
              <a:buNone/>
              <a:defRPr>
                <a:solidFill>
                  <a:schemeClr val="tx1">
                    <a:tint val="75000"/>
                  </a:schemeClr>
                </a:solidFill>
              </a:defRPr>
            </a:lvl2pPr>
            <a:lvl3pPr marL="914276" indent="0" algn="ctr">
              <a:buNone/>
              <a:defRPr>
                <a:solidFill>
                  <a:schemeClr val="tx1">
                    <a:tint val="75000"/>
                  </a:schemeClr>
                </a:solidFill>
              </a:defRPr>
            </a:lvl3pPr>
            <a:lvl4pPr marL="1371414" indent="0" algn="ctr">
              <a:buNone/>
              <a:defRPr>
                <a:solidFill>
                  <a:schemeClr val="tx1">
                    <a:tint val="75000"/>
                  </a:schemeClr>
                </a:solidFill>
              </a:defRPr>
            </a:lvl4pPr>
            <a:lvl5pPr marL="1828552" indent="0" algn="ctr">
              <a:buNone/>
              <a:defRPr>
                <a:solidFill>
                  <a:schemeClr val="tx1">
                    <a:tint val="75000"/>
                  </a:schemeClr>
                </a:solidFill>
              </a:defRPr>
            </a:lvl5pPr>
            <a:lvl6pPr marL="2285690" indent="0" algn="ctr">
              <a:buNone/>
              <a:defRPr>
                <a:solidFill>
                  <a:schemeClr val="tx1">
                    <a:tint val="75000"/>
                  </a:schemeClr>
                </a:solidFill>
              </a:defRPr>
            </a:lvl6pPr>
            <a:lvl7pPr marL="2742828" indent="0" algn="ctr">
              <a:buNone/>
              <a:defRPr>
                <a:solidFill>
                  <a:schemeClr val="tx1">
                    <a:tint val="75000"/>
                  </a:schemeClr>
                </a:solidFill>
              </a:defRPr>
            </a:lvl7pPr>
            <a:lvl8pPr marL="3199966" indent="0" algn="ctr">
              <a:buNone/>
              <a:defRPr>
                <a:solidFill>
                  <a:schemeClr val="tx1">
                    <a:tint val="75000"/>
                  </a:schemeClr>
                </a:solidFill>
              </a:defRPr>
            </a:lvl8pPr>
            <a:lvl9pPr marL="365710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CEF851F-4C9B-4ED8-A706-7687066F5A2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EF851F-4C9B-4ED8-A706-7687066F5A2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EF851F-4C9B-4ED8-A706-7687066F5A2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EF851F-4C9B-4ED8-A706-7687066F5A2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38" indent="0">
              <a:buNone/>
              <a:defRPr sz="1800">
                <a:solidFill>
                  <a:schemeClr val="tx1">
                    <a:tint val="75000"/>
                  </a:schemeClr>
                </a:solidFill>
              </a:defRPr>
            </a:lvl2pPr>
            <a:lvl3pPr marL="914276" indent="0">
              <a:buNone/>
              <a:defRPr sz="1600">
                <a:solidFill>
                  <a:schemeClr val="tx1">
                    <a:tint val="75000"/>
                  </a:schemeClr>
                </a:solidFill>
              </a:defRPr>
            </a:lvl3pPr>
            <a:lvl4pPr marL="1371414" indent="0">
              <a:buNone/>
              <a:defRPr sz="1400">
                <a:solidFill>
                  <a:schemeClr val="tx1">
                    <a:tint val="75000"/>
                  </a:schemeClr>
                </a:solidFill>
              </a:defRPr>
            </a:lvl4pPr>
            <a:lvl5pPr marL="1828552" indent="0">
              <a:buNone/>
              <a:defRPr sz="1400">
                <a:solidFill>
                  <a:schemeClr val="tx1">
                    <a:tint val="75000"/>
                  </a:schemeClr>
                </a:solidFill>
              </a:defRPr>
            </a:lvl5pPr>
            <a:lvl6pPr marL="2285690" indent="0">
              <a:buNone/>
              <a:defRPr sz="1400">
                <a:solidFill>
                  <a:schemeClr val="tx1">
                    <a:tint val="75000"/>
                  </a:schemeClr>
                </a:solidFill>
              </a:defRPr>
            </a:lvl6pPr>
            <a:lvl7pPr marL="2742828" indent="0">
              <a:buNone/>
              <a:defRPr sz="1400">
                <a:solidFill>
                  <a:schemeClr val="tx1">
                    <a:tint val="75000"/>
                  </a:schemeClr>
                </a:solidFill>
              </a:defRPr>
            </a:lvl7pPr>
            <a:lvl8pPr marL="3199966" indent="0">
              <a:buNone/>
              <a:defRPr sz="1400">
                <a:solidFill>
                  <a:schemeClr val="tx1">
                    <a:tint val="75000"/>
                  </a:schemeClr>
                </a:solidFill>
              </a:defRPr>
            </a:lvl8pPr>
            <a:lvl9pPr marL="3657104"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EF851F-4C9B-4ED8-A706-7687066F5A2C}"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38" indent="0">
              <a:buNone/>
              <a:defRPr sz="2000" b="1"/>
            </a:lvl2pPr>
            <a:lvl3pPr marL="914276" indent="0">
              <a:buNone/>
              <a:defRPr sz="1800" b="1"/>
            </a:lvl3pPr>
            <a:lvl4pPr marL="1371414" indent="0">
              <a:buNone/>
              <a:defRPr sz="1600" b="1"/>
            </a:lvl4pPr>
            <a:lvl5pPr marL="1828552" indent="0">
              <a:buNone/>
              <a:defRPr sz="1600" b="1"/>
            </a:lvl5pPr>
            <a:lvl6pPr marL="2285690" indent="0">
              <a:buNone/>
              <a:defRPr sz="1600" b="1"/>
            </a:lvl6pPr>
            <a:lvl7pPr marL="2742828" indent="0">
              <a:buNone/>
              <a:defRPr sz="1600" b="1"/>
            </a:lvl7pPr>
            <a:lvl8pPr marL="3199966" indent="0">
              <a:buNone/>
              <a:defRPr sz="1600" b="1"/>
            </a:lvl8pPr>
            <a:lvl9pPr marL="3657104"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138" indent="0">
              <a:buNone/>
              <a:defRPr sz="2000" b="1"/>
            </a:lvl2pPr>
            <a:lvl3pPr marL="914276" indent="0">
              <a:buNone/>
              <a:defRPr sz="1800" b="1"/>
            </a:lvl3pPr>
            <a:lvl4pPr marL="1371414" indent="0">
              <a:buNone/>
              <a:defRPr sz="1600" b="1"/>
            </a:lvl4pPr>
            <a:lvl5pPr marL="1828552" indent="0">
              <a:buNone/>
              <a:defRPr sz="1600" b="1"/>
            </a:lvl5pPr>
            <a:lvl6pPr marL="2285690" indent="0">
              <a:buNone/>
              <a:defRPr sz="1600" b="1"/>
            </a:lvl6pPr>
            <a:lvl7pPr marL="2742828" indent="0">
              <a:buNone/>
              <a:defRPr sz="1600" b="1"/>
            </a:lvl7pPr>
            <a:lvl8pPr marL="3199966" indent="0">
              <a:buNone/>
              <a:defRPr sz="1600" b="1"/>
            </a:lvl8pPr>
            <a:lvl9pPr marL="365710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EF851F-4C9B-4ED8-A706-7687066F5A2C}"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EF851F-4C9B-4ED8-A706-7687066F5A2C}"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138" indent="0">
              <a:buNone/>
              <a:defRPr sz="1200"/>
            </a:lvl2pPr>
            <a:lvl3pPr marL="914276" indent="0">
              <a:buNone/>
              <a:defRPr sz="1000"/>
            </a:lvl3pPr>
            <a:lvl4pPr marL="1371414" indent="0">
              <a:buNone/>
              <a:defRPr sz="900"/>
            </a:lvl4pPr>
            <a:lvl5pPr marL="1828552" indent="0">
              <a:buNone/>
              <a:defRPr sz="900"/>
            </a:lvl5pPr>
            <a:lvl6pPr marL="2285690" indent="0">
              <a:buNone/>
              <a:defRPr sz="900"/>
            </a:lvl6pPr>
            <a:lvl7pPr marL="2742828" indent="0">
              <a:buNone/>
              <a:defRPr sz="900"/>
            </a:lvl7pPr>
            <a:lvl8pPr marL="3199966" indent="0">
              <a:buNone/>
              <a:defRPr sz="900"/>
            </a:lvl8pPr>
            <a:lvl9pPr marL="365710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38" indent="0">
              <a:buNone/>
              <a:defRPr sz="2800"/>
            </a:lvl2pPr>
            <a:lvl3pPr marL="914276" indent="0">
              <a:buNone/>
              <a:defRPr sz="2400"/>
            </a:lvl3pPr>
            <a:lvl4pPr marL="1371414" indent="0">
              <a:buNone/>
              <a:defRPr sz="2000"/>
            </a:lvl4pPr>
            <a:lvl5pPr marL="1828552" indent="0">
              <a:buNone/>
              <a:defRPr sz="2000"/>
            </a:lvl5pPr>
            <a:lvl6pPr marL="2285690" indent="0">
              <a:buNone/>
              <a:defRPr sz="2000"/>
            </a:lvl6pPr>
            <a:lvl7pPr marL="2742828" indent="0">
              <a:buNone/>
              <a:defRPr sz="2000"/>
            </a:lvl7pPr>
            <a:lvl8pPr marL="3199966" indent="0">
              <a:buNone/>
              <a:defRPr sz="2000"/>
            </a:lvl8pPr>
            <a:lvl9pPr marL="3657104"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138" indent="0">
              <a:buNone/>
              <a:defRPr sz="1200"/>
            </a:lvl2pPr>
            <a:lvl3pPr marL="914276" indent="0">
              <a:buNone/>
              <a:defRPr sz="1000"/>
            </a:lvl3pPr>
            <a:lvl4pPr marL="1371414" indent="0">
              <a:buNone/>
              <a:defRPr sz="900"/>
            </a:lvl4pPr>
            <a:lvl5pPr marL="1828552" indent="0">
              <a:buNone/>
              <a:defRPr sz="900"/>
            </a:lvl5pPr>
            <a:lvl6pPr marL="2285690" indent="0">
              <a:buNone/>
              <a:defRPr sz="900"/>
            </a:lvl6pPr>
            <a:lvl7pPr marL="2742828" indent="0">
              <a:buNone/>
              <a:defRPr sz="900"/>
            </a:lvl7pPr>
            <a:lvl8pPr marL="3199966" indent="0">
              <a:buNone/>
              <a:defRPr sz="900"/>
            </a:lvl8pPr>
            <a:lvl9pPr marL="365710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28" tIns="45714" rIns="91428" bIns="45714"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28" tIns="45714" rIns="91428" bIns="457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4CEF851F-4C9B-4ED8-A706-7687066F5A2C}" type="datetimeFigureOut">
              <a:rPr lang="en-US" smtClean="0"/>
              <a:t>2/4/2025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76" rtl="0" eaLnBrk="1" latinLnBrk="0" hangingPunct="1">
        <a:spcBef>
          <a:spcPct val="0"/>
        </a:spcBef>
        <a:buNone/>
        <a:defRPr sz="4400" kern="1200">
          <a:solidFill>
            <a:schemeClr val="tx1"/>
          </a:solidFill>
          <a:latin typeface="+mj-lt"/>
          <a:ea typeface="+mj-ea"/>
          <a:cs typeface="+mj-cs"/>
        </a:defRPr>
      </a:lvl1pPr>
    </p:titleStyle>
    <p:bodyStyle>
      <a:lvl1pPr marL="342853" indent="-342853" algn="l" defTabSz="91427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49" indent="-285711" algn="l" defTabSz="91427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45" indent="-228569" algn="l" defTabSz="91427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83"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21"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59"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97"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35"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73" indent="-228569" algn="l" defTabSz="91427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76" rtl="0" eaLnBrk="1" latinLnBrk="0" hangingPunct="1">
        <a:defRPr sz="1800" kern="1200">
          <a:solidFill>
            <a:schemeClr val="tx1"/>
          </a:solidFill>
          <a:latin typeface="+mn-lt"/>
          <a:ea typeface="+mn-ea"/>
          <a:cs typeface="+mn-cs"/>
        </a:defRPr>
      </a:lvl1pPr>
      <a:lvl2pPr marL="457138" algn="l" defTabSz="914276" rtl="0" eaLnBrk="1" latinLnBrk="0" hangingPunct="1">
        <a:defRPr sz="1800" kern="1200">
          <a:solidFill>
            <a:schemeClr val="tx1"/>
          </a:solidFill>
          <a:latin typeface="+mn-lt"/>
          <a:ea typeface="+mn-ea"/>
          <a:cs typeface="+mn-cs"/>
        </a:defRPr>
      </a:lvl2pPr>
      <a:lvl3pPr marL="914276" algn="l" defTabSz="914276" rtl="0" eaLnBrk="1" latinLnBrk="0" hangingPunct="1">
        <a:defRPr sz="1800" kern="1200">
          <a:solidFill>
            <a:schemeClr val="tx1"/>
          </a:solidFill>
          <a:latin typeface="+mn-lt"/>
          <a:ea typeface="+mn-ea"/>
          <a:cs typeface="+mn-cs"/>
        </a:defRPr>
      </a:lvl3pPr>
      <a:lvl4pPr marL="1371414" algn="l" defTabSz="914276" rtl="0" eaLnBrk="1" latinLnBrk="0" hangingPunct="1">
        <a:defRPr sz="1800" kern="1200">
          <a:solidFill>
            <a:schemeClr val="tx1"/>
          </a:solidFill>
          <a:latin typeface="+mn-lt"/>
          <a:ea typeface="+mn-ea"/>
          <a:cs typeface="+mn-cs"/>
        </a:defRPr>
      </a:lvl4pPr>
      <a:lvl5pPr marL="1828552" algn="l" defTabSz="914276" rtl="0" eaLnBrk="1" latinLnBrk="0" hangingPunct="1">
        <a:defRPr sz="1800" kern="1200">
          <a:solidFill>
            <a:schemeClr val="tx1"/>
          </a:solidFill>
          <a:latin typeface="+mn-lt"/>
          <a:ea typeface="+mn-ea"/>
          <a:cs typeface="+mn-cs"/>
        </a:defRPr>
      </a:lvl5pPr>
      <a:lvl6pPr marL="2285690" algn="l" defTabSz="914276" rtl="0" eaLnBrk="1" latinLnBrk="0" hangingPunct="1">
        <a:defRPr sz="1800" kern="1200">
          <a:solidFill>
            <a:schemeClr val="tx1"/>
          </a:solidFill>
          <a:latin typeface="+mn-lt"/>
          <a:ea typeface="+mn-ea"/>
          <a:cs typeface="+mn-cs"/>
        </a:defRPr>
      </a:lvl6pPr>
      <a:lvl7pPr marL="2742828" algn="l" defTabSz="914276" rtl="0" eaLnBrk="1" latinLnBrk="0" hangingPunct="1">
        <a:defRPr sz="1800" kern="1200">
          <a:solidFill>
            <a:schemeClr val="tx1"/>
          </a:solidFill>
          <a:latin typeface="+mn-lt"/>
          <a:ea typeface="+mn-ea"/>
          <a:cs typeface="+mn-cs"/>
        </a:defRPr>
      </a:lvl7pPr>
      <a:lvl8pPr marL="3199966" algn="l" defTabSz="914276" rtl="0" eaLnBrk="1" latinLnBrk="0" hangingPunct="1">
        <a:defRPr sz="1800" kern="1200">
          <a:solidFill>
            <a:schemeClr val="tx1"/>
          </a:solidFill>
          <a:latin typeface="+mn-lt"/>
          <a:ea typeface="+mn-ea"/>
          <a:cs typeface="+mn-cs"/>
        </a:defRPr>
      </a:lvl8pPr>
      <a:lvl9pPr marL="3657104" algn="l" defTabSz="91427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1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1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9.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10.xml"/><Relationship Id="rId5" Type="http://schemas.openxmlformats.org/officeDocument/2006/relationships/image" Target="../media/image7.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00+ hình nền PowerPoint cute siêu dễ thương, ấn tượng nhấ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033"/>
            <a:ext cx="9144000" cy="51364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161AAE4-E382-42FC-843C-4FBD564D3940}"/>
              </a:ext>
            </a:extLst>
          </p:cNvPr>
          <p:cNvSpPr txBox="1"/>
          <p:nvPr/>
        </p:nvSpPr>
        <p:spPr>
          <a:xfrm>
            <a:off x="1169789" y="408727"/>
            <a:ext cx="6858000" cy="735073"/>
          </a:xfrm>
          <a:prstGeom prst="rect">
            <a:avLst/>
          </a:prstGeom>
          <a:noFill/>
        </p:spPr>
        <p:txBody>
          <a:bodyPr wrap="square">
            <a:spAutoFit/>
          </a:bodyPr>
          <a:lstStyle/>
          <a:p>
            <a:pPr algn="ctr" defTabSz="514350">
              <a:defRPr/>
            </a:pPr>
            <a:r>
              <a:rPr lang="en-US"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ỦY BAN NHÂN DÂN HUYỆN AN LÃO</a:t>
            </a:r>
          </a:p>
          <a:p>
            <a:pPr algn="ctr" defTabSz="514350">
              <a:lnSpc>
                <a:spcPct val="150000"/>
              </a:lnSpc>
              <a:defRPr/>
            </a:pPr>
            <a:r>
              <a:rPr lang="en-US" b="1"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TR</a:t>
            </a:r>
            <a:r>
              <a:rPr lang="vi-VN" b="1"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Ư</a:t>
            </a:r>
            <a:r>
              <a:rPr lang="en-US" b="1"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ỜNG </a:t>
            </a:r>
            <a:r>
              <a:rPr lang="en-US" b="1" u="sng"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TIỂU HỌC QUANG </a:t>
            </a:r>
            <a:r>
              <a:rPr lang="en-US" b="1"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TRUNG</a:t>
            </a:r>
          </a:p>
        </p:txBody>
      </p:sp>
      <p:sp>
        <p:nvSpPr>
          <p:cNvPr id="4" name="TextBox 3">
            <a:extLst>
              <a:ext uri="{FF2B5EF4-FFF2-40B4-BE49-F238E27FC236}">
                <a16:creationId xmlns:a16="http://schemas.microsoft.com/office/drawing/2014/main" id="{756CF9F5-97EE-45B0-863F-419561FD079F}"/>
              </a:ext>
            </a:extLst>
          </p:cNvPr>
          <p:cNvSpPr txBox="1"/>
          <p:nvPr/>
        </p:nvSpPr>
        <p:spPr>
          <a:xfrm>
            <a:off x="1143000" y="1676221"/>
            <a:ext cx="6858000" cy="1200329"/>
          </a:xfrm>
          <a:prstGeom prst="rect">
            <a:avLst/>
          </a:prstGeom>
          <a:noFill/>
        </p:spPr>
        <p:txBody>
          <a:bodyPr wrap="square">
            <a:spAutoFit/>
          </a:bodyPr>
          <a:lstStyle/>
          <a:p>
            <a:pPr algn="ctr" defTabSz="514350">
              <a:defRPr/>
            </a:pP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Tiếng</a:t>
            </a: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Việt</a:t>
            </a:r>
            <a:endParaRPr lang="en-US" sz="3600" dirty="0">
              <a:latin typeface="Times New Roman" panose="02020603050405020304" pitchFamily="18" charset="0"/>
              <a:ea typeface="Cambria" panose="02040503050406030204" pitchFamily="18" charset="0"/>
              <a:cs typeface="Times New Roman" panose="02020603050405020304" pitchFamily="18" charset="0"/>
            </a:endParaRPr>
          </a:p>
          <a:p>
            <a:pPr algn="ctr" defTabSz="514350">
              <a:defRPr/>
            </a:pPr>
            <a:r>
              <a:rPr lang="en-US" sz="3600" dirty="0" err="1">
                <a:latin typeface="Times New Roman" panose="02020603050405020304" pitchFamily="18" charset="0"/>
                <a:ea typeface="Cambria" panose="02040503050406030204" pitchFamily="18" charset="0"/>
                <a:cs typeface="Times New Roman" panose="02020603050405020304" pitchFamily="18" charset="0"/>
              </a:rPr>
              <a:t>Bài</a:t>
            </a:r>
            <a:r>
              <a:rPr lang="en-US" sz="3600" dirty="0">
                <a:latin typeface="Times New Roman" panose="02020603050405020304" pitchFamily="18" charset="0"/>
                <a:ea typeface="Cambria" panose="02040503050406030204" pitchFamily="18" charset="0"/>
                <a:cs typeface="Times New Roman" panose="02020603050405020304" pitchFamily="18" charset="0"/>
              </a:rPr>
              <a:t> 4: </a:t>
            </a:r>
            <a:r>
              <a:rPr lang="en-US" sz="3600" dirty="0" err="1">
                <a:latin typeface="Times New Roman" panose="02020603050405020304" pitchFamily="18" charset="0"/>
                <a:ea typeface="Cambria" panose="02040503050406030204" pitchFamily="18" charset="0"/>
                <a:cs typeface="Times New Roman" panose="02020603050405020304" pitchFamily="18" charset="0"/>
              </a:rPr>
              <a:t>Giải</a:t>
            </a: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th</a:t>
            </a:r>
            <a:r>
              <a:rPr lang="vi-VN" sz="3600" dirty="0">
                <a:latin typeface="Times New Roman" panose="02020603050405020304" pitchFamily="18" charset="0"/>
                <a:ea typeface="Cambria" panose="02040503050406030204" pitchFamily="18" charset="0"/>
                <a:cs typeface="Times New Roman" panose="02020603050405020304" pitchFamily="18" charset="0"/>
              </a:rPr>
              <a:t>ư</a:t>
            </a:r>
            <a:r>
              <a:rPr lang="en-US" sz="3600" dirty="0" err="1">
                <a:latin typeface="Times New Roman" panose="02020603050405020304" pitchFamily="18" charset="0"/>
                <a:ea typeface="Cambria" panose="02040503050406030204" pitchFamily="18" charset="0"/>
                <a:cs typeface="Times New Roman" panose="02020603050405020304" pitchFamily="18" charset="0"/>
              </a:rPr>
              <a:t>ởng</a:t>
            </a: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tình</a:t>
            </a: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bạn</a:t>
            </a:r>
            <a:r>
              <a:rPr lang="en-US" sz="3600" dirty="0">
                <a:latin typeface="Times New Roman" panose="02020603050405020304" pitchFamily="18" charset="0"/>
                <a:ea typeface="Cambria" panose="02040503050406030204" pitchFamily="18" charset="0"/>
                <a:cs typeface="Times New Roman" panose="02020603050405020304" pitchFamily="18" charset="0"/>
              </a:rPr>
              <a:t>- </a:t>
            </a:r>
            <a:r>
              <a:rPr lang="en-US" sz="3600" dirty="0" err="1">
                <a:latin typeface="Times New Roman" panose="02020603050405020304" pitchFamily="18" charset="0"/>
                <a:ea typeface="Cambria" panose="02040503050406030204" pitchFamily="18" charset="0"/>
                <a:cs typeface="Times New Roman" panose="02020603050405020304" pitchFamily="18" charset="0"/>
              </a:rPr>
              <a:t>Tiết</a:t>
            </a:r>
            <a:r>
              <a:rPr lang="en-US" sz="3600" dirty="0">
                <a:latin typeface="Times New Roman" panose="02020603050405020304" pitchFamily="18" charset="0"/>
                <a:ea typeface="Cambria" panose="02040503050406030204" pitchFamily="18" charset="0"/>
                <a:cs typeface="Times New Roman" panose="02020603050405020304" pitchFamily="18" charset="0"/>
              </a:rPr>
              <a:t> 1</a:t>
            </a:r>
          </a:p>
        </p:txBody>
      </p:sp>
      <p:sp>
        <p:nvSpPr>
          <p:cNvPr id="6" name="TextBox 5">
            <a:extLst>
              <a:ext uri="{FF2B5EF4-FFF2-40B4-BE49-F238E27FC236}">
                <a16:creationId xmlns:a16="http://schemas.microsoft.com/office/drawing/2014/main" id="{92A26F87-1110-4648-AE1E-9E50D2B304F1}"/>
              </a:ext>
            </a:extLst>
          </p:cNvPr>
          <p:cNvSpPr txBox="1"/>
          <p:nvPr/>
        </p:nvSpPr>
        <p:spPr>
          <a:xfrm>
            <a:off x="1028700" y="3585686"/>
            <a:ext cx="6858000" cy="738664"/>
          </a:xfrm>
          <a:prstGeom prst="rect">
            <a:avLst/>
          </a:prstGeom>
          <a:noFill/>
        </p:spPr>
        <p:txBody>
          <a:bodyPr wrap="square">
            <a:spAutoFit/>
          </a:bodyPr>
          <a:lstStyle/>
          <a:p>
            <a:pPr algn="ctr" defTabSz="514350">
              <a:defRPr/>
            </a:pPr>
            <a:r>
              <a:rPr lang="en-US" sz="2100" b="1" dirty="0" err="1">
                <a:latin typeface="Times New Roman" panose="02020603050405020304" pitchFamily="18" charset="0"/>
                <a:ea typeface="Cambria" panose="02040503050406030204" pitchFamily="18" charset="0"/>
                <a:cs typeface="Times New Roman" panose="02020603050405020304" pitchFamily="18" charset="0"/>
              </a:rPr>
              <a:t>Giáo</a:t>
            </a:r>
            <a:r>
              <a:rPr lang="en-US" sz="2100" b="1" dirty="0">
                <a:latin typeface="Times New Roman" panose="02020603050405020304" pitchFamily="18" charset="0"/>
                <a:ea typeface="Cambria" panose="02040503050406030204" pitchFamily="18" charset="0"/>
                <a:cs typeface="Times New Roman" panose="02020603050405020304" pitchFamily="18" charset="0"/>
              </a:rPr>
              <a:t> </a:t>
            </a:r>
            <a:r>
              <a:rPr lang="en-US" sz="2100" b="1" dirty="0" err="1">
                <a:latin typeface="Times New Roman" panose="02020603050405020304" pitchFamily="18" charset="0"/>
                <a:ea typeface="Cambria" panose="02040503050406030204" pitchFamily="18" charset="0"/>
                <a:cs typeface="Times New Roman" panose="02020603050405020304" pitchFamily="18" charset="0"/>
              </a:rPr>
              <a:t>viên</a:t>
            </a:r>
            <a:r>
              <a:rPr lang="en-US" sz="2100" b="1" dirty="0">
                <a:latin typeface="Times New Roman" panose="02020603050405020304" pitchFamily="18" charset="0"/>
                <a:ea typeface="Cambria" panose="02040503050406030204" pitchFamily="18" charset="0"/>
                <a:cs typeface="Times New Roman" panose="02020603050405020304" pitchFamily="18" charset="0"/>
              </a:rPr>
              <a:t>: </a:t>
            </a:r>
            <a:r>
              <a:rPr lang="en-US" sz="2100" b="1" dirty="0" err="1">
                <a:latin typeface="Times New Roman" panose="02020603050405020304" pitchFamily="18" charset="0"/>
                <a:ea typeface="Cambria" panose="02040503050406030204" pitchFamily="18" charset="0"/>
                <a:cs typeface="Times New Roman" panose="02020603050405020304" pitchFamily="18" charset="0"/>
              </a:rPr>
              <a:t>Nguyễn</a:t>
            </a:r>
            <a:r>
              <a:rPr lang="en-US" sz="2100" b="1" dirty="0">
                <a:latin typeface="Times New Roman" panose="02020603050405020304" pitchFamily="18" charset="0"/>
                <a:ea typeface="Cambria" panose="02040503050406030204" pitchFamily="18" charset="0"/>
                <a:cs typeface="Times New Roman" panose="02020603050405020304" pitchFamily="18" charset="0"/>
              </a:rPr>
              <a:t> </a:t>
            </a:r>
            <a:r>
              <a:rPr lang="en-US" sz="2100" b="1" dirty="0" err="1">
                <a:latin typeface="Times New Roman" panose="02020603050405020304" pitchFamily="18" charset="0"/>
                <a:ea typeface="Cambria" panose="02040503050406030204" pitchFamily="18" charset="0"/>
                <a:cs typeface="Times New Roman" panose="02020603050405020304" pitchFamily="18" charset="0"/>
              </a:rPr>
              <a:t>Thị</a:t>
            </a:r>
            <a:r>
              <a:rPr lang="en-US" sz="2100" b="1" dirty="0">
                <a:latin typeface="Times New Roman" panose="02020603050405020304" pitchFamily="18" charset="0"/>
                <a:ea typeface="Cambria" panose="02040503050406030204" pitchFamily="18" charset="0"/>
                <a:cs typeface="Times New Roman" panose="02020603050405020304" pitchFamily="18" charset="0"/>
              </a:rPr>
              <a:t> Thu </a:t>
            </a:r>
            <a:r>
              <a:rPr lang="en-US" sz="2100" b="1" dirty="0" err="1">
                <a:latin typeface="Times New Roman" panose="02020603050405020304" pitchFamily="18" charset="0"/>
                <a:ea typeface="Cambria" panose="02040503050406030204" pitchFamily="18" charset="0"/>
                <a:cs typeface="Times New Roman" panose="02020603050405020304" pitchFamily="18" charset="0"/>
              </a:rPr>
              <a:t>Huyền</a:t>
            </a:r>
            <a:endParaRPr lang="en-US" sz="2100" b="1" dirty="0">
              <a:latin typeface="Times New Roman" panose="02020603050405020304" pitchFamily="18" charset="0"/>
              <a:ea typeface="Cambria" panose="02040503050406030204" pitchFamily="18" charset="0"/>
              <a:cs typeface="Times New Roman" panose="02020603050405020304" pitchFamily="18" charset="0"/>
            </a:endParaRPr>
          </a:p>
          <a:p>
            <a:pPr algn="ctr" defTabSz="514350">
              <a:defRPr/>
            </a:pPr>
            <a:r>
              <a:rPr lang="en-US" sz="2100" dirty="0" err="1">
                <a:latin typeface="Times New Roman" panose="02020603050405020304" pitchFamily="18" charset="0"/>
                <a:ea typeface="Cambria" panose="02040503050406030204" pitchFamily="18" charset="0"/>
                <a:cs typeface="Times New Roman" panose="02020603050405020304" pitchFamily="18" charset="0"/>
              </a:rPr>
              <a:t>Năm</a:t>
            </a:r>
            <a:r>
              <a:rPr lang="en-US" sz="2100" dirty="0">
                <a:latin typeface="Times New Roman" panose="02020603050405020304" pitchFamily="18" charset="0"/>
                <a:ea typeface="Cambria" panose="02040503050406030204" pitchFamily="18" charset="0"/>
                <a:cs typeface="Times New Roman" panose="02020603050405020304" pitchFamily="18" charset="0"/>
              </a:rPr>
              <a:t> </a:t>
            </a:r>
            <a:r>
              <a:rPr lang="en-US" sz="2100" dirty="0" err="1">
                <a:latin typeface="Times New Roman" panose="02020603050405020304" pitchFamily="18" charset="0"/>
                <a:ea typeface="Cambria" panose="02040503050406030204" pitchFamily="18" charset="0"/>
                <a:cs typeface="Times New Roman" panose="02020603050405020304" pitchFamily="18" charset="0"/>
              </a:rPr>
              <a:t>học</a:t>
            </a:r>
            <a:r>
              <a:rPr lang="en-US" sz="2100" dirty="0">
                <a:latin typeface="Times New Roman" panose="02020603050405020304" pitchFamily="18" charset="0"/>
                <a:ea typeface="Cambria" panose="02040503050406030204" pitchFamily="18" charset="0"/>
                <a:cs typeface="Times New Roman" panose="02020603050405020304" pitchFamily="18" charset="0"/>
              </a:rPr>
              <a:t>: 2024 -2025</a:t>
            </a:r>
          </a:p>
        </p:txBody>
      </p:sp>
    </p:spTree>
    <p:custDataLst>
      <p:tags r:id="rId1"/>
    </p:custDataLst>
    <p:extLst>
      <p:ext uri="{BB962C8B-B14F-4D97-AF65-F5344CB8AC3E}">
        <p14:creationId xmlns:p14="http://schemas.microsoft.com/office/powerpoint/2010/main" val="37680138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466148"/>
            <a:ext cx="4633131" cy="584775"/>
          </a:xfrm>
          <a:prstGeom prst="rect">
            <a:avLst/>
          </a:prstGeom>
          <a:solidFill>
            <a:srgbClr val="A9DA74"/>
          </a:solidFill>
        </p:spPr>
        <p:txBody>
          <a:bodyPr wrap="square" rtlCol="0">
            <a:spAutoFit/>
          </a:bodyPr>
          <a:lstStyle/>
          <a:p>
            <a:pPr algn="ctr"/>
            <a:r>
              <a:rPr lang="en-US" sz="3200" b="1">
                <a:latin typeface="Arial-Rounded" pitchFamily="34" charset="0"/>
                <a:ea typeface="Arial-Rounded" pitchFamily="34" charset="0"/>
                <a:cs typeface="Arial-Rounded" pitchFamily="34" charset="0"/>
              </a:rPr>
              <a:t>Luyện đọc câu dài:</a:t>
            </a:r>
          </a:p>
        </p:txBody>
      </p:sp>
      <p:sp>
        <p:nvSpPr>
          <p:cNvPr id="4" name="TextBox 3"/>
          <p:cNvSpPr txBox="1"/>
          <p:nvPr/>
        </p:nvSpPr>
        <p:spPr>
          <a:xfrm>
            <a:off x="457200" y="2571750"/>
            <a:ext cx="8382000" cy="584775"/>
          </a:xfrm>
          <a:prstGeom prst="rect">
            <a:avLst/>
          </a:prstGeom>
          <a:noFill/>
        </p:spPr>
        <p:txBody>
          <a:bodyPr wrap="square" rtlCol="0">
            <a:spAutoFit/>
          </a:bodyPr>
          <a:lstStyle/>
          <a:p>
            <a:pPr algn="just"/>
            <a:r>
              <a:rPr lang="en-US" sz="3200">
                <a:latin typeface="Times New Roman" panose="02020603050405020304" pitchFamily="18" charset="0"/>
                <a:ea typeface="Arial-Rounded" pitchFamily="34" charset="0"/>
                <a:cs typeface="Times New Roman" panose="02020603050405020304" pitchFamily="18" charset="0"/>
              </a:rPr>
              <a:t>Sau khi trọng tài ra hiệu, hai bạn lao như tên bắn.</a:t>
            </a:r>
          </a:p>
        </p:txBody>
      </p:sp>
      <p:cxnSp>
        <p:nvCxnSpPr>
          <p:cNvPr id="5" name="Straight Connector 4"/>
          <p:cNvCxnSpPr/>
          <p:nvPr/>
        </p:nvCxnSpPr>
        <p:spPr>
          <a:xfrm flipH="1">
            <a:off x="4610100" y="261632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5905500" y="2605753"/>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7200" y="1546125"/>
            <a:ext cx="8382000" cy="1077218"/>
          </a:xfrm>
          <a:prstGeom prst="rect">
            <a:avLst/>
          </a:prstGeom>
          <a:noFill/>
        </p:spPr>
        <p:txBody>
          <a:bodyPr wrap="square" rtlCol="0">
            <a:spAutoFit/>
          </a:bodyPr>
          <a:lstStyle/>
          <a:p>
            <a:pPr algn="just"/>
            <a:r>
              <a:rPr lang="en-US" sz="3200">
                <a:latin typeface="Times New Roman" panose="02020603050405020304" pitchFamily="18" charset="0"/>
                <a:ea typeface="Arial-Rounded" pitchFamily="34" charset="0"/>
                <a:cs typeface="Times New Roman" panose="02020603050405020304" pitchFamily="18" charset="0"/>
              </a:rPr>
              <a:t>Trước vạch xuất phát, nai và hoẵng xoạc chân lấy đà.</a:t>
            </a:r>
            <a:endParaRPr lang="en-US" sz="3200" b="1">
              <a:latin typeface="Times New Roman" panose="02020603050405020304" pitchFamily="18" charset="0"/>
              <a:ea typeface="Arial-Rounded" pitchFamily="34" charset="0"/>
              <a:cs typeface="Times New Roman" panose="02020603050405020304" pitchFamily="18" charset="0"/>
            </a:endParaRPr>
          </a:p>
        </p:txBody>
      </p:sp>
      <p:grpSp>
        <p:nvGrpSpPr>
          <p:cNvPr id="2" name="Group 1"/>
          <p:cNvGrpSpPr/>
          <p:nvPr/>
        </p:nvGrpSpPr>
        <p:grpSpPr>
          <a:xfrm>
            <a:off x="8610600" y="2643854"/>
            <a:ext cx="98712" cy="425225"/>
            <a:chOff x="2225388" y="3725155"/>
            <a:chExt cx="98712" cy="425225"/>
          </a:xfrm>
        </p:grpSpPr>
        <p:cxnSp>
          <p:nvCxnSpPr>
            <p:cNvPr id="8" name="Straight Connector 7"/>
            <p:cNvCxnSpPr/>
            <p:nvPr/>
          </p:nvCxnSpPr>
          <p:spPr>
            <a:xfrm flipH="1">
              <a:off x="2225388" y="372515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2286000" y="372515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7" name="Straight Connector 16"/>
          <p:cNvCxnSpPr/>
          <p:nvPr/>
        </p:nvCxnSpPr>
        <p:spPr>
          <a:xfrm flipH="1">
            <a:off x="4191000" y="1633712"/>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6400800" y="1601659"/>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035628" y="2071349"/>
            <a:ext cx="107372" cy="425225"/>
            <a:chOff x="1524000" y="2410731"/>
            <a:chExt cx="107372" cy="425225"/>
          </a:xfrm>
        </p:grpSpPr>
        <p:cxnSp>
          <p:nvCxnSpPr>
            <p:cNvPr id="19" name="Straight Connector 18"/>
            <p:cNvCxnSpPr/>
            <p:nvPr/>
          </p:nvCxnSpPr>
          <p:spPr>
            <a:xfrm flipH="1">
              <a:off x="1524000" y="2410731"/>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593272" y="2410731"/>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457200" y="3702790"/>
            <a:ext cx="8382000" cy="584775"/>
          </a:xfrm>
          <a:prstGeom prst="rect">
            <a:avLst/>
          </a:prstGeom>
          <a:noFill/>
        </p:spPr>
        <p:txBody>
          <a:bodyPr wrap="square" rtlCol="0">
            <a:spAutoFit/>
          </a:bodyPr>
          <a:lstStyle/>
          <a:p>
            <a:pPr algn="just"/>
            <a:r>
              <a:rPr lang="en-US" sz="3200">
                <a:latin typeface="Times New Roman" panose="02020603050405020304" pitchFamily="18" charset="0"/>
                <a:ea typeface="Arial-Rounded" pitchFamily="34" charset="0"/>
                <a:cs typeface="Times New Roman" panose="02020603050405020304" pitchFamily="18" charset="0"/>
              </a:rPr>
              <a:t>Nhưng cả hai đều được tặng giải thưởng tình bạn.</a:t>
            </a:r>
          </a:p>
        </p:txBody>
      </p:sp>
      <p:cxnSp>
        <p:nvCxnSpPr>
          <p:cNvPr id="21" name="Straight Connector 20"/>
          <p:cNvCxnSpPr/>
          <p:nvPr/>
        </p:nvCxnSpPr>
        <p:spPr>
          <a:xfrm flipH="1">
            <a:off x="2743200" y="375692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5181600" y="3739868"/>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8677243" y="3739868"/>
            <a:ext cx="98712" cy="425225"/>
            <a:chOff x="2225388" y="3725155"/>
            <a:chExt cx="98712" cy="425225"/>
          </a:xfrm>
        </p:grpSpPr>
        <p:cxnSp>
          <p:nvCxnSpPr>
            <p:cNvPr id="24" name="Straight Connector 23"/>
            <p:cNvCxnSpPr/>
            <p:nvPr/>
          </p:nvCxnSpPr>
          <p:spPr>
            <a:xfrm flipH="1">
              <a:off x="2225388" y="372515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2286000" y="3725155"/>
              <a:ext cx="38100" cy="4252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96745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1+#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1000" fill="hold"/>
                                        <p:tgtEl>
                                          <p:spTgt spid="4"/>
                                        </p:tgtEl>
                                        <p:attrNameLst>
                                          <p:attrName>ppt_x</p:attrName>
                                        </p:attrNameLst>
                                      </p:cBhvr>
                                      <p:tavLst>
                                        <p:tav tm="0">
                                          <p:val>
                                            <p:strVal val="1+#ppt_w/2"/>
                                          </p:val>
                                        </p:tav>
                                        <p:tav tm="100000">
                                          <p:val>
                                            <p:strVal val="#ppt_x"/>
                                          </p:val>
                                        </p:tav>
                                      </p:tavLst>
                                    </p:anim>
                                    <p:anim calcmode="lin" valueType="num">
                                      <p:cBhvr additive="base">
                                        <p:cTn id="25"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par>
                                <p:cTn id="31" presetID="10"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par>
                                <p:cTn id="34" presetID="10" presetClass="entr" presetSubtype="0" fill="hold" nodeType="with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1000" fill="hold"/>
                                        <p:tgtEl>
                                          <p:spTgt spid="16"/>
                                        </p:tgtEl>
                                        <p:attrNameLst>
                                          <p:attrName>ppt_x</p:attrName>
                                        </p:attrNameLst>
                                      </p:cBhvr>
                                      <p:tavLst>
                                        <p:tav tm="0">
                                          <p:val>
                                            <p:strVal val="1+#ppt_w/2"/>
                                          </p:val>
                                        </p:tav>
                                        <p:tav tm="100000">
                                          <p:val>
                                            <p:strVal val="#ppt_x"/>
                                          </p:val>
                                        </p:tav>
                                      </p:tavLst>
                                    </p:anim>
                                    <p:anim calcmode="lin" valueType="num">
                                      <p:cBhvr additive="base">
                                        <p:cTn id="42"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par>
                                <p:cTn id="48" presetID="10" presetClass="entr" presetSubtype="0" fill="hold"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par>
                                <p:cTn id="51" presetID="10" presetClass="entr" presetSubtype="0"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5027" y="471560"/>
            <a:ext cx="6964813" cy="371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a:xfrm>
            <a:off x="2076450" y="78999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1</a:t>
            </a:r>
          </a:p>
        </p:txBody>
      </p:sp>
      <p:sp>
        <p:nvSpPr>
          <p:cNvPr id="15" name="Oval 14"/>
          <p:cNvSpPr/>
          <p:nvPr/>
        </p:nvSpPr>
        <p:spPr>
          <a:xfrm>
            <a:off x="1510146" y="123343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2</a:t>
            </a:r>
          </a:p>
        </p:txBody>
      </p:sp>
      <p:sp>
        <p:nvSpPr>
          <p:cNvPr id="16" name="Oval 15"/>
          <p:cNvSpPr/>
          <p:nvPr/>
        </p:nvSpPr>
        <p:spPr>
          <a:xfrm>
            <a:off x="1859396" y="165068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3</a:t>
            </a:r>
          </a:p>
        </p:txBody>
      </p:sp>
      <p:sp>
        <p:nvSpPr>
          <p:cNvPr id="17" name="Oval 16"/>
          <p:cNvSpPr/>
          <p:nvPr/>
        </p:nvSpPr>
        <p:spPr>
          <a:xfrm>
            <a:off x="2076450" y="2044830"/>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4</a:t>
            </a:r>
          </a:p>
        </p:txBody>
      </p:sp>
      <p:sp>
        <p:nvSpPr>
          <p:cNvPr id="18" name="Oval 17"/>
          <p:cNvSpPr/>
          <p:nvPr/>
        </p:nvSpPr>
        <p:spPr>
          <a:xfrm>
            <a:off x="6303819" y="2046787"/>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5</a:t>
            </a:r>
          </a:p>
        </p:txBody>
      </p:sp>
      <p:sp>
        <p:nvSpPr>
          <p:cNvPr id="19" name="Oval 18"/>
          <p:cNvSpPr/>
          <p:nvPr/>
        </p:nvSpPr>
        <p:spPr>
          <a:xfrm>
            <a:off x="7010400" y="237593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6</a:t>
            </a:r>
          </a:p>
        </p:txBody>
      </p:sp>
      <p:sp>
        <p:nvSpPr>
          <p:cNvPr id="20" name="Oval 19"/>
          <p:cNvSpPr/>
          <p:nvPr/>
        </p:nvSpPr>
        <p:spPr>
          <a:xfrm>
            <a:off x="1942712" y="3293795"/>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7</a:t>
            </a:r>
          </a:p>
        </p:txBody>
      </p:sp>
      <p:sp>
        <p:nvSpPr>
          <p:cNvPr id="21" name="Oval 20"/>
          <p:cNvSpPr/>
          <p:nvPr/>
        </p:nvSpPr>
        <p:spPr>
          <a:xfrm>
            <a:off x="6553200" y="3125808"/>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8</a:t>
            </a:r>
          </a:p>
        </p:txBody>
      </p:sp>
      <p:sp>
        <p:nvSpPr>
          <p:cNvPr id="4" name="Title 3"/>
          <p:cNvSpPr>
            <a:spLocks noGrp="1"/>
          </p:cNvSpPr>
          <p:nvPr>
            <p:ph type="title"/>
          </p:nvPr>
        </p:nvSpPr>
        <p:spPr/>
        <p:txBody>
          <a:bodyPr/>
          <a:lstStyle/>
          <a:p>
            <a:endParaRPr lang="en-US"/>
          </a:p>
        </p:txBody>
      </p:sp>
    </p:spTree>
    <p:custDataLst>
      <p:tags r:id="rId1"/>
    </p:custDataLst>
    <p:extLst>
      <p:ext uri="{BB962C8B-B14F-4D97-AF65-F5344CB8AC3E}">
        <p14:creationId xmlns:p14="http://schemas.microsoft.com/office/powerpoint/2010/main" val="385094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9" grpId="0" animBg="1"/>
      <p:bldP spid="20"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761" y="471559"/>
            <a:ext cx="6964813" cy="371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0571" y="590550"/>
            <a:ext cx="527050" cy="2535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0571" y="3115638"/>
            <a:ext cx="527050" cy="8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itle 13"/>
          <p:cNvSpPr>
            <a:spLocks noGrp="1"/>
          </p:cNvSpPr>
          <p:nvPr>
            <p:ph type="title"/>
          </p:nvPr>
        </p:nvSpPr>
        <p:spPr>
          <a:xfrm>
            <a:off x="96117" y="1650682"/>
            <a:ext cx="1066800" cy="857250"/>
          </a:xfrm>
        </p:spPr>
        <p:txBody>
          <a:bodyPr>
            <a:noAutofit/>
          </a:bodyPr>
          <a:lstStyle/>
          <a:p>
            <a:r>
              <a:rPr lang="en-US" sz="2800" b="1">
                <a:solidFill>
                  <a:srgbClr val="FF0000"/>
                </a:solidFill>
                <a:latin typeface="Times New Roman" pitchFamily="18" charset="0"/>
                <a:ea typeface="Arial-Rounded" pitchFamily="34" charset="0"/>
                <a:cs typeface="Times New Roman" pitchFamily="18" charset="0"/>
              </a:rPr>
              <a:t>Đoạn 1</a:t>
            </a:r>
          </a:p>
        </p:txBody>
      </p:sp>
      <p:sp>
        <p:nvSpPr>
          <p:cNvPr id="31" name="Title 13"/>
          <p:cNvSpPr txBox="1">
            <a:spLocks/>
          </p:cNvSpPr>
          <p:nvPr/>
        </p:nvSpPr>
        <p:spPr>
          <a:xfrm>
            <a:off x="96117" y="3169970"/>
            <a:ext cx="1066800" cy="857250"/>
          </a:xfrm>
          <a:prstGeom prst="rect">
            <a:avLst/>
          </a:prstGeom>
        </p:spPr>
        <p:txBody>
          <a:bodyPr vert="horz" lIns="91428" tIns="45714" rIns="91428" bIns="45714" rtlCol="0" anchor="ctr">
            <a:noAutofit/>
          </a:bodyPr>
          <a:lstStyle>
            <a:lvl1pPr algn="ctr" defTabSz="914276" rtl="0" eaLnBrk="1" latinLnBrk="0" hangingPunct="1">
              <a:spcBef>
                <a:spcPct val="0"/>
              </a:spcBef>
              <a:buNone/>
              <a:defRPr sz="4400" kern="1200">
                <a:solidFill>
                  <a:schemeClr val="tx1"/>
                </a:solidFill>
                <a:latin typeface="+mj-lt"/>
                <a:ea typeface="+mj-ea"/>
                <a:cs typeface="+mj-cs"/>
              </a:defRPr>
            </a:lvl1pPr>
          </a:lstStyle>
          <a:p>
            <a:r>
              <a:rPr lang="en-US" sz="2800" b="1">
                <a:solidFill>
                  <a:srgbClr val="FF0000"/>
                </a:solidFill>
                <a:latin typeface="Times New Roman" pitchFamily="18" charset="0"/>
                <a:ea typeface="Arial-Rounded" pitchFamily="34" charset="0"/>
                <a:cs typeface="Times New Roman" pitchFamily="18" charset="0"/>
              </a:rPr>
              <a:t>Đoạn 2</a:t>
            </a:r>
          </a:p>
        </p:txBody>
      </p:sp>
    </p:spTree>
    <p:custDataLst>
      <p:tags r:id="rId1"/>
    </p:custDataLst>
    <p:extLst>
      <p:ext uri="{BB962C8B-B14F-4D97-AF65-F5344CB8AC3E}">
        <p14:creationId xmlns:p14="http://schemas.microsoft.com/office/powerpoint/2010/main" val="78593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761" y="471559"/>
            <a:ext cx="6964813" cy="371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a:p>
        </p:txBody>
      </p:sp>
    </p:spTree>
    <p:custDataLst>
      <p:tags r:id="rId1"/>
    </p:custDataLst>
    <p:extLst>
      <p:ext uri="{BB962C8B-B14F-4D97-AF65-F5344CB8AC3E}">
        <p14:creationId xmlns:p14="http://schemas.microsoft.com/office/powerpoint/2010/main" val="1857732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17799" y="-14642"/>
            <a:ext cx="9252641" cy="1943558"/>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Document 17"/>
          <p:cNvSpPr/>
          <p:nvPr/>
        </p:nvSpPr>
        <p:spPr>
          <a:xfrm>
            <a:off x="-43199" y="10758"/>
            <a:ext cx="9252641" cy="177722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5010150"/>
            <a:ext cx="9144000" cy="1333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3" name="Rectangle 10"/>
          <p:cNvSpPr/>
          <p:nvPr/>
        </p:nvSpPr>
        <p:spPr>
          <a:xfrm rot="416356">
            <a:off x="13066912" y="966823"/>
            <a:ext cx="1945316" cy="695802"/>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73840" h="661803">
                <a:moveTo>
                  <a:pt x="-1" y="152873"/>
                </a:moveTo>
                <a:lnTo>
                  <a:pt x="5673841" y="0"/>
                </a:lnTo>
                <a:cubicBezTo>
                  <a:pt x="5674995" y="102899"/>
                  <a:pt x="4595872" y="279706"/>
                  <a:pt x="4597026" y="382605"/>
                </a:cubicBezTo>
                <a:lnTo>
                  <a:pt x="5253439" y="661803"/>
                </a:lnTo>
                <a:lnTo>
                  <a:pt x="6831" y="568730"/>
                </a:lnTo>
                <a:lnTo>
                  <a:pt x="-1" y="152873"/>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1" name="Rectangle 10"/>
          <p:cNvSpPr/>
          <p:nvPr/>
        </p:nvSpPr>
        <p:spPr>
          <a:xfrm>
            <a:off x="9566064" y="964372"/>
            <a:ext cx="5334002" cy="646524"/>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2" name="Rectangle 10"/>
          <p:cNvSpPr/>
          <p:nvPr/>
        </p:nvSpPr>
        <p:spPr>
          <a:xfrm>
            <a:off x="9616287" y="1021956"/>
            <a:ext cx="5049983" cy="543791"/>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2" h="724766">
                <a:moveTo>
                  <a:pt x="0" y="0"/>
                </a:moveTo>
                <a:lnTo>
                  <a:pt x="5334000" y="0"/>
                </a:lnTo>
                <a:cubicBezTo>
                  <a:pt x="5335154" y="102899"/>
                  <a:pt x="4847938" y="351271"/>
                  <a:pt x="4849092" y="454170"/>
                </a:cubicBezTo>
                <a:lnTo>
                  <a:pt x="5334000" y="724766"/>
                </a:lnTo>
                <a:lnTo>
                  <a:pt x="0" y="7247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nvGrpSpPr>
          <p:cNvPr id="10" name="Group 9"/>
          <p:cNvGrpSpPr/>
          <p:nvPr/>
        </p:nvGrpSpPr>
        <p:grpSpPr>
          <a:xfrm>
            <a:off x="9605030" y="1777591"/>
            <a:ext cx="992332" cy="992332"/>
            <a:chOff x="1212273" y="1084984"/>
            <a:chExt cx="992332" cy="992332"/>
          </a:xfrm>
        </p:grpSpPr>
        <p:sp>
          <p:nvSpPr>
            <p:cNvPr id="9" name="Oval 8"/>
            <p:cNvSpPr/>
            <p:nvPr/>
          </p:nvSpPr>
          <p:spPr>
            <a:xfrm>
              <a:off x="1212273" y="1084984"/>
              <a:ext cx="992332" cy="992332"/>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252971" y="1095375"/>
              <a:ext cx="914400" cy="914400"/>
            </a:xfrm>
            <a:prstGeom prst="ellipse">
              <a:avLst/>
            </a:prstGeom>
            <a:solidFill>
              <a:srgbClr val="009E47"/>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1143000" y="2412173"/>
            <a:ext cx="6934199" cy="1150177"/>
            <a:chOff x="1143000" y="2412173"/>
            <a:chExt cx="6934199" cy="1150177"/>
          </a:xfrm>
        </p:grpSpPr>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7413" y="2469755"/>
              <a:ext cx="5768788" cy="1092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412173"/>
              <a:ext cx="1017587" cy="101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1905000" y="2579060"/>
              <a:ext cx="6172199" cy="646319"/>
            </a:xfrm>
            <a:prstGeom prst="rect">
              <a:avLst/>
            </a:prstGeom>
            <a:noFill/>
          </p:spPr>
          <p:txBody>
            <a:bodyPr wrap="square" lIns="91428" tIns="45714" rIns="91428" bIns="45714" rtlCol="0">
              <a:spAutoFit/>
            </a:bodyPr>
            <a:lstStyle/>
            <a:p>
              <a:pPr algn="ctr"/>
              <a:r>
                <a:rPr lang="en-US" sz="3600" b="1">
                  <a:solidFill>
                    <a:srgbClr val="00863D"/>
                  </a:solidFill>
                  <a:latin typeface="Arial-Rounded" pitchFamily="34" charset="0"/>
                  <a:ea typeface="Arial-Rounded" pitchFamily="34" charset="0"/>
                  <a:cs typeface="Arial-Rounded" pitchFamily="34" charset="0"/>
                </a:rPr>
                <a:t>GIẢI THƯỞNG TÌNH BẠN</a:t>
              </a:r>
            </a:p>
          </p:txBody>
        </p:sp>
      </p:grpSp>
      <p:grpSp>
        <p:nvGrpSpPr>
          <p:cNvPr id="21" name="Group 20"/>
          <p:cNvGrpSpPr/>
          <p:nvPr/>
        </p:nvGrpSpPr>
        <p:grpSpPr>
          <a:xfrm>
            <a:off x="-2957976" y="-1125796"/>
            <a:ext cx="2469633" cy="2296731"/>
            <a:chOff x="-2957976" y="-1125796"/>
            <a:chExt cx="2469633" cy="2296731"/>
          </a:xfrm>
        </p:grpSpPr>
        <p:sp>
          <p:nvSpPr>
            <p:cNvPr id="26" name="Oval 25"/>
            <p:cNvSpPr/>
            <p:nvPr/>
          </p:nvSpPr>
          <p:spPr>
            <a:xfrm rot="9814622">
              <a:off x="-2957976" y="-1125796"/>
              <a:ext cx="2469633" cy="2296731"/>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rot="968493">
              <a:off x="-2757670" y="-569524"/>
              <a:ext cx="2069022" cy="1668318"/>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rot="2150288">
              <a:off x="-2400948" y="-328142"/>
              <a:ext cx="1671987" cy="144903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79085">
            <a:off x="-573646" y="-979687"/>
            <a:ext cx="2462213" cy="231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12700" y="178394"/>
            <a:ext cx="1341530" cy="1107984"/>
          </a:xfrm>
          <a:prstGeom prst="rect">
            <a:avLst/>
          </a:prstGeom>
          <a:noFill/>
        </p:spPr>
        <p:txBody>
          <a:bodyPr wrap="square" lIns="91428" tIns="45714" rIns="91428" bIns="45714" rtlCol="0">
            <a:spAutoFit/>
          </a:bodyPr>
          <a:lstStyle/>
          <a:p>
            <a:pPr algn="ctr"/>
            <a:r>
              <a:rPr lang="en-US" sz="6600" b="1">
                <a:solidFill>
                  <a:srgbClr val="00863D"/>
                </a:solidFill>
                <a:latin typeface="Arial Rounded MT Bold" pitchFamily="34" charset="0"/>
                <a:ea typeface="Arial-Rounded" pitchFamily="34" charset="0"/>
                <a:cs typeface="Times New Roman" pitchFamily="18" charset="0"/>
              </a:rPr>
              <a:t>1</a:t>
            </a:r>
          </a:p>
        </p:txBody>
      </p:sp>
      <p:sp>
        <p:nvSpPr>
          <p:cNvPr id="29" name="TextBox 28"/>
          <p:cNvSpPr txBox="1"/>
          <p:nvPr/>
        </p:nvSpPr>
        <p:spPr>
          <a:xfrm>
            <a:off x="1905000" y="437711"/>
            <a:ext cx="6172200" cy="923318"/>
          </a:xfrm>
          <a:prstGeom prst="rect">
            <a:avLst/>
          </a:prstGeom>
          <a:noFill/>
        </p:spPr>
        <p:txBody>
          <a:bodyPr wrap="square" lIns="91428" tIns="45714" rIns="91428" bIns="45714" rtlCol="0">
            <a:spAutoFit/>
          </a:bodyPr>
          <a:lstStyle/>
          <a:p>
            <a:pPr algn="ctr"/>
            <a:r>
              <a:rPr lang="en-US" sz="5400" b="1">
                <a:ln w="3175">
                  <a:solidFill>
                    <a:schemeClr val="bg1"/>
                  </a:solidFill>
                </a:ln>
                <a:solidFill>
                  <a:schemeClr val="bg1"/>
                </a:solidFill>
                <a:latin typeface="Arial-Rounded" pitchFamily="34" charset="0"/>
                <a:ea typeface="Arial-Rounded" pitchFamily="34" charset="0"/>
                <a:cs typeface="Arial-Rounded" pitchFamily="34" charset="0"/>
              </a:rPr>
              <a:t>TÔI VÀ CÁC BẠN</a:t>
            </a:r>
          </a:p>
        </p:txBody>
      </p:sp>
      <p:sp>
        <p:nvSpPr>
          <p:cNvPr id="33" name="TextBox 32"/>
          <p:cNvSpPr txBox="1"/>
          <p:nvPr/>
        </p:nvSpPr>
        <p:spPr>
          <a:xfrm>
            <a:off x="1150938" y="2434696"/>
            <a:ext cx="990600" cy="954095"/>
          </a:xfrm>
          <a:prstGeom prst="rect">
            <a:avLst/>
          </a:prstGeom>
          <a:noFill/>
        </p:spPr>
        <p:txBody>
          <a:bodyPr wrap="square" lIns="91428" tIns="45714" rIns="91428" bIns="45714" rtlCol="0">
            <a:spAutoFit/>
          </a:bodyPr>
          <a:lstStyle/>
          <a:p>
            <a:pPr algn="ctr"/>
            <a:r>
              <a:rPr lang="en-US" sz="2400" b="1">
                <a:solidFill>
                  <a:schemeClr val="bg1"/>
                </a:solidFill>
                <a:latin typeface="Arial-Rounded" pitchFamily="34" charset="0"/>
                <a:ea typeface="Arial-Rounded" pitchFamily="34" charset="0"/>
                <a:cs typeface="Arial-Rounded" pitchFamily="34" charset="0"/>
              </a:rPr>
              <a:t>Bài</a:t>
            </a:r>
          </a:p>
          <a:p>
            <a:pPr algn="ctr"/>
            <a:r>
              <a:rPr lang="en-US" sz="3200" b="1">
                <a:solidFill>
                  <a:schemeClr val="bg1"/>
                </a:solidFill>
                <a:latin typeface="Arial Rounded MT Bold" pitchFamily="34" charset="0"/>
                <a:ea typeface="Arial-Rounded" pitchFamily="34" charset="0"/>
                <a:cs typeface="Times New Roman" pitchFamily="18" charset="0"/>
              </a:rPr>
              <a:t>4</a:t>
            </a:r>
          </a:p>
        </p:txBody>
      </p:sp>
    </p:spTree>
    <p:custDataLst>
      <p:tags r:id="rId1"/>
    </p:custDataLst>
    <p:extLst>
      <p:ext uri="{BB962C8B-B14F-4D97-AF65-F5344CB8AC3E}">
        <p14:creationId xmlns:p14="http://schemas.microsoft.com/office/powerpoint/2010/main" val="383030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000" y="742950"/>
            <a:ext cx="5326568" cy="857250"/>
          </a:xfrm>
          <a:solidFill>
            <a:srgbClr val="A9DA74"/>
          </a:solidFill>
        </p:spPr>
        <p:txBody>
          <a:bodyPr/>
          <a:lstStyle/>
          <a:p>
            <a:r>
              <a:rPr lang="en-US">
                <a:latin typeface="Arial-Rounded" pitchFamily="34" charset="0"/>
                <a:ea typeface="Arial-Rounded" pitchFamily="34" charset="0"/>
                <a:cs typeface="Arial-Rounded" pitchFamily="34" charset="0"/>
              </a:rPr>
              <a:t>Ôn và khởi động</a:t>
            </a:r>
          </a:p>
        </p:txBody>
      </p:sp>
      <p:sp>
        <p:nvSpPr>
          <p:cNvPr id="3" name="TextBox 2"/>
          <p:cNvSpPr txBox="1"/>
          <p:nvPr/>
        </p:nvSpPr>
        <p:spPr>
          <a:xfrm>
            <a:off x="228600" y="2157413"/>
            <a:ext cx="8839200" cy="1323439"/>
          </a:xfrm>
          <a:prstGeom prst="rect">
            <a:avLst/>
          </a:prstGeom>
          <a:noFill/>
        </p:spPr>
        <p:txBody>
          <a:bodyPr wrap="square" rtlCol="0">
            <a:spAutoFit/>
          </a:bodyPr>
          <a:lstStyle/>
          <a:p>
            <a:r>
              <a:rPr lang="en-US" sz="4000">
                <a:solidFill>
                  <a:srgbClr val="FF0000"/>
                </a:solidFill>
                <a:latin typeface="Times New Roman" pitchFamily="18" charset="0"/>
                <a:cs typeface="Times New Roman" pitchFamily="18" charset="0"/>
              </a:rPr>
              <a:t>Em hãy đọc thuộc lòng khổ thơ em thích trong bài : Bạn của gió</a:t>
            </a:r>
          </a:p>
        </p:txBody>
      </p:sp>
    </p:spTree>
    <p:custDataLst>
      <p:tags r:id="rId1"/>
    </p:custDataLst>
    <p:extLst>
      <p:ext uri="{BB962C8B-B14F-4D97-AF65-F5344CB8AC3E}">
        <p14:creationId xmlns:p14="http://schemas.microsoft.com/office/powerpoint/2010/main" val="110359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1333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5" name="Rectangle 4"/>
          <p:cNvSpPr/>
          <p:nvPr/>
        </p:nvSpPr>
        <p:spPr>
          <a:xfrm>
            <a:off x="0" y="5010150"/>
            <a:ext cx="9144000" cy="13335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6" name="Oval 15"/>
          <p:cNvSpPr/>
          <p:nvPr/>
        </p:nvSpPr>
        <p:spPr>
          <a:xfrm>
            <a:off x="209550" y="57150"/>
            <a:ext cx="609600" cy="6096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1</a:t>
            </a:r>
          </a:p>
        </p:txBody>
      </p:sp>
      <p:sp>
        <p:nvSpPr>
          <p:cNvPr id="17" name="TextBox 16"/>
          <p:cNvSpPr txBox="1"/>
          <p:nvPr/>
        </p:nvSpPr>
        <p:spPr>
          <a:xfrm>
            <a:off x="209550" y="730965"/>
            <a:ext cx="8782050" cy="461653"/>
          </a:xfrm>
          <a:prstGeom prst="rect">
            <a:avLst/>
          </a:prstGeom>
          <a:noFill/>
        </p:spPr>
        <p:txBody>
          <a:bodyPr wrap="square" lIns="91428" tIns="45714" rIns="91428" bIns="45714" rtlCol="0">
            <a:spAutoFit/>
          </a:bodyPr>
          <a:lstStyle/>
          <a:p>
            <a:pPr algn="just"/>
            <a:r>
              <a:rPr lang="en-US" sz="2400" b="1">
                <a:latin typeface="Arial-Rounded" pitchFamily="34" charset="0"/>
                <a:ea typeface="Arial-Rounded" pitchFamily="34" charset="0"/>
                <a:cs typeface="Arial-Rounded" pitchFamily="34" charset="0"/>
              </a:rPr>
              <a:t>Quan sát tranh và nói về những gì em thấy ở trong tranh</a:t>
            </a:r>
          </a:p>
        </p:txBody>
      </p:sp>
      <p:pic>
        <p:nvPicPr>
          <p:cNvPr id="2"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27818" t="26823" r="26940" b="23438"/>
          <a:stretch/>
        </p:blipFill>
        <p:spPr bwMode="auto">
          <a:xfrm>
            <a:off x="1628775" y="1251269"/>
            <a:ext cx="5886450" cy="363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19924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sp>
        <p:nvSpPr>
          <p:cNvPr id="2" name="Oval 1"/>
          <p:cNvSpPr/>
          <p:nvPr/>
        </p:nvSpPr>
        <p:spPr>
          <a:xfrm>
            <a:off x="117764" y="142282"/>
            <a:ext cx="609600" cy="6096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bg1"/>
                </a:solidFill>
                <a:latin typeface="Arial Rounded MT Bold" pitchFamily="34" charset="0"/>
                <a:cs typeface="Times New Roman" pitchFamily="18" charset="0"/>
              </a:rPr>
              <a:t>2</a:t>
            </a:r>
          </a:p>
        </p:txBody>
      </p:sp>
      <p:sp>
        <p:nvSpPr>
          <p:cNvPr id="3" name="TextBox 2"/>
          <p:cNvSpPr txBox="1"/>
          <p:nvPr/>
        </p:nvSpPr>
        <p:spPr>
          <a:xfrm>
            <a:off x="744682" y="167119"/>
            <a:ext cx="1617518" cy="584763"/>
          </a:xfrm>
          <a:prstGeom prst="rect">
            <a:avLst/>
          </a:prstGeom>
          <a:noFill/>
        </p:spPr>
        <p:txBody>
          <a:bodyPr wrap="square" lIns="91428" tIns="45714" rIns="91428" bIns="45714" rtlCol="0">
            <a:spAutoFit/>
          </a:bodyPr>
          <a:lstStyle/>
          <a:p>
            <a:pPr algn="just"/>
            <a:r>
              <a:rPr lang="en-US" sz="3200" b="1">
                <a:latin typeface="Arial-Rounded" pitchFamily="34" charset="0"/>
                <a:ea typeface="Arial-Rounded" pitchFamily="34" charset="0"/>
                <a:cs typeface="Arial-Rounded" pitchFamily="34" charset="0"/>
              </a:rPr>
              <a:t>Đọc</a:t>
            </a:r>
          </a:p>
        </p:txBody>
      </p:sp>
      <p:sp>
        <p:nvSpPr>
          <p:cNvPr id="4" name="TextBox 3"/>
          <p:cNvSpPr txBox="1"/>
          <p:nvPr/>
        </p:nvSpPr>
        <p:spPr>
          <a:xfrm>
            <a:off x="1143000" y="359406"/>
            <a:ext cx="5947064" cy="584763"/>
          </a:xfrm>
          <a:prstGeom prst="rect">
            <a:avLst/>
          </a:prstGeom>
          <a:noFill/>
        </p:spPr>
        <p:txBody>
          <a:bodyPr wrap="square" lIns="91428" tIns="45714" rIns="91428" bIns="45714" rtlCol="0">
            <a:spAutoFit/>
          </a:bodyPr>
          <a:lstStyle/>
          <a:p>
            <a:pPr algn="ctr"/>
            <a:r>
              <a:rPr lang="en-US" sz="3200" b="1">
                <a:latin typeface="Arial-Rounded" pitchFamily="34" charset="0"/>
                <a:ea typeface="Arial-Rounded" pitchFamily="34" charset="0"/>
                <a:cs typeface="Arial-Rounded" pitchFamily="34" charset="0"/>
              </a:rPr>
              <a:t>Giải thưởng tình bạn</a:t>
            </a:r>
            <a:endParaRPr lang="en-US" sz="3200" b="1">
              <a:latin typeface="Arial Rounded MT Bold" pitchFamily="34" charset="0"/>
              <a:ea typeface="Arial-Rounded" pitchFamily="34" charset="0"/>
              <a:cs typeface="Arial-Rounded" pitchFamily="34" charset="0"/>
            </a:endParaRPr>
          </a:p>
        </p:txBody>
      </p:sp>
      <p:sp>
        <p:nvSpPr>
          <p:cNvPr id="5" name="TextBox 4"/>
          <p:cNvSpPr txBox="1"/>
          <p:nvPr/>
        </p:nvSpPr>
        <p:spPr>
          <a:xfrm>
            <a:off x="152401" y="795417"/>
            <a:ext cx="8762999" cy="4339637"/>
          </a:xfrm>
          <a:prstGeom prst="rect">
            <a:avLst/>
          </a:prstGeom>
          <a:noFill/>
        </p:spPr>
        <p:txBody>
          <a:bodyPr wrap="square" lIns="91428" tIns="45714" rIns="91428" bIns="45714" rtlCol="0">
            <a:spAutoFit/>
          </a:bodyPr>
          <a:lstStyle/>
          <a:p>
            <a:pPr algn="just"/>
            <a:r>
              <a:rPr lang="en-US" sz="3600">
                <a:latin typeface="Arial-Rounded" pitchFamily="34" charset="0"/>
                <a:ea typeface="Arial-Rounded" pitchFamily="34" charset="0"/>
                <a:cs typeface="Arial-Rounded" pitchFamily="34" charset="0"/>
              </a:rPr>
              <a:t>	</a:t>
            </a:r>
            <a:r>
              <a:rPr lang="en-US" sz="3000">
                <a:latin typeface="Arial-Rounded" pitchFamily="34" charset="0"/>
                <a:ea typeface="Arial-Rounded" pitchFamily="34" charset="0"/>
                <a:cs typeface="Arial-Rounded" pitchFamily="34" charset="0"/>
              </a:rPr>
              <a:t>Nai và hoẵng tham dự một cuộc chạy đua. Trước vạch xuất phát, nai và hoẵng xoạc chân lấy đà. Sau khi trọng tài ra hiệu, hai bạn lao như tên bắn. Cả hai luôn ở vị trí dẫn đầu. Bỗng nhiên, hoẵng vấp phải một hòn đá rồi ngã oạch. Nai vội dừng lại, đỡ hoẵng đứng dậy.</a:t>
            </a:r>
          </a:p>
          <a:p>
            <a:pPr algn="just"/>
            <a:r>
              <a:rPr lang="en-US" sz="3000">
                <a:latin typeface="Arial-Rounded" pitchFamily="34" charset="0"/>
                <a:ea typeface="Arial-Rounded" pitchFamily="34" charset="0"/>
                <a:cs typeface="Arial-Rounded" pitchFamily="34" charset="0"/>
              </a:rPr>
              <a:t>	Nai và hoẵng về đích cuối cùng. Nhưng cả hai đều được tặng giải thưởng tình bạn.</a:t>
            </a:r>
          </a:p>
          <a:p>
            <a:pPr algn="just"/>
            <a:r>
              <a:rPr lang="en-US" sz="3000">
                <a:latin typeface="Arial-Rounded" pitchFamily="34" charset="0"/>
                <a:ea typeface="Arial-Rounded" pitchFamily="34" charset="0"/>
                <a:cs typeface="Arial-Rounded" pitchFamily="34" charset="0"/>
              </a:rPr>
              <a:t>                                                            (Lâm Anh)</a:t>
            </a:r>
            <a:endParaRPr lang="en-US" sz="3000">
              <a:latin typeface="Arial Rounded MT Bold" pitchFamily="34" charset="0"/>
              <a:ea typeface="Arial-Rounded" pitchFamily="34" charset="0"/>
              <a:cs typeface="Arial-Rounded" pitchFamily="34" charset="0"/>
            </a:endParaRPr>
          </a:p>
        </p:txBody>
      </p:sp>
    </p:spTree>
    <p:custDataLst>
      <p:tags r:id="rId1"/>
    </p:custDataLst>
    <p:extLst>
      <p:ext uri="{BB962C8B-B14F-4D97-AF65-F5344CB8AC3E}">
        <p14:creationId xmlns:p14="http://schemas.microsoft.com/office/powerpoint/2010/main" val="3944457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7000" y="590550"/>
            <a:ext cx="2221753" cy="1015663"/>
          </a:xfrm>
          <a:prstGeom prst="rect">
            <a:avLst/>
          </a:prstGeom>
        </p:spPr>
        <p:txBody>
          <a:bodyPr wrap="square">
            <a:spAutoFit/>
          </a:bodyPr>
          <a:lstStyle/>
          <a:p>
            <a:r>
              <a:rPr lang="en-US" sz="6000" b="1">
                <a:solidFill>
                  <a:srgbClr val="FF0000"/>
                </a:solidFill>
                <a:latin typeface="Times New Roman" panose="02020603050405020304" pitchFamily="18" charset="0"/>
                <a:ea typeface="Arial-Rounded" pitchFamily="34" charset="0"/>
                <a:cs typeface="Times New Roman" panose="02020603050405020304" pitchFamily="18" charset="0"/>
              </a:rPr>
              <a:t>oăng</a:t>
            </a:r>
            <a:endParaRPr lang="en-US" sz="6000" b="1">
              <a:solidFill>
                <a:srgbClr val="FF0000"/>
              </a:solidFill>
            </a:endParaRPr>
          </a:p>
        </p:txBody>
      </p:sp>
      <p:sp>
        <p:nvSpPr>
          <p:cNvPr id="5" name="Rectangle 4"/>
          <p:cNvSpPr/>
          <p:nvPr/>
        </p:nvSpPr>
        <p:spPr>
          <a:xfrm>
            <a:off x="2819400" y="1581150"/>
            <a:ext cx="1295547" cy="1015663"/>
          </a:xfrm>
          <a:prstGeom prst="rect">
            <a:avLst/>
          </a:prstGeom>
        </p:spPr>
        <p:txBody>
          <a:bodyPr wrap="none">
            <a:spAutoFit/>
          </a:bodyPr>
          <a:lstStyle/>
          <a:p>
            <a:r>
              <a:rPr lang="en-US" sz="6000" b="1">
                <a:solidFill>
                  <a:srgbClr val="FF0000"/>
                </a:solidFill>
                <a:latin typeface="Times New Roman" panose="02020603050405020304" pitchFamily="18" charset="0"/>
                <a:ea typeface="Arial-Rounded" pitchFamily="34" charset="0"/>
                <a:cs typeface="Times New Roman" panose="02020603050405020304" pitchFamily="18" charset="0"/>
              </a:rPr>
              <a:t>oac</a:t>
            </a:r>
            <a:endParaRPr lang="en-US" sz="6000" b="1">
              <a:solidFill>
                <a:srgbClr val="FF0000"/>
              </a:solidFill>
            </a:endParaRPr>
          </a:p>
        </p:txBody>
      </p:sp>
      <p:sp>
        <p:nvSpPr>
          <p:cNvPr id="6" name="Rectangle 5"/>
          <p:cNvSpPr/>
          <p:nvPr/>
        </p:nvSpPr>
        <p:spPr>
          <a:xfrm>
            <a:off x="2819400" y="2454354"/>
            <a:ext cx="1877437" cy="1107996"/>
          </a:xfrm>
          <a:prstGeom prst="rect">
            <a:avLst/>
          </a:prstGeom>
        </p:spPr>
        <p:txBody>
          <a:bodyPr wrap="none">
            <a:spAutoFit/>
          </a:bodyPr>
          <a:lstStyle/>
          <a:p>
            <a:r>
              <a:rPr lang="en-US" sz="6600" b="1">
                <a:solidFill>
                  <a:srgbClr val="FF0000"/>
                </a:solidFill>
                <a:latin typeface="Times New Roman" panose="02020603050405020304" pitchFamily="18" charset="0"/>
                <a:ea typeface="Arial-Rounded" pitchFamily="34" charset="0"/>
                <a:cs typeface="Times New Roman" panose="02020603050405020304" pitchFamily="18" charset="0"/>
              </a:rPr>
              <a:t>oach</a:t>
            </a:r>
            <a:endParaRPr lang="en-US" b="1">
              <a:solidFill>
                <a:srgbClr val="FF0000"/>
              </a:solidFill>
            </a:endParaRPr>
          </a:p>
        </p:txBody>
      </p:sp>
    </p:spTree>
    <p:custDataLst>
      <p:tags r:id="rId1"/>
    </p:custDataLst>
    <p:extLst>
      <p:ext uri="{BB962C8B-B14F-4D97-AF65-F5344CB8AC3E}">
        <p14:creationId xmlns:p14="http://schemas.microsoft.com/office/powerpoint/2010/main" val="209805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wipe(down)">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19600" y="819150"/>
            <a:ext cx="4038600" cy="3209159"/>
          </a:xfrm>
          <a:prstGeom prst="rect">
            <a:avLst/>
          </a:prstGeom>
          <a:noFill/>
        </p:spPr>
        <p:txBody>
          <a:bodyPr wrap="square" lIns="91428" tIns="45714" rIns="91428" bIns="45714" rtlCol="0">
            <a:spAutoFit/>
          </a:bodyPr>
          <a:lstStyle/>
          <a:p>
            <a:r>
              <a:rPr lang="en-US" sz="6600">
                <a:latin typeface="Times New Roman" panose="02020603050405020304" pitchFamily="18" charset="0"/>
                <a:ea typeface="Arial-Rounded" pitchFamily="34" charset="0"/>
                <a:cs typeface="Times New Roman" panose="02020603050405020304" pitchFamily="18" charset="0"/>
              </a:rPr>
              <a:t>hoẵng</a:t>
            </a:r>
          </a:p>
          <a:p>
            <a:r>
              <a:rPr lang="en-US" sz="6600">
                <a:latin typeface="Times New Roman" panose="02020603050405020304" pitchFamily="18" charset="0"/>
                <a:ea typeface="Arial-Rounded" pitchFamily="34" charset="0"/>
                <a:cs typeface="Times New Roman" panose="02020603050405020304" pitchFamily="18" charset="0"/>
              </a:rPr>
              <a:t>xoạc chân</a:t>
            </a:r>
          </a:p>
          <a:p>
            <a:r>
              <a:rPr lang="en-US" sz="6600">
                <a:latin typeface="Times New Roman" panose="02020603050405020304" pitchFamily="18" charset="0"/>
                <a:ea typeface="Arial-Rounded" pitchFamily="34" charset="0"/>
                <a:cs typeface="Times New Roman" panose="02020603050405020304" pitchFamily="18" charset="0"/>
              </a:rPr>
              <a:t>ngã oạch</a:t>
            </a:r>
          </a:p>
        </p:txBody>
      </p:sp>
      <p:sp>
        <p:nvSpPr>
          <p:cNvPr id="4" name="TextBox 3"/>
          <p:cNvSpPr txBox="1"/>
          <p:nvPr/>
        </p:nvSpPr>
        <p:spPr>
          <a:xfrm>
            <a:off x="723900" y="819150"/>
            <a:ext cx="5716610" cy="3209159"/>
          </a:xfrm>
          <a:prstGeom prst="rect">
            <a:avLst/>
          </a:prstGeom>
          <a:noFill/>
        </p:spPr>
        <p:txBody>
          <a:bodyPr wrap="square" lIns="91428" tIns="45714" rIns="91428" bIns="45714" rtlCol="0">
            <a:spAutoFit/>
          </a:bodyPr>
          <a:lstStyle/>
          <a:p>
            <a:r>
              <a:rPr lang="en-US" sz="6600">
                <a:latin typeface="Times New Roman" panose="02020603050405020304" pitchFamily="18" charset="0"/>
                <a:ea typeface="Arial-Rounded" pitchFamily="34" charset="0"/>
                <a:cs typeface="Times New Roman" panose="02020603050405020304" pitchFamily="18" charset="0"/>
              </a:rPr>
              <a:t>oăng   -</a:t>
            </a:r>
          </a:p>
          <a:p>
            <a:r>
              <a:rPr lang="en-US" sz="6600">
                <a:latin typeface="Times New Roman" panose="02020603050405020304" pitchFamily="18" charset="0"/>
                <a:ea typeface="Arial-Rounded" pitchFamily="34" charset="0"/>
                <a:cs typeface="Times New Roman" panose="02020603050405020304" pitchFamily="18" charset="0"/>
              </a:rPr>
              <a:t>oac     - </a:t>
            </a:r>
          </a:p>
          <a:p>
            <a:r>
              <a:rPr lang="en-US" sz="6600">
                <a:latin typeface="Times New Roman" panose="02020603050405020304" pitchFamily="18" charset="0"/>
                <a:ea typeface="Arial-Rounded" pitchFamily="34" charset="0"/>
                <a:cs typeface="Times New Roman" panose="02020603050405020304" pitchFamily="18" charset="0"/>
              </a:rPr>
              <a:t>oach   -</a:t>
            </a:r>
          </a:p>
        </p:txBody>
      </p:sp>
    </p:spTree>
    <p:custDataLst>
      <p:tags r:id="rId1"/>
    </p:custDataLst>
    <p:extLst>
      <p:ext uri="{BB962C8B-B14F-4D97-AF65-F5344CB8AC3E}">
        <p14:creationId xmlns:p14="http://schemas.microsoft.com/office/powerpoint/2010/main" val="276638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20316"/>
            <a:ext cx="7568884" cy="403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H="1">
            <a:off x="6355780" y="1733550"/>
            <a:ext cx="13404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5852398" y="2934373"/>
            <a:ext cx="132310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3810000" y="4171950"/>
            <a:ext cx="1600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3054638" y="1276350"/>
            <a:ext cx="8503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2933700" y="2114550"/>
            <a:ext cx="11811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527681" y="3714750"/>
            <a:ext cx="67931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94611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4"/>
          <a:stretch>
            <a:fillRect/>
          </a:stretch>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5027" y="471560"/>
            <a:ext cx="6964813" cy="371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a:xfrm>
            <a:off x="2076450" y="78999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1</a:t>
            </a:r>
          </a:p>
        </p:txBody>
      </p:sp>
      <p:sp>
        <p:nvSpPr>
          <p:cNvPr id="15" name="Oval 14"/>
          <p:cNvSpPr/>
          <p:nvPr/>
        </p:nvSpPr>
        <p:spPr>
          <a:xfrm>
            <a:off x="1510146" y="123343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2</a:t>
            </a:r>
          </a:p>
        </p:txBody>
      </p:sp>
      <p:sp>
        <p:nvSpPr>
          <p:cNvPr id="16" name="Oval 15"/>
          <p:cNvSpPr/>
          <p:nvPr/>
        </p:nvSpPr>
        <p:spPr>
          <a:xfrm>
            <a:off x="1859396" y="165068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3</a:t>
            </a:r>
          </a:p>
        </p:txBody>
      </p:sp>
      <p:sp>
        <p:nvSpPr>
          <p:cNvPr id="17" name="Oval 16"/>
          <p:cNvSpPr/>
          <p:nvPr/>
        </p:nvSpPr>
        <p:spPr>
          <a:xfrm>
            <a:off x="2076450" y="2044830"/>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4</a:t>
            </a:r>
          </a:p>
        </p:txBody>
      </p:sp>
      <p:sp>
        <p:nvSpPr>
          <p:cNvPr id="18" name="Oval 17"/>
          <p:cNvSpPr/>
          <p:nvPr/>
        </p:nvSpPr>
        <p:spPr>
          <a:xfrm>
            <a:off x="6303819" y="2046787"/>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5</a:t>
            </a:r>
          </a:p>
        </p:txBody>
      </p:sp>
      <p:sp>
        <p:nvSpPr>
          <p:cNvPr id="19" name="Oval 18"/>
          <p:cNvSpPr/>
          <p:nvPr/>
        </p:nvSpPr>
        <p:spPr>
          <a:xfrm>
            <a:off x="7010400" y="2375932"/>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6</a:t>
            </a:r>
          </a:p>
        </p:txBody>
      </p:sp>
      <p:sp>
        <p:nvSpPr>
          <p:cNvPr id="20" name="Oval 19"/>
          <p:cNvSpPr/>
          <p:nvPr/>
        </p:nvSpPr>
        <p:spPr>
          <a:xfrm>
            <a:off x="1942712" y="3293795"/>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7</a:t>
            </a:r>
          </a:p>
        </p:txBody>
      </p:sp>
      <p:sp>
        <p:nvSpPr>
          <p:cNvPr id="21" name="Oval 20"/>
          <p:cNvSpPr/>
          <p:nvPr/>
        </p:nvSpPr>
        <p:spPr>
          <a:xfrm>
            <a:off x="6553200" y="3125808"/>
            <a:ext cx="304800" cy="3048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rgbClr val="FF0000"/>
                </a:solidFill>
                <a:latin typeface="Arial Rounded MT Bold" pitchFamily="34" charset="0"/>
              </a:rPr>
              <a:t>8</a:t>
            </a:r>
          </a:p>
        </p:txBody>
      </p:sp>
    </p:spTree>
    <p:custDataLst>
      <p:tags r:id="rId1"/>
    </p:custDataLst>
    <p:extLst>
      <p:ext uri="{BB962C8B-B14F-4D97-AF65-F5344CB8AC3E}">
        <p14:creationId xmlns:p14="http://schemas.microsoft.com/office/powerpoint/2010/main" val="3866418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9" grpId="0" animBg="1"/>
      <p:bldP spid="20" grpId="0" animBg="1"/>
      <p:bldP spid="2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DA8D8647-78E8-40E1-87E0-CD958ABD8C39"/>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FFFD\uFFFD\uFFFD&gt;{63219867-361B-457A-8917-9C1440E9AD15}&quot;,&quot;D:\\A A 24-25\\BGĐT Gửi trang wed, thư viện số&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GIẢI THƯỞNG TÌNH BẠN   T1"/>
  <p:tag name="ISPRING_FIRST_PUBLISH" val="1"/>
</p:tagLst>
</file>

<file path=ppt/tags/tag10.xml><?xml version="1.0" encoding="utf-8"?>
<p:tagLst xmlns:a="http://schemas.openxmlformats.org/drawingml/2006/main" xmlns:r="http://schemas.openxmlformats.org/officeDocument/2006/relationships" xmlns:p="http://schemas.openxmlformats.org/presentationml/2006/main">
  <p:tag name="GENSWF_SLIDE_UID" val="{A6B2CC46-8C39-431D-AB41-4D6A8CB238FE}:259"/>
</p:tagLst>
</file>

<file path=ppt/tags/tag11.xml><?xml version="1.0" encoding="utf-8"?>
<p:tagLst xmlns:a="http://schemas.openxmlformats.org/drawingml/2006/main" xmlns:r="http://schemas.openxmlformats.org/officeDocument/2006/relationships" xmlns:p="http://schemas.openxmlformats.org/presentationml/2006/main">
  <p:tag name="GENSWF_SLIDE_UID" val="{EBE94C63-FE55-421C-B714-1CD9B8847105}:281"/>
</p:tagLst>
</file>

<file path=ppt/tags/tag12.xml><?xml version="1.0" encoding="utf-8"?>
<p:tagLst xmlns:a="http://schemas.openxmlformats.org/drawingml/2006/main" xmlns:r="http://schemas.openxmlformats.org/officeDocument/2006/relationships" xmlns:p="http://schemas.openxmlformats.org/presentationml/2006/main">
  <p:tag name="GENSWF_SLIDE_UID" val="{900D2278-8990-46C2-86E0-BA534C73F178}:286"/>
</p:tagLst>
</file>

<file path=ppt/tags/tag13.xml><?xml version="1.0" encoding="utf-8"?>
<p:tagLst xmlns:a="http://schemas.openxmlformats.org/drawingml/2006/main" xmlns:r="http://schemas.openxmlformats.org/officeDocument/2006/relationships" xmlns:p="http://schemas.openxmlformats.org/presentationml/2006/main">
  <p:tag name="GENSWF_SLIDE_UID" val="{FF087F0D-244F-47FA-A7F0-4B617C929481}:282"/>
</p:tagLst>
</file>

<file path=ppt/tags/tag14.xml><?xml version="1.0" encoding="utf-8"?>
<p:tagLst xmlns:a="http://schemas.openxmlformats.org/drawingml/2006/main" xmlns:r="http://schemas.openxmlformats.org/officeDocument/2006/relationships" xmlns:p="http://schemas.openxmlformats.org/presentationml/2006/main">
  <p:tag name="GENSWF_SLIDE_UID" val="{087987DA-6B56-47D5-BDE8-48A40C2DC505}:287"/>
</p:tagLst>
</file>

<file path=ppt/tags/tag2.xml><?xml version="1.0" encoding="utf-8"?>
<p:tagLst xmlns:a="http://schemas.openxmlformats.org/drawingml/2006/main" xmlns:r="http://schemas.openxmlformats.org/officeDocument/2006/relationships" xmlns:p="http://schemas.openxmlformats.org/presentationml/2006/main">
  <p:tag name="GENSWF_SLIDE_UID" val="{AD2D2E4F-B92C-49E2-BF02-BD3E2513673A}:476"/>
</p:tagLst>
</file>

<file path=ppt/tags/tag3.xml><?xml version="1.0" encoding="utf-8"?>
<p:tagLst xmlns:a="http://schemas.openxmlformats.org/drawingml/2006/main" xmlns:r="http://schemas.openxmlformats.org/officeDocument/2006/relationships" xmlns:p="http://schemas.openxmlformats.org/presentationml/2006/main">
  <p:tag name="GENSWF_SLIDE_UID" val="{1A051A7A-C618-4B1C-84E8-C95F17A529E9}:256"/>
</p:tagLst>
</file>

<file path=ppt/tags/tag4.xml><?xml version="1.0" encoding="utf-8"?>
<p:tagLst xmlns:a="http://schemas.openxmlformats.org/drawingml/2006/main" xmlns:r="http://schemas.openxmlformats.org/officeDocument/2006/relationships" xmlns:p="http://schemas.openxmlformats.org/presentationml/2006/main">
  <p:tag name="GENSWF_SLIDE_UID" val="{CA7549C7-BC16-45D8-9352-F227332C4169}:275"/>
</p:tagLst>
</file>

<file path=ppt/tags/tag5.xml><?xml version="1.0" encoding="utf-8"?>
<p:tagLst xmlns:a="http://schemas.openxmlformats.org/drawingml/2006/main" xmlns:r="http://schemas.openxmlformats.org/officeDocument/2006/relationships" xmlns:p="http://schemas.openxmlformats.org/presentationml/2006/main">
  <p:tag name="GENSWF_SLIDE_UID" val="{E70D303B-1018-4E71-8463-A4CD5124190E}:257"/>
</p:tagLst>
</file>

<file path=ppt/tags/tag6.xml><?xml version="1.0" encoding="utf-8"?>
<p:tagLst xmlns:a="http://schemas.openxmlformats.org/drawingml/2006/main" xmlns:r="http://schemas.openxmlformats.org/officeDocument/2006/relationships" xmlns:p="http://schemas.openxmlformats.org/presentationml/2006/main">
  <p:tag name="GENSWF_SLIDE_UID" val="{C0B6889F-2889-48F8-8645-9853D4A76AFF}:258"/>
</p:tagLst>
</file>

<file path=ppt/tags/tag7.xml><?xml version="1.0" encoding="utf-8"?>
<p:tagLst xmlns:a="http://schemas.openxmlformats.org/drawingml/2006/main" xmlns:r="http://schemas.openxmlformats.org/officeDocument/2006/relationships" xmlns:p="http://schemas.openxmlformats.org/presentationml/2006/main">
  <p:tag name="GENSWF_SLIDE_UID" val="{FF50B9FC-9CD5-49D7-825E-B04844C45406}:285"/>
</p:tagLst>
</file>

<file path=ppt/tags/tag8.xml><?xml version="1.0" encoding="utf-8"?>
<p:tagLst xmlns:a="http://schemas.openxmlformats.org/drawingml/2006/main" xmlns:r="http://schemas.openxmlformats.org/officeDocument/2006/relationships" xmlns:p="http://schemas.openxmlformats.org/presentationml/2006/main">
  <p:tag name="GENSWF_SLIDE_UID" val="{8B98C432-8147-44E8-8E37-93005355E6B0}:284"/>
</p:tagLst>
</file>

<file path=ppt/tags/tag9.xml><?xml version="1.0" encoding="utf-8"?>
<p:tagLst xmlns:a="http://schemas.openxmlformats.org/drawingml/2006/main" xmlns:r="http://schemas.openxmlformats.org/officeDocument/2006/relationships" xmlns:p="http://schemas.openxmlformats.org/presentationml/2006/main">
  <p:tag name="GENSWF_SLIDE_UID" val="{6B9DBACB-0C2C-4069-888D-4DB9E7F7C365}:28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300</Words>
  <Application>Microsoft Office PowerPoint</Application>
  <PresentationFormat>On-screen Show (16:9)</PresentationFormat>
  <Paragraphs>67</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Rounded MT Bold</vt:lpstr>
      <vt:lpstr>Arial-Rounded</vt:lpstr>
      <vt:lpstr>Calibri</vt:lpstr>
      <vt:lpstr>Cambria</vt:lpstr>
      <vt:lpstr>Times New Roman</vt:lpstr>
      <vt:lpstr>Office Theme</vt:lpstr>
      <vt:lpstr>PowerPoint Presentation</vt:lpstr>
      <vt:lpstr>PowerPoint Presentation</vt:lpstr>
      <vt:lpstr>Ôn và khởi động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Đoạn 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GIẢI THƯỞNG TÌNH BẠN   T1</dc:title>
  <dc:creator>PC</dc:creator>
  <cp:lastModifiedBy>Administrator</cp:lastModifiedBy>
  <cp:revision>139</cp:revision>
  <dcterms:created xsi:type="dcterms:W3CDTF">2020-12-08T15:48:47Z</dcterms:created>
  <dcterms:modified xsi:type="dcterms:W3CDTF">2025-02-03T22:53:52Z</dcterms:modified>
</cp:coreProperties>
</file>