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8" r:id="rId2"/>
    <p:sldId id="289" r:id="rId3"/>
    <p:sldId id="291" r:id="rId4"/>
    <p:sldId id="295" r:id="rId5"/>
    <p:sldId id="296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C6115-31D1-4AE3-AD89-1321A002426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0FB8E-E8C3-41B2-B146-E9AB358B5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7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61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79980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59f7d1966f7424a7bb26eb2650b6f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1864995"/>
            <a:ext cx="12200890" cy="4978400"/>
          </a:xfrm>
          <a:prstGeom prst="rect">
            <a:avLst/>
          </a:prstGeom>
        </p:spPr>
      </p:pic>
      <p:pic>
        <p:nvPicPr>
          <p:cNvPr id="7" name="图片 6" descr="E:\素材\卡通\6c15d9f7fcf645b55bbd0c997ed8f306.png6c15d9f7fcf645b55bbd0c997ed8f3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39421" y="0"/>
            <a:ext cx="9364345" cy="6814185"/>
          </a:xfrm>
          <a:prstGeom prst="rect">
            <a:avLst/>
          </a:prstGeom>
        </p:spPr>
      </p:pic>
      <p:pic>
        <p:nvPicPr>
          <p:cNvPr id="16" name="图片 15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393045" y="1491615"/>
            <a:ext cx="998855" cy="999490"/>
          </a:xfrm>
          <a:prstGeom prst="rect">
            <a:avLst/>
          </a:prstGeom>
        </p:spPr>
      </p:pic>
      <p:pic>
        <p:nvPicPr>
          <p:cNvPr id="17" name="图片 16" descr="E:\素材\卡通\3896e60656130bde216a5d9f9217dcc2.png3896e60656130bde216a5d9f9217dcc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3505835"/>
            <a:ext cx="1956435" cy="3352165"/>
          </a:xfrm>
          <a:prstGeom prst="rect">
            <a:avLst/>
          </a:prstGeom>
        </p:spPr>
      </p:pic>
      <p:pic>
        <p:nvPicPr>
          <p:cNvPr id="18" name="图片 17" descr="E:\素材\卡通\e6242b6bd4fa7fa1d2cf0ac7212dcf8c.pnge6242b6bd4fa7fa1d2cf0ac7212dcf8c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95815" y="2606675"/>
            <a:ext cx="2200275" cy="4251325"/>
          </a:xfrm>
          <a:prstGeom prst="rect">
            <a:avLst/>
          </a:prstGeom>
        </p:spPr>
      </p:pic>
      <p:pic>
        <p:nvPicPr>
          <p:cNvPr id="21" name="图片 20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960000">
            <a:off x="181807" y="181327"/>
            <a:ext cx="1133475" cy="1134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8256" y="986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2867" y="3137683"/>
            <a:ext cx="6671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en-US" sz="3200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42: Luyện tập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6546" y="506198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6966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xmlns="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9708469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xmlns="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xmlns="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xmlns="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xmlns="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xmlns="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</a:t>
                          </a:r>
                          <a:r>
                            <a:rPr lang="vi-VN" sz="2400"/>
                            <a:t>= 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</a:rPr>
                            <a:t>......</a:t>
                          </a:r>
                          <a:endParaRPr lang="vi-VN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</a:t>
                          </a:r>
                          <a:r>
                            <a:rPr lang="vi-VN" sz="2400"/>
                            <a:t>= </a:t>
                          </a:r>
                          <a:r>
                            <a:rPr lang="en-US" sz="2400"/>
                            <a:t>.....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</a:t>
                          </a:r>
                          <a:r>
                            <a:rPr lang="vi-VN" sz="2400"/>
                            <a:t>= </a:t>
                          </a:r>
                          <a:r>
                            <a:rPr lang="en-US" sz="2400"/>
                            <a:t>....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......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......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</a:t>
                          </a:r>
                          <a:r>
                            <a:rPr lang="vi-VN" sz="2400"/>
                            <a:t>= </a:t>
                          </a:r>
                          <a:r>
                            <a:rPr lang="en-US" sz="2400">
                              <a:solidFill>
                                <a:srgbClr val="FF0000"/>
                              </a:solidFill>
                            </a:rPr>
                            <a:t>.....</a:t>
                          </a:r>
                          <a:endParaRPr lang="vi-VN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...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</a:t>
                          </a:r>
                          <a:r>
                            <a:rPr lang="vi-VN" sz="2400"/>
                            <a:t>= </a:t>
                          </a:r>
                          <a:r>
                            <a:rPr lang="en-US" sz="2400"/>
                            <a:t>.....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...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9708469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</a:t>
                          </a:r>
                          <a:r>
                            <a:rPr lang="vi-VN" sz="2400"/>
                            <a:t>= </a:t>
                          </a:r>
                          <a:r>
                            <a:rPr lang="en-US" sz="2400"/>
                            <a:t>.....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</a:t>
                          </a:r>
                          <a:r>
                            <a:rPr lang="vi-VN" sz="2400"/>
                            <a:t>= </a:t>
                          </a:r>
                          <a:r>
                            <a:rPr lang="en-US" sz="2400"/>
                            <a:t>....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......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......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...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</a:t>
                          </a:r>
                          <a:r>
                            <a:rPr lang="vi-VN" sz="2400"/>
                            <a:t>= </a:t>
                          </a:r>
                          <a:r>
                            <a:rPr lang="en-US" sz="2400"/>
                            <a:t>.....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...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81833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61879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A1BE9E0-72DB-417C-8ADC-F7CED47EF6A1}"/>
              </a:ext>
            </a:extLst>
          </p:cNvPr>
          <p:cNvSpPr txBox="1"/>
          <p:nvPr/>
        </p:nvSpPr>
        <p:spPr>
          <a:xfrm>
            <a:off x="7664111" y="4061590"/>
            <a:ext cx="72528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B328515-3E6A-4ABC-AEA4-1DEEE234B1B0}"/>
              </a:ext>
            </a:extLst>
          </p:cNvPr>
          <p:cNvSpPr txBox="1"/>
          <p:nvPr/>
        </p:nvSpPr>
        <p:spPr>
          <a:xfrm>
            <a:off x="4231229" y="4701047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4945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7E71D22-7F21-4261-A258-391A30577516}"/>
              </a:ext>
            </a:extLst>
          </p:cNvPr>
          <p:cNvSpPr txBox="1"/>
          <p:nvPr/>
        </p:nvSpPr>
        <p:spPr>
          <a:xfrm>
            <a:off x="9643790" y="5320385"/>
            <a:ext cx="61879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...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6" grpId="0" animBg="1"/>
      <p:bldP spid="54" grpId="0" animBg="1"/>
      <p:bldP spid="55" grpId="0" animBg="1"/>
      <p:bldP spid="58" grpId="0" animBg="1"/>
      <p:bldP spid="60" grpId="0" animBg="1"/>
      <p:bldP spid="61" grpId="0" animBg="1"/>
      <p:bldP spid="63" grpId="0" animBg="1"/>
      <p:bldP spid="65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xmlns="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2533106" cy="523220"/>
            <a:chOff x="2626169" y="2556949"/>
            <a:chExt cx="2533106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24705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.......................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85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</a:t>
            </a:r>
            <a:r>
              <a:rPr lang="vi-VN" sz="2400"/>
              <a:t>là </a:t>
            </a:r>
            <a:r>
              <a:rPr lang="en-US" sz="2400"/>
              <a:t>.....</a:t>
            </a:r>
            <a:endParaRPr lang="vi-VN" sz="2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</a:t>
            </a:r>
            <a:r>
              <a:rPr lang="vi-VN" sz="2400"/>
              <a:t>là 2.</a:t>
            </a:r>
            <a:endParaRPr lang="vi-VN" sz="2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2596606" cy="523220"/>
            <a:chOff x="2626169" y="2556949"/>
            <a:chExt cx="2596606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24705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.......................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76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</a:t>
            </a:r>
            <a:r>
              <a:rPr lang="vi-VN" sz="2400"/>
              <a:t>là </a:t>
            </a:r>
            <a:r>
              <a:rPr lang="en-US" sz="2400"/>
              <a:t>...</a:t>
            </a:r>
            <a:r>
              <a:rPr lang="vi-VN" sz="2400"/>
              <a:t>.</a:t>
            </a:r>
            <a:endParaRPr lang="vi-VN" sz="2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2533106" cy="523220"/>
            <a:chOff x="2626169" y="2556949"/>
            <a:chExt cx="2533106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24705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.......................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2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</a:t>
            </a:r>
            <a:r>
              <a:rPr lang="vi-VN" sz="2400"/>
              <a:t>là </a:t>
            </a:r>
            <a:r>
              <a:rPr lang="en-US" sz="2400"/>
              <a:t>...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8AEE9FB-2625-45F0-BF22-2DF894496C61}"/>
              </a:ext>
            </a:extLst>
          </p:cNvPr>
          <p:cNvSpPr/>
          <p:nvPr/>
        </p:nvSpPr>
        <p:spPr>
          <a:xfrm>
            <a:off x="5107944" y="2648872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xmlns="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670057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1847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1847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1847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1847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7" grpId="0" animBg="1"/>
      <p:bldP spid="28" grpId="0"/>
      <p:bldP spid="30" grpId="0" animBg="1"/>
      <p:bldP spid="32" grpId="0" animBg="1"/>
      <p:bldP spid="39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264816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vi-VN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340524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DFFC93-7AA8-40D1-8409-0A50BE748E09}:51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268</Words>
  <Application>Microsoft Office PowerPoint</Application>
  <PresentationFormat>Widescreen</PresentationFormat>
  <Paragraphs>80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宋体</vt:lpstr>
      <vt:lpstr>Arial</vt:lpstr>
      <vt:lpstr>Calibri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STD_NHA</cp:lastModifiedBy>
  <cp:revision>163</cp:revision>
  <dcterms:created xsi:type="dcterms:W3CDTF">2021-06-02T01:34:28Z</dcterms:created>
  <dcterms:modified xsi:type="dcterms:W3CDTF">2025-02-11T02:34:34Z</dcterms:modified>
</cp:coreProperties>
</file>