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4"/>
  </p:notesMasterIdLst>
  <p:sldIdLst>
    <p:sldId id="510" r:id="rId5"/>
    <p:sldId id="304" r:id="rId6"/>
    <p:sldId id="494" r:id="rId7"/>
    <p:sldId id="495" r:id="rId8"/>
    <p:sldId id="496" r:id="rId9"/>
    <p:sldId id="497" r:id="rId10"/>
    <p:sldId id="278" r:id="rId11"/>
    <p:sldId id="32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274B6-18DF-4E84-922D-8E033ACB0FD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B8AB5-D59F-44CC-B8EE-8D14FFDEE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4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E7E31-0C38-4225-B449-5161D5A5C4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8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207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61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368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2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F23064-FF05-0E85-9259-BAA61D828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EFBBBD-7D36-A8E7-02E1-2F7201445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39D878-0D0C-CD55-CB9C-229AC6FB2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168F-A3D7-48E1-8426-1A085DFFF73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E63434-5552-EB76-5C14-572517B0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0D0F6A-EA97-5A88-B1A8-888CFE74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16EE-3840-4388-8AB6-BA7181F5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5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EFDA2-36D6-0FA8-C7DE-4F060C20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5FF280A-5A37-0253-32C7-FB8862BCA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8B233E-AC21-10DB-C4DC-38389198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168F-A3D7-48E1-8426-1A085DFFF73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DD7D88-DDF8-5EF4-716A-F4C5D1EAE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08BD72-883C-E2F1-76E8-C5BD32C2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16EE-3840-4388-8AB6-BA7181F5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2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A2A9A2E-C865-E0CD-1361-64E33E5A8A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04BAE1-D8F3-143C-E614-F2F712C25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680F23-81CD-6BBC-4B0B-AAF6B485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168F-A3D7-48E1-8426-1A085DFFF73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E4765E-1482-1A88-EDC8-59BC4362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FEFA5-1604-2BF5-AACB-CE0C246C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16EE-3840-4388-8AB6-BA7181F5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23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943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794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577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380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312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160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146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78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DCEAE5-4C93-FF15-A1C0-FA28B9FB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AA7A3D-CDA0-6869-DEB5-A1783FA4A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3F407F-0204-8215-C691-D496FC086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168F-A3D7-48E1-8426-1A085DFFF73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AD0E7F-74FF-2903-F2F1-2474D63C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0A7CAA-D46F-5F95-598B-2904FB94A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16EE-3840-4388-8AB6-BA7181F5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66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357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170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58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47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70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35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76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47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12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4F873A-F034-4E57-9A88-12B35A42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096DC2-EA06-B256-0430-4D5079F85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8D5555-83A0-9219-F630-D6527F95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168F-A3D7-48E1-8426-1A085DFFF73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DA779C-0E2D-4761-6A31-D19BDF74C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B649B4-1645-D580-8D0B-4D0F02F8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16EE-3840-4388-8AB6-BA7181F5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63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6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7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9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524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113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31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57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148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64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2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BE64FF-6DB6-4ECB-1A14-259832CD6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337401-A109-7B2E-4C05-47E566D4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0A5D36B-FDF6-6FE9-633E-53017000F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F969C8-5DCD-8EEA-E434-02492649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168F-A3D7-48E1-8426-1A085DFFF73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ECAC2B-50EC-AFE6-6E02-BE5BE1957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4FA644-D485-91EC-C642-682187D2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16EE-3840-4388-8AB6-BA7181F5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99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28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69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21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14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B3445-36AB-6D6C-39B6-FCFB934E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AB3F46-B949-70C9-329B-4E12EAE75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0BFFFEB-837E-A819-A6B2-1B938F0C1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A5C0F5-CB3C-123E-7531-EA88620CD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2606E7C-D7BA-BC65-6625-A1E79BB7F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BC4E67E-A687-62B2-E0C1-3434F259D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168F-A3D7-48E1-8426-1A085DFFF73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A112901-5BEC-2435-555D-A53F206E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CE0D847-3DA3-382C-ED0A-6789D7DD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16EE-3840-4388-8AB6-BA7181F5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2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0B3F12-B1A7-D3E4-0198-A5ED25CFD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668FB8-283A-4050-8680-8C70900BF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168F-A3D7-48E1-8426-1A085DFFF73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E5E2761-66CD-25AC-EBE7-26FC0F52A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C315AE-4B06-6CEC-9C5F-79CBAD99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16EE-3840-4388-8AB6-BA7181F5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4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3565371-4EA9-6D5A-AC00-83F441120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168F-A3D7-48E1-8426-1A085DFFF73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F61739-7F43-4D28-651B-0B3235DE3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9A7158-5BDB-85A2-26FA-FBFF18F8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16EE-3840-4388-8AB6-BA7181F5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8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BCC040-A1FE-AA99-6A45-091A1BE82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2C65ED-664A-C59F-B597-C690B4BE1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99ABB1-F4DC-FC1C-DBAA-54665A631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533749-EE10-491E-75AF-ADDA8982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168F-A3D7-48E1-8426-1A085DFFF73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A8DF55-8E17-C8B7-95DE-8DD748D5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F830AA-B089-91D3-4EC3-D7EB3E67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16EE-3840-4388-8AB6-BA7181F5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3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A80DB9-46CB-807E-285A-E54FA3F69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8BF425-6E90-5A78-8A60-A630C21802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DC6436-9775-E3FC-8E92-0E7722A9D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683F4B-EF7B-D162-7008-6DED4427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168F-A3D7-48E1-8426-1A085DFFF73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8ACF58-C723-ECA6-63D7-8ECAC868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37E6E2-B1AA-0879-C7B8-37C04F95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16EE-3840-4388-8AB6-BA7181F5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6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CC47F2A-9A8D-5BF8-9D65-8CB6D584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BE2304-DBAC-0AD4-7AFF-B58D7DD33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5412B-366D-B843-E56E-911721A46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168F-A3D7-48E1-8426-1A085DFFF73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50AE4D-E136-A1A8-0F06-4D5409766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275B5F-58C2-2C2B-A90D-F8AD346FF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816EE-3840-4388-8AB6-BA7181F5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0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619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0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9" y="5396619"/>
            <a:ext cx="8809795" cy="1935747"/>
          </a:xfrm>
          <a:prstGeom prst="rect">
            <a:avLst/>
          </a:prstGeom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2826" y="3237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8544" y="47085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 Thị Nhã</a:t>
            </a:r>
            <a:endParaRPr lang="vi-VN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vi-VN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2024 - 2025</a:t>
            </a:r>
          </a:p>
        </p:txBody>
      </p:sp>
      <p:sp>
        <p:nvSpPr>
          <p:cNvPr id="4" name="Rectangle 3"/>
          <p:cNvSpPr/>
          <p:nvPr/>
        </p:nvSpPr>
        <p:spPr>
          <a:xfrm>
            <a:off x="3106366" y="225721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b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7: Hạt thóc ( tiết 2)</a:t>
            </a:r>
            <a:endParaRPr lang="en-US" sz="4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53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6120" y="2481305"/>
            <a:ext cx="10077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3760048-BDE3-4835-B5C8-ECB9291037B9}"/>
              </a:ext>
            </a:extLst>
          </p:cNvPr>
          <p:cNvSpPr/>
          <p:nvPr/>
        </p:nvSpPr>
        <p:spPr>
          <a:xfrm>
            <a:off x="388620" y="5203226"/>
            <a:ext cx="11204665" cy="1196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ạt thóc sinh ra ở đâu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0B05750-2603-4C54-84A2-C7DB7DF907AC}"/>
              </a:ext>
            </a:extLst>
          </p:cNvPr>
          <p:cNvCxnSpPr>
            <a:cxnSpLocks/>
          </p:cNvCxnSpPr>
          <p:nvPr/>
        </p:nvCxnSpPr>
        <p:spPr>
          <a:xfrm>
            <a:off x="2132965" y="1908278"/>
            <a:ext cx="2095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/>
          <p:nvPr/>
        </p:nvSpPr>
        <p:spPr>
          <a:xfrm>
            <a:off x="2979310" y="43386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267" y="902449"/>
            <a:ext cx="6302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chỉ là hạt thóc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ra trên cánh đồng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Giấu trong mình câu chuyện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cuộc đời bão dông.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267" y="3141123"/>
            <a:ext cx="58731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ngậm ánh nắng sớm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uống giọt sương mai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sống qua bão lũ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chịu nhiều thiên tai.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7060" y="902449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Dẫu hình hài bé nhỏ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trải cả bốn mùa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Dẫu bây giờ bình dị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7060" y="3081001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chỉ là hạt thóc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biết hát biết cười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 tôi luôn có 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 nuôi sống con người.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6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3760048-BDE3-4835-B5C8-ECB9291037B9}"/>
              </a:ext>
            </a:extLst>
          </p:cNvPr>
          <p:cNvSpPr/>
          <p:nvPr/>
        </p:nvSpPr>
        <p:spPr>
          <a:xfrm>
            <a:off x="0" y="5371817"/>
            <a:ext cx="12192000" cy="12003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 câu thơ nào cho thấy hạt thóc trải qua nhiều khó khăn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0B05750-2603-4C54-84A2-C7DB7DF907AC}"/>
              </a:ext>
            </a:extLst>
          </p:cNvPr>
          <p:cNvCxnSpPr>
            <a:cxnSpLocks/>
          </p:cNvCxnSpPr>
          <p:nvPr/>
        </p:nvCxnSpPr>
        <p:spPr>
          <a:xfrm flipV="1">
            <a:off x="751522" y="4629150"/>
            <a:ext cx="3220403" cy="28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E79EBEA-802B-46DF-ABEF-58A4F9048276}"/>
              </a:ext>
            </a:extLst>
          </p:cNvPr>
          <p:cNvCxnSpPr>
            <a:cxnSpLocks/>
          </p:cNvCxnSpPr>
          <p:nvPr/>
        </p:nvCxnSpPr>
        <p:spPr>
          <a:xfrm flipV="1">
            <a:off x="751522" y="5086350"/>
            <a:ext cx="3806191" cy="28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5267" y="902449"/>
            <a:ext cx="6302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chỉ là hạt thóc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ra trên cánh đồng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Giấu trong mình câu chuyện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cuộc đời bão dông.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037" y="3137133"/>
            <a:ext cx="4801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ngậm ánh nắng sớm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uống giọt sương mai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sống qua bão lũ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7060" y="902449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Dẫu hình hài bé nhỏ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trải cả bốn mùa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Dẫu bây giờ bình dị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28940" y="3137133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chỉ là hạt thóc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biết hát biết cười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 tôi luôn có 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 nuôi sống con người.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2979310" y="43386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3760048-BDE3-4835-B5C8-ECB9291037B9}"/>
              </a:ext>
            </a:extLst>
          </p:cNvPr>
          <p:cNvSpPr/>
          <p:nvPr/>
        </p:nvSpPr>
        <p:spPr>
          <a:xfrm>
            <a:off x="0" y="5808105"/>
            <a:ext cx="8994098" cy="921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C36A1B2D-CBBF-4678-8B78-F239F672D379}"/>
              </a:ext>
            </a:extLst>
          </p:cNvPr>
          <p:cNvSpPr/>
          <p:nvPr/>
        </p:nvSpPr>
        <p:spPr>
          <a:xfrm>
            <a:off x="8994098" y="4746913"/>
            <a:ext cx="3943350" cy="1201420"/>
          </a:xfrm>
          <a:prstGeom prst="wedgeRoundRectCallout">
            <a:avLst>
              <a:gd name="adj1" fmla="val -48963"/>
              <a:gd name="adj2" fmla="val 9868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thóc quý giá với con người ở chỗ nó nuôi sống con người.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F863AD-1BAC-4B3E-B466-1D8EAC0EDC3A}"/>
              </a:ext>
            </a:extLst>
          </p:cNvPr>
          <p:cNvSpPr txBox="1"/>
          <p:nvPr/>
        </p:nvSpPr>
        <p:spPr>
          <a:xfrm>
            <a:off x="0" y="5945593"/>
            <a:ext cx="881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Hạt thóc quý giá như thế nào với con người?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228" y="887458"/>
            <a:ext cx="6302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chỉ là hạt thóc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ra trên cánh đồng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Giấu trong mình câu chuyện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cuộc đời bão dông.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998" y="3137133"/>
            <a:ext cx="4801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ngậm ánh nắng sớm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uống giọt sương mai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sống qua bão lũ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0638" y="996880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Dẫu hình hài bé nhỏ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trải cả bốn mùa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Dẫu bây giờ bình dị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0638" y="3159708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chỉ là hạt thóc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biết hát biết cười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 tôi luôn có 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 nuôi sống con người.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3039271" y="28395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6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E0AEC8-7838-4E77-A6B7-18E7F082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262" y="2093912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  <a:r>
              <a:rPr lang="en-US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Em thích nhất câu thơ nào? Vì sao?</a:t>
            </a:r>
            <a:endParaRPr lang="en-US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4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100750"/>
            <a:ext cx="61722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thuộc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bài 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>
                        <a14:foregroundMark x1="12889" y1="71778" x2="12222" y2="96000"/>
                        <a14:foregroundMark x1="27778" y1="77333" x2="19333" y2="81778"/>
                        <a14:foregroundMark x1="23111" y1="83111" x2="24667" y2="86444"/>
                        <a14:foregroundMark x1="19778" y1="80889" x2="15333" y2="88222"/>
                        <a14:foregroundMark x1="52444" y1="73111" x2="52667" y2="93333"/>
                        <a14:foregroundMark x1="58667" y1="82444" x2="57111" y2="95333"/>
                        <a14:foregroundMark x1="64222" y1="83778" x2="59778" y2="94667"/>
                        <a14:foregroundMark x1="38444" y1="90667" x2="46000" y2="95333"/>
                        <a14:foregroundMark x1="91778" y1="75333" x2="71778" y2="96000"/>
                        <a14:foregroundMark x1="40000" y1="71778" x2="49333" y2="82444"/>
                        <a14:foregroundMark x1="40222" y1="55556" x2="47556" y2="65333"/>
                        <a14:foregroundMark x1="56667" y1="48444" x2="54667" y2="6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94"/>
          <a:stretch>
            <a:fillRect/>
          </a:stretch>
        </p:blipFill>
        <p:spPr>
          <a:xfrm>
            <a:off x="3804054" y="4917694"/>
            <a:ext cx="4114800" cy="1712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175" y="107677"/>
            <a:ext cx="2057400" cy="1035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3961" y="751512"/>
            <a:ext cx="1824184" cy="12401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228" y="1636968"/>
            <a:ext cx="6302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chỉ là hạt thóc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ra trên cánh đồng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Giấu trong mình câu chuyện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cuộc đời bão dông.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998" y="3886643"/>
            <a:ext cx="4801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ngậm ánh nắng sớm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uống giọt sương mai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sống qua bão lũ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47021" y="1651959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Dẫu hình hài bé nhỏ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trải cả bốn mùa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Dẫu bây giờ bình dị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8901" y="3886643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chỉ là hạt thóc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biết hát biết cười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 tôi luôn có 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 nuôi sống con người.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 Box 3"/>
          <p:cNvSpPr txBox="1"/>
          <p:nvPr/>
        </p:nvSpPr>
        <p:spPr>
          <a:xfrm>
            <a:off x="3039271" y="777905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94287"/>
            <a:ext cx="61722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thuộc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bài 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0132" y="2368183"/>
            <a:ext cx="10105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kumimoji="0" lang="en-US" altLang="zh-CN" sz="8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8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kumimoji="0" lang="en-US" altLang="zh-CN" sz="8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8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luyện</a:t>
            </a:r>
            <a:r>
              <a:rPr kumimoji="0" lang="en-US" altLang="zh-CN" sz="8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8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tập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3C35C90-0D48-400D-BD0D-64BCB912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Từ nào trong bài thơ cho thấy hạt thóc tự kể chuyện về mình? 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74716" y="2552604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5751F0-6D67-4C3A-BC5E-ACEF051801E3}"/>
              </a:ext>
            </a:extLst>
          </p:cNvPr>
          <p:cNvSpPr txBox="1"/>
          <p:nvPr/>
        </p:nvSpPr>
        <p:spPr>
          <a:xfrm>
            <a:off x="838200" y="305991"/>
            <a:ext cx="9594954" cy="71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Đóng vai hạt thóc tự giới thiệu về mình.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7196" y="1859114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Dẫu hình hài bé nhỏ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trải cả bốn mùa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Dẫu bây giờ bình dị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93344" y="4303455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chỉ là hạt thóc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biết hát biết cười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 tôi luôn có 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 nuôi sống con người.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3687" y="2036712"/>
            <a:ext cx="54221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chỉ là hạt thóc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ra trên cánh đồng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Giấu trong mình câu chuyện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cuộc đời bão dông.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1457" y="4271396"/>
            <a:ext cx="4801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ngậm ánh nắng sớm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uống giọt sương mai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sống qua bão lũ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27" name="Text Box 3"/>
          <p:cNvSpPr txBox="1"/>
          <p:nvPr/>
        </p:nvSpPr>
        <p:spPr>
          <a:xfrm>
            <a:off x="2876404" y="1453247"/>
            <a:ext cx="5644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74716" y="4803627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74716" y="5302447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74716" y="5769640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43898" y="6234335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6993344" y="2840146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6993344" y="3805928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053304" y="4817044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8287286" y="5769640"/>
            <a:ext cx="46697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" grpId="0"/>
      <p:bldP spid="23" grpId="0"/>
      <p:bldP spid="24" grpId="0"/>
      <p:bldP spid="25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43C626-BEA1-46E9-8CF8-DBC974E8C6A7}:25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584</Words>
  <Application>Microsoft Office PowerPoint</Application>
  <PresentationFormat>Widescreen</PresentationFormat>
  <Paragraphs>107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Microsoft YaHei</vt:lpstr>
      <vt:lpstr>宋体</vt:lpstr>
      <vt:lpstr>Arial</vt:lpstr>
      <vt:lpstr>Arial-Rounded</vt:lpstr>
      <vt:lpstr>Calibri</vt:lpstr>
      <vt:lpstr>Calibri Light</vt:lpstr>
      <vt:lpstr>黑体</vt:lpstr>
      <vt:lpstr>Times New Roman</vt:lpstr>
      <vt:lpstr>等线</vt:lpstr>
      <vt:lpstr>Office Theme</vt:lpstr>
      <vt:lpstr>2_Office 主题​​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Em thích nhất câu thơ nào? Vì sao?</vt:lpstr>
      <vt:lpstr>PowerPoint Presentation</vt:lpstr>
      <vt:lpstr>PowerPoint Presentation</vt:lpstr>
      <vt:lpstr>1. Từ nào trong bài thơ cho thấy hạt thóc tự kể chuyện về mình?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STD_NHA</cp:lastModifiedBy>
  <cp:revision>4</cp:revision>
  <dcterms:created xsi:type="dcterms:W3CDTF">2025-02-11T07:44:44Z</dcterms:created>
  <dcterms:modified xsi:type="dcterms:W3CDTF">2025-02-11T08:21:34Z</dcterms:modified>
</cp:coreProperties>
</file>