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9"/>
  </p:notesMasterIdLst>
  <p:sldIdLst>
    <p:sldId id="256" r:id="rId2"/>
    <p:sldId id="295" r:id="rId3"/>
    <p:sldId id="284" r:id="rId4"/>
    <p:sldId id="293" r:id="rId5"/>
    <p:sldId id="294" r:id="rId6"/>
    <p:sldId id="287" r:id="rId7"/>
    <p:sldId id="288" r:id="rId8"/>
  </p:sldIdLst>
  <p:sldSz cx="9144000" cy="6858000" type="screen4x3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282E-DFCB-4E2A-97E3-2615A650202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FCF6D-9671-4A30-A233-C8F0AF616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FCF6D-9671-4A30-A233-C8F0AF616F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8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7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26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12474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6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03170" y="15964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79172" y="1647225"/>
            <a:ext cx="3363662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73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836083" y="1468551"/>
            <a:ext cx="3386124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3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6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3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8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73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5" r:id="rId13"/>
    <p:sldLayoutId id="2147483660" r:id="rId14"/>
    <p:sldLayoutId id="2147483662" r:id="rId15"/>
    <p:sldLayoutId id="2147483663" r:id="rId16"/>
    <p:sldLayoutId id="2147483664" r:id="rId17"/>
    <p:sldLayoutId id="2147483665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745434" y="326570"/>
            <a:ext cx="6663072" cy="1190589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58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UBND HUYỆN AN LÃO </a:t>
              </a:r>
            </a:p>
            <a:p>
              <a:pPr algn="ctr"/>
              <a:r>
                <a:rPr lang="vi-VN" sz="200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TRƯỜNG TIỂU HỌC QUANG TRUNG </a:t>
              </a:r>
              <a:endParaRPr lang="vi-VN" sz="20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053133" y="1903824"/>
            <a:ext cx="4317721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9184" y="4321813"/>
            <a:ext cx="3816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GVCN: Phạm Thị Thu Hà</a:t>
            </a:r>
          </a:p>
          <a:p>
            <a:r>
              <a:rPr lang="vi-VN" smtClean="0"/>
              <a:t>Lớp : 2E </a:t>
            </a:r>
          </a:p>
          <a:p>
            <a:r>
              <a:rPr lang="vi-VN" smtClean="0"/>
              <a:t>Năm học: 2024 -2025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0" y="1751468"/>
            <a:ext cx="2210225" cy="22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0088" y="3657800"/>
            <a:ext cx="45143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Khám phá </a:t>
            </a:r>
            <a:endParaRPr lang="en-US" sz="66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33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1142120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681885" y="2035874"/>
            <a:ext cx="284907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AB752B-8502-479D-A493-54AEB1C56AC9}"/>
              </a:ext>
            </a:extLst>
          </p:cNvPr>
          <p:cNvGrpSpPr/>
          <p:nvPr/>
        </p:nvGrpSpPr>
        <p:grpSpPr>
          <a:xfrm>
            <a:off x="3660087" y="2628422"/>
            <a:ext cx="4225693" cy="694456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80" y="2148154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22" y="2153780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63" y="2159406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05" y="2165031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46" y="2170657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88" y="2176283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780450" y="4529119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1936797" y="4956606"/>
            <a:ext cx="1901727" cy="356927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062943" y="4920413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4406806-9F01-40D2-A273-67F34396B88E}"/>
              </a:ext>
            </a:extLst>
          </p:cNvPr>
          <p:cNvGrpSpPr/>
          <p:nvPr/>
        </p:nvGrpSpPr>
        <p:grpSpPr>
          <a:xfrm>
            <a:off x="4373079" y="1058261"/>
            <a:ext cx="4113146" cy="2340051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DD000B8-87FF-4B85-A81C-800483C3090A}"/>
                </a:ext>
              </a:extLst>
            </p:cNvPr>
            <p:cNvSpPr txBox="1"/>
            <p:nvPr/>
          </p:nvSpPr>
          <p:spPr>
            <a:xfrm>
              <a:off x="6125751" y="632681"/>
              <a:ext cx="36841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4548622" y="452672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Đọc là: </a:t>
            </a:r>
            <a:r>
              <a:rPr lang="vi-VN" dirty="0">
                <a:solidFill>
                  <a:srgbClr val="0070C0"/>
                </a:solidFill>
              </a:rPr>
              <a:t>Sáu chia ba bằng hai.</a:t>
            </a:r>
            <a:endParaRPr lang="vi-VN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BE00F1-04D8-457B-A19D-75E54E434547}"/>
              </a:ext>
            </a:extLst>
          </p:cNvPr>
          <p:cNvSpPr txBox="1"/>
          <p:nvPr/>
        </p:nvSpPr>
        <p:spPr>
          <a:xfrm>
            <a:off x="4567027" y="489303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Dấu </a:t>
            </a:r>
            <a:r>
              <a:rPr lang="vi-VN" dirty="0">
                <a:solidFill>
                  <a:srgbClr val="FF0000"/>
                </a:solidFill>
              </a:rPr>
              <a:t>: </a:t>
            </a:r>
            <a:r>
              <a:rPr lang="vi-VN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B3C700E-E50F-4EE6-A7DE-12A656295EC9}"/>
              </a:ext>
            </a:extLst>
          </p:cNvPr>
          <p:cNvGrpSpPr/>
          <p:nvPr/>
        </p:nvGrpSpPr>
        <p:grpSpPr>
          <a:xfrm>
            <a:off x="1086217" y="3424637"/>
            <a:ext cx="5142884" cy="369332"/>
            <a:chOff x="1448289" y="3423185"/>
            <a:chExt cx="6857178" cy="4924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753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8757A9-4273-4CB4-A13E-A77205D626F9}"/>
              </a:ext>
            </a:extLst>
          </p:cNvPr>
          <p:cNvGrpSpPr/>
          <p:nvPr/>
        </p:nvGrpSpPr>
        <p:grpSpPr>
          <a:xfrm>
            <a:off x="1086217" y="3777895"/>
            <a:ext cx="5463451" cy="369332"/>
            <a:chOff x="1448289" y="3894196"/>
            <a:chExt cx="7284601" cy="4924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857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xmlns="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5A6C980-2A98-446B-9305-E9593272301A}"/>
              </a:ext>
            </a:extLst>
          </p:cNvPr>
          <p:cNvGrpSpPr/>
          <p:nvPr/>
        </p:nvGrpSpPr>
        <p:grpSpPr>
          <a:xfrm>
            <a:off x="1086217" y="4149218"/>
            <a:ext cx="5258267" cy="369332"/>
            <a:chOff x="1448289" y="4389293"/>
            <a:chExt cx="7011022" cy="4924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8121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1B70C87-9655-41FD-AADC-6506224EC212}"/>
              </a:ext>
            </a:extLst>
          </p:cNvPr>
          <p:cNvGrpSpPr/>
          <p:nvPr/>
        </p:nvGrpSpPr>
        <p:grpSpPr>
          <a:xfrm>
            <a:off x="2949571" y="1084014"/>
            <a:ext cx="5309336" cy="1667770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5"/>
              <a:ext cx="482259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1142120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681052" y="2121855"/>
            <a:ext cx="284907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2519032C-5FEE-48F0-9E57-A658BE78CDDD}"/>
              </a:ext>
            </a:extLst>
          </p:cNvPr>
          <p:cNvSpPr/>
          <p:nvPr/>
        </p:nvSpPr>
        <p:spPr>
          <a:xfrm>
            <a:off x="3660087" y="2603484"/>
            <a:ext cx="4225693" cy="694456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EEA88DB-196C-48A7-A013-D6E5C3D77439}"/>
              </a:ext>
            </a:extLst>
          </p:cNvPr>
          <p:cNvGrpSpPr/>
          <p:nvPr/>
        </p:nvGrpSpPr>
        <p:grpSpPr>
          <a:xfrm>
            <a:off x="3962746" y="2732762"/>
            <a:ext cx="1088231" cy="485776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BEEA7C0-4A9B-42D9-8991-C23D7B656A21}"/>
              </a:ext>
            </a:extLst>
          </p:cNvPr>
          <p:cNvGrpSpPr/>
          <p:nvPr/>
        </p:nvGrpSpPr>
        <p:grpSpPr>
          <a:xfrm>
            <a:off x="5234527" y="2732795"/>
            <a:ext cx="1088231" cy="485776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9EEFCE-C2B7-4390-9159-AAF09EFBAF8F}"/>
              </a:ext>
            </a:extLst>
          </p:cNvPr>
          <p:cNvGrpSpPr/>
          <p:nvPr/>
        </p:nvGrpSpPr>
        <p:grpSpPr>
          <a:xfrm>
            <a:off x="6506308" y="2732828"/>
            <a:ext cx="1088231" cy="485776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80" y="2093727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22" y="2099352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63" y="2104978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05" y="2110604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46" y="2116230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88" y="2121855"/>
            <a:ext cx="465466" cy="4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625950" y="4429689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1782297" y="4857176"/>
            <a:ext cx="1901727" cy="356927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1908443" y="4820983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4187913" y="486785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Đọc là: </a:t>
            </a:r>
            <a:r>
              <a:rPr lang="vi-VN" dirty="0">
                <a:solidFill>
                  <a:srgbClr val="0070C0"/>
                </a:solidFill>
              </a:rPr>
              <a:t>Sáu chia hai bằng ba.</a:t>
            </a:r>
            <a:endParaRPr lang="vi-V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63B5E24-43E9-4A6D-B073-1A1DBF6229BF}"/>
              </a:ext>
            </a:extLst>
          </p:cNvPr>
          <p:cNvGrpSpPr/>
          <p:nvPr/>
        </p:nvGrpSpPr>
        <p:grpSpPr>
          <a:xfrm>
            <a:off x="498652" y="3393477"/>
            <a:ext cx="3796663" cy="369332"/>
            <a:chOff x="664868" y="3381638"/>
            <a:chExt cx="5062218" cy="4924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970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708A3F-2104-407A-86BF-17D637C781FE}"/>
              </a:ext>
            </a:extLst>
          </p:cNvPr>
          <p:cNvGrpSpPr/>
          <p:nvPr/>
        </p:nvGrpSpPr>
        <p:grpSpPr>
          <a:xfrm>
            <a:off x="4375016" y="3388480"/>
            <a:ext cx="4163717" cy="369332"/>
            <a:chOff x="5833354" y="3374976"/>
            <a:chExt cx="5551622" cy="4924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758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xmlns="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5D3ED41-B629-4B50-9833-F043B1EEA132}"/>
              </a:ext>
            </a:extLst>
          </p:cNvPr>
          <p:cNvGrpSpPr/>
          <p:nvPr/>
        </p:nvGrpSpPr>
        <p:grpSpPr>
          <a:xfrm>
            <a:off x="498651" y="3746646"/>
            <a:ext cx="5771563" cy="369332"/>
            <a:chOff x="664868" y="3852531"/>
            <a:chExt cx="7695417" cy="4924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830019" y="3852531"/>
              <a:ext cx="753026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xmlns="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B89FED-AD0B-4BCF-91DD-2A99C4E25C9B}"/>
              </a:ext>
            </a:extLst>
          </p:cNvPr>
          <p:cNvGrpSpPr/>
          <p:nvPr/>
        </p:nvGrpSpPr>
        <p:grpSpPr>
          <a:xfrm>
            <a:off x="498650" y="4112091"/>
            <a:ext cx="7341416" cy="369332"/>
            <a:chOff x="664867" y="4339790"/>
            <a:chExt cx="9788555" cy="49244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62340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xmlns="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933641-1EBC-490B-8629-5E5200848646}"/>
              </a:ext>
            </a:extLst>
          </p:cNvPr>
          <p:cNvSpPr/>
          <p:nvPr/>
        </p:nvSpPr>
        <p:spPr>
          <a:xfrm>
            <a:off x="1421477" y="2468104"/>
            <a:ext cx="4813069" cy="201765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6266355" y="2799325"/>
            <a:ext cx="2218339" cy="2563247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1142120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6835C-257C-478D-8B1E-3E5F019721E8}"/>
              </a:ext>
            </a:extLst>
          </p:cNvPr>
          <p:cNvSpPr txBox="1"/>
          <p:nvPr/>
        </p:nvSpPr>
        <p:spPr>
          <a:xfrm>
            <a:off x="702644" y="1934415"/>
            <a:ext cx="20904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F72C18-C976-49A6-B601-05BBC3636ABD}"/>
              </a:ext>
            </a:extLst>
          </p:cNvPr>
          <p:cNvSpPr/>
          <p:nvPr/>
        </p:nvSpPr>
        <p:spPr>
          <a:xfrm>
            <a:off x="1555728" y="2557068"/>
            <a:ext cx="4454374" cy="1762126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1792949" y="3195757"/>
                <a:ext cx="1691489" cy="5078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27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7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7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484438" y="3130019"/>
            <a:ext cx="543079" cy="319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3439073" y="3438132"/>
            <a:ext cx="588444" cy="3081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9BD321-CF03-45A5-AC01-177CF6C3933B}"/>
              </a:ext>
            </a:extLst>
          </p:cNvPr>
          <p:cNvSpPr txBox="1"/>
          <p:nvPr/>
        </p:nvSpPr>
        <p:spPr>
          <a:xfrm>
            <a:off x="4131344" y="2799326"/>
            <a:ext cx="1444626" cy="5078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27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B5A3DD-FC69-41DE-8A8B-D79AF47A90CB}"/>
              </a:ext>
            </a:extLst>
          </p:cNvPr>
          <p:cNvSpPr txBox="1"/>
          <p:nvPr/>
        </p:nvSpPr>
        <p:spPr>
          <a:xfrm>
            <a:off x="4131344" y="3503869"/>
            <a:ext cx="1444626" cy="5078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2700" dirty="0">
                <a:solidFill>
                  <a:srgbClr val="FF0000"/>
                </a:solidFill>
              </a:rPr>
              <a:t>6 </a:t>
            </a:r>
            <a:r>
              <a:rPr lang="vi-VN" sz="2700">
                <a:solidFill>
                  <a:srgbClr val="FF0000"/>
                </a:solidFill>
              </a:rPr>
              <a:t>: 2 = 3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41261" y="1127347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8083" y="1133641"/>
            <a:ext cx="3747851" cy="1200995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xmlns="" id="{C2F9D56B-5450-4F70-86E4-DC7825C829A1}"/>
              </a:ext>
            </a:extLst>
          </p:cNvPr>
          <p:cNvSpPr/>
          <p:nvPr/>
        </p:nvSpPr>
        <p:spPr>
          <a:xfrm>
            <a:off x="2357824" y="1586766"/>
            <a:ext cx="327992" cy="327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E2C30E5-D23F-4D88-A915-D7A42CE44E58}"/>
              </a:ext>
            </a:extLst>
          </p:cNvPr>
          <p:cNvSpPr txBox="1"/>
          <p:nvPr/>
        </p:nvSpPr>
        <p:spPr>
          <a:xfrm>
            <a:off x="2685816" y="1586767"/>
            <a:ext cx="184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44BB576-B3EB-4877-918A-AA3B221DAA89}"/>
              </a:ext>
            </a:extLst>
          </p:cNvPr>
          <p:cNvGrpSpPr/>
          <p:nvPr/>
        </p:nvGrpSpPr>
        <p:grpSpPr>
          <a:xfrm>
            <a:off x="679558" y="2640711"/>
            <a:ext cx="7696376" cy="2845151"/>
            <a:chOff x="906077" y="2377947"/>
            <a:chExt cx="10261835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xmlns="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xmlns="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1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="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6" y="3749188"/>
                  <a:ext cx="282219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1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1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6" y="3749188"/>
                  <a:ext cx="2822196" cy="1051053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1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6736CAD-901A-4AA3-A385-14580E3D2E30}"/>
              </a:ext>
            </a:extLst>
          </p:cNvPr>
          <p:cNvSpPr/>
          <p:nvPr/>
        </p:nvSpPr>
        <p:spPr>
          <a:xfrm>
            <a:off x="5127172" y="3020201"/>
            <a:ext cx="1143000" cy="1059221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EC84CF52-DA55-4857-A108-206DD7FF30F1}"/>
              </a:ext>
            </a:extLst>
          </p:cNvPr>
          <p:cNvSpPr/>
          <p:nvPr/>
        </p:nvSpPr>
        <p:spPr>
          <a:xfrm flipH="1">
            <a:off x="5132615" y="3017407"/>
            <a:ext cx="1143000" cy="1059221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3A43FD7D-B9CC-4DC6-824E-4708C21ED265}"/>
              </a:ext>
            </a:extLst>
          </p:cNvPr>
          <p:cNvSpPr/>
          <p:nvPr/>
        </p:nvSpPr>
        <p:spPr>
          <a:xfrm rot="2677627" flipH="1">
            <a:off x="5292645" y="4729058"/>
            <a:ext cx="836882" cy="77922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41261" y="1127347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747927" y="2018414"/>
            <a:ext cx="327992" cy="327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1075919" y="2018414"/>
            <a:ext cx="529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093608" y="2522138"/>
                <a:ext cx="1369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dirty="0"/>
                  <a:t>a) 2</a:t>
                </a:r>
                <a14:m>
                  <m:oMath xmlns:m="http://schemas.openxmlformats.org/officeDocument/2006/math">
                    <m:r>
                      <a:rPr lang="vi-V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5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A6D9F6B-4168-4816-91F3-6D049F74312C}"/>
              </a:ext>
            </a:extLst>
          </p:cNvPr>
          <p:cNvGrpSpPr/>
          <p:nvPr/>
        </p:nvGrpSpPr>
        <p:grpSpPr>
          <a:xfrm>
            <a:off x="914239" y="2865560"/>
            <a:ext cx="1785419" cy="1017295"/>
            <a:chOff x="1313001" y="2225190"/>
            <a:chExt cx="2380559" cy="135639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BEA60A2-F618-48D1-A403-F3EDF9074DFE}"/>
                </a:ext>
              </a:extLst>
            </p:cNvPr>
            <p:cNvSpPr txBox="1"/>
            <p:nvPr/>
          </p:nvSpPr>
          <p:spPr>
            <a:xfrm>
              <a:off x="1408026" y="2350477"/>
              <a:ext cx="2135628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4875033" y="2522138"/>
                <a:ext cx="1510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dirty="0"/>
                  <a:t>b) 2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6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093608" y="4128245"/>
                <a:ext cx="1497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dirty="0"/>
                  <a:t>c) 5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7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4875033" y="4128244"/>
                <a:ext cx="1510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dirty="0"/>
                  <a:t>d) 5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8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56FFB2-F326-4239-AB6B-1CF9D58C59B6}"/>
              </a:ext>
            </a:extLst>
          </p:cNvPr>
          <p:cNvSpPr txBox="1"/>
          <p:nvPr/>
        </p:nvSpPr>
        <p:spPr>
          <a:xfrm>
            <a:off x="1349537" y="4474492"/>
            <a:ext cx="1152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87CD51-1F8C-4221-9BCC-4D79C87D39CF}"/>
              </a:ext>
            </a:extLst>
          </p:cNvPr>
          <p:cNvSpPr txBox="1"/>
          <p:nvPr/>
        </p:nvSpPr>
        <p:spPr>
          <a:xfrm>
            <a:off x="5053567" y="4474492"/>
            <a:ext cx="1152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16" y="771754"/>
            <a:ext cx="2210225" cy="22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EAD84F-F09F-42E3-86FB-C95AFDAF539C}"/>
              </a:ext>
            </a:extLst>
          </p:cNvPr>
          <p:cNvSpPr txBox="1"/>
          <p:nvPr/>
        </p:nvSpPr>
        <p:spPr>
          <a:xfrm>
            <a:off x="5053567" y="2870812"/>
            <a:ext cx="1152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14 : 7 =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AD7169A-325F-4DDA-838A-B28B125951F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 TO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1.Phép ch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92D7E6-9D2A-4949-86CF-4E5DB7AAAA46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800BAF-3DE7-49D8-831F-C4001A74E6BB}: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719A9B-C70A-486A-AEC0-112ABAE630B9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E0BA55-C716-423E-A7D2-57E527684519}:2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A33C12-65D1-45E7-912A-FD11644A1A0A}:2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B581EC-4320-4326-B09C-A8CCB1A34C10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0637CD-B5E2-401F-B4AF-22352C25B01F}:28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2288</TotalTime>
  <Words>451</Words>
  <Application>Microsoft Office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Bai41.Phép chia</dc:title>
  <dc:creator>Phạm Thanh Hằng (ADAS – GV)</dc:creator>
  <cp:lastModifiedBy>STD_NHA</cp:lastModifiedBy>
  <cp:revision>165</cp:revision>
  <dcterms:created xsi:type="dcterms:W3CDTF">2021-06-02T01:34:28Z</dcterms:created>
  <dcterms:modified xsi:type="dcterms:W3CDTF">2025-02-13T13:49:19Z</dcterms:modified>
</cp:coreProperties>
</file>