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8409B-0B28-41F3-97C9-5B8B7C0BA28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8DD9F-B3E9-4E79-BFEC-923E3F877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46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8DD9F-B3E9-4E79-BFEC-923E3F877E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45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8DD9F-B3E9-4E79-BFEC-923E3F877E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57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8DD9F-B3E9-4E79-BFEC-923E3F877E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79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8DD9F-B3E9-4E79-BFEC-923E3F877E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55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8DD9F-B3E9-4E79-BFEC-923E3F877E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1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8DD9F-B3E9-4E79-BFEC-923E3F877E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75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8DD9F-B3E9-4E79-BFEC-923E3F877E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98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8DD9F-B3E9-4E79-BFEC-923E3F877E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97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D266-29E9-453D-8417-0DB928FF613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92B6-F032-44E3-B760-2A9865B85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96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D266-29E9-453D-8417-0DB928FF613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92B6-F032-44E3-B760-2A9865B85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97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D266-29E9-453D-8417-0DB928FF613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92B6-F032-44E3-B760-2A9865B85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22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723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D266-29E9-453D-8417-0DB928FF613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92B6-F032-44E3-B760-2A9865B85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16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D266-29E9-453D-8417-0DB928FF613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92B6-F032-44E3-B760-2A9865B85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4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D266-29E9-453D-8417-0DB928FF613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92B6-F032-44E3-B760-2A9865B85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3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D266-29E9-453D-8417-0DB928FF613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92B6-F032-44E3-B760-2A9865B85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D266-29E9-453D-8417-0DB928FF613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92B6-F032-44E3-B760-2A9865B85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84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D266-29E9-453D-8417-0DB928FF613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92B6-F032-44E3-B760-2A9865B85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1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D266-29E9-453D-8417-0DB928FF613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92B6-F032-44E3-B760-2A9865B85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3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D266-29E9-453D-8417-0DB928FF613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92B6-F032-44E3-B760-2A9865B85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09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FD266-29E9-453D-8417-0DB928FF613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692B6-F032-44E3-B760-2A9865B85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1.jpeg"/><Relationship Id="rId5" Type="http://schemas.microsoft.com/office/2007/relationships/hdphoto" Target="../media/hdphoto8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5E2A01A-37E7-4E49-A4B0-0BE4C4D94941}"/>
              </a:ext>
            </a:extLst>
          </p:cNvPr>
          <p:cNvGrpSpPr/>
          <p:nvPr/>
        </p:nvGrpSpPr>
        <p:grpSpPr>
          <a:xfrm>
            <a:off x="585925" y="851250"/>
            <a:ext cx="10724226" cy="4424362"/>
            <a:chOff x="-290524" y="1064477"/>
            <a:chExt cx="6134310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-290524" y="1064477"/>
              <a:ext cx="6134310" cy="331827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572C51F-CECB-48A7-8A70-7BA2BE8A7350}"/>
                </a:ext>
              </a:extLst>
            </p:cNvPr>
            <p:cNvSpPr txBox="1"/>
            <p:nvPr/>
          </p:nvSpPr>
          <p:spPr>
            <a:xfrm>
              <a:off x="323923" y="2316345"/>
              <a:ext cx="5443893" cy="1281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733" b="1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Luyện tập: </a:t>
              </a:r>
            </a:p>
            <a:p>
              <a:pPr algn="ctr">
                <a:lnSpc>
                  <a:spcPct val="150000"/>
                </a:lnSpc>
              </a:pPr>
              <a:r>
                <a:rPr lang="en-US" sz="3733" b="1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Viết đoạn văn kể về việc trồng cây</a:t>
              </a:r>
              <a:endParaRPr lang="en-US" sz="3733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982" y="2354198"/>
            <a:ext cx="2647507" cy="264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2E1B324-822E-9D41-8DE7-2AAC44C77CEB}"/>
              </a:ext>
            </a:extLst>
          </p:cNvPr>
          <p:cNvSpPr txBox="1"/>
          <p:nvPr/>
        </p:nvSpPr>
        <p:spPr>
          <a:xfrm>
            <a:off x="3241300" y="119764"/>
            <a:ext cx="6160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chemeClr val="accent1">
                    <a:lumMod val="75000"/>
                  </a:schemeClr>
                </a:solidFill>
                <a:latin typeface="UTM Cookies" panose="02040603050506020204" pitchFamily="18" charset="0"/>
              </a:rPr>
              <a:t>MÙA VÀNG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UTM Cookies" panose="020406030505060202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8236AA9-A0AE-0648-BCD9-4F7AB26EBB6E}"/>
              </a:ext>
            </a:extLst>
          </p:cNvPr>
          <p:cNvGrpSpPr/>
          <p:nvPr/>
        </p:nvGrpSpPr>
        <p:grpSpPr>
          <a:xfrm>
            <a:off x="1956800" y="139866"/>
            <a:ext cx="2198143" cy="931802"/>
            <a:chOff x="298871" y="144378"/>
            <a:chExt cx="1648607" cy="69885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B1CFA86-F23C-4244-BBC2-E6C70FD793EF}"/>
                </a:ext>
              </a:extLst>
            </p:cNvPr>
            <p:cNvSpPr txBox="1"/>
            <p:nvPr/>
          </p:nvSpPr>
          <p:spPr>
            <a:xfrm>
              <a:off x="298871" y="158474"/>
              <a:ext cx="1613647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333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2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5333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6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F604A12D-8CAB-654E-B4AA-B189E3F55B46}"/>
                </a:ext>
              </a:extLst>
            </p:cNvPr>
            <p:cNvSpPr txBox="1"/>
            <p:nvPr/>
          </p:nvSpPr>
          <p:spPr>
            <a:xfrm>
              <a:off x="333831" y="144378"/>
              <a:ext cx="1613647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333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2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5333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6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959224" y="556849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Thị Nhã</a:t>
            </a:r>
          </a:p>
          <a:p>
            <a:pPr algn="ctr"/>
            <a:r>
              <a:rPr lang="vi-VN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2B</a:t>
            </a:r>
            <a:endParaRPr lang="en-US" b="1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2024 - 2025</a:t>
            </a:r>
            <a:endParaRPr lang="en-US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171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2147454" y="495015"/>
            <a:ext cx="928255" cy="85344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75709" y="603699"/>
            <a:ext cx="703811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133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2133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Nhìn tranh,nói về việc bạn nhỏ đang làm. </a:t>
            </a:r>
            <a:endParaRPr lang="en-US" sz="2133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74EA6E0-9DC8-1041-BCB5-A2BDDC93AFE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1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995"/>
          <a:stretch/>
        </p:blipFill>
        <p:spPr>
          <a:xfrm>
            <a:off x="2663194" y="1396291"/>
            <a:ext cx="6865612" cy="4759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6850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C99AE04-D572-8F46-9137-9CAB0C3809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9690" y="1124324"/>
            <a:ext cx="5945325" cy="391608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F983752-3979-0E44-B3C9-87E22123DA55}"/>
              </a:ext>
            </a:extLst>
          </p:cNvPr>
          <p:cNvSpPr txBox="1"/>
          <p:nvPr/>
        </p:nvSpPr>
        <p:spPr>
          <a:xfrm>
            <a:off x="4288689" y="5340673"/>
            <a:ext cx="341151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67" dirty="0">
                <a:solidFill>
                  <a:srgbClr val="FF0000"/>
                </a:solidFill>
                <a:latin typeface="UTM Avo" panose="02040603050506020204" pitchFamily="18" charset="0"/>
              </a:rPr>
              <a:t>Bạn nhỏ đang bắt sâu.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491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5176534-7273-8745-96BC-BA422D78C9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61607" y="1034936"/>
            <a:ext cx="5868787" cy="37919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EF161D7-EEC0-B942-8E50-C22A0332E159}"/>
              </a:ext>
            </a:extLst>
          </p:cNvPr>
          <p:cNvSpPr txBox="1"/>
          <p:nvPr/>
        </p:nvSpPr>
        <p:spPr>
          <a:xfrm>
            <a:off x="3335497" y="5289584"/>
            <a:ext cx="495238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67" dirty="0">
                <a:solidFill>
                  <a:srgbClr val="FF0000"/>
                </a:solidFill>
                <a:latin typeface="UTM Avo" panose="02040603050506020204" pitchFamily="18" charset="0"/>
              </a:rPr>
              <a:t>Bạn nhỏ đang đổ đầy bình nước.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522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17702FC-E7D3-734B-9122-7B7C3B14DC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1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0964" y="1121168"/>
            <a:ext cx="5910069" cy="38398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C2CD9CB-8F6A-C34E-BE54-D310A22A28FE}"/>
              </a:ext>
            </a:extLst>
          </p:cNvPr>
          <p:cNvSpPr txBox="1"/>
          <p:nvPr/>
        </p:nvSpPr>
        <p:spPr>
          <a:xfrm>
            <a:off x="3335496" y="5289584"/>
            <a:ext cx="509601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67" dirty="0">
                <a:solidFill>
                  <a:srgbClr val="FF0000"/>
                </a:solidFill>
                <a:latin typeface="UTM Avo" panose="02040603050506020204" pitchFamily="18" charset="0"/>
              </a:rPr>
              <a:t>Bạn nhỏ đang tưới nước cho hoa.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617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45F3797-293D-0849-912E-C59F2F23A1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6143" y="1055630"/>
            <a:ext cx="5759715" cy="37935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65EDC24-684E-9743-B8EC-AA983677093D}"/>
              </a:ext>
            </a:extLst>
          </p:cNvPr>
          <p:cNvSpPr txBox="1"/>
          <p:nvPr/>
        </p:nvSpPr>
        <p:spPr>
          <a:xfrm>
            <a:off x="3338063" y="5178749"/>
            <a:ext cx="5534388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667" dirty="0">
                <a:solidFill>
                  <a:srgbClr val="FF0000"/>
                </a:solidFill>
                <a:latin typeface="UTM Avo" panose="02040603050506020204" pitchFamily="18" charset="0"/>
              </a:rPr>
              <a:t>Bạn nhỏ chào tạm biệt vườn hoa trước khi đi học.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812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7C44C25-0C2B-C34A-A218-B10AB3EB977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4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63329" y="3429000"/>
            <a:ext cx="5865343" cy="33506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80858" y="243840"/>
            <a:ext cx="78354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 3 – 5 câu kể lại việc em và các bạn chăm sóc cây. 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G: </a:t>
            </a:r>
            <a:endParaRPr lang="x-none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- Em và các bạn đã làm việc gì để chăm sóc cây?</a:t>
            </a:r>
            <a:endParaRPr lang="x-none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- Kết quả công việc ra sao?</a:t>
            </a:r>
            <a:endParaRPr lang="x-none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- Em có suy nghĩ gì khi làm xong việc đó?</a:t>
            </a:r>
            <a:endParaRPr lang="x-none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188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93AD1E2-BAA4-614B-8AA8-95EF8A805123}"/>
              </a:ext>
            </a:extLst>
          </p:cNvPr>
          <p:cNvSpPr txBox="1"/>
          <p:nvPr/>
        </p:nvSpPr>
        <p:spPr>
          <a:xfrm>
            <a:off x="2006309" y="3048088"/>
            <a:ext cx="83411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vi-VN" sz="2000" dirty="0">
                <a:latin typeface="UTM Avo" panose="02040603050506020204" pitchFamily="18" charset="0"/>
              </a:rPr>
              <a:t>Chia sẻ với các bạn những chi tiết thú vị trong câu chuyện.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Tớ đã đọc cuốn sách Hoa lá trong vườn.</a:t>
            </a:r>
          </a:p>
          <a:p>
            <a:pPr algn="just">
              <a:lnSpc>
                <a:spcPct val="150000"/>
              </a:lnSpc>
            </a:pP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973DBAD-5BB2-7047-92C6-0362FF3C5BC3}"/>
              </a:ext>
            </a:extLst>
          </p:cNvPr>
          <p:cNvSpPr txBox="1"/>
          <p:nvPr/>
        </p:nvSpPr>
        <p:spPr>
          <a:xfrm>
            <a:off x="3569774" y="625792"/>
            <a:ext cx="616035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867" dirty="0">
                <a:solidFill>
                  <a:schemeClr val="accent2"/>
                </a:solidFill>
                <a:latin typeface="UTM Cookies" panose="02040603050506020204" pitchFamily="18" charset="0"/>
              </a:rPr>
              <a:t>Đọc mở rộng</a:t>
            </a:r>
            <a:endParaRPr lang="en-US" sz="5867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A5FBF8A-C683-DC4F-8D52-7E14A6824B00}"/>
              </a:ext>
            </a:extLst>
          </p:cNvPr>
          <p:cNvSpPr txBox="1"/>
          <p:nvPr/>
        </p:nvSpPr>
        <p:spPr>
          <a:xfrm>
            <a:off x="2006308" y="2379174"/>
            <a:ext cx="81793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33"/>
              </a:spcBef>
              <a:spcAft>
                <a:spcPts val="133"/>
              </a:spcAft>
            </a:pPr>
            <a:r>
              <a:rPr lang="vi-VN" sz="2000" b="1" dirty="0">
                <a:solidFill>
                  <a:srgbClr val="17479D"/>
                </a:solidFill>
                <a:latin typeface="UTM Avo" panose="02040603050506020204" pitchFamily="18" charset="0"/>
              </a:rPr>
              <a:t>1. </a:t>
            </a:r>
            <a:r>
              <a:rPr lang="vi-VN" sz="2000" dirty="0">
                <a:latin typeface="UTM Avo" panose="02040603050506020204" pitchFamily="18" charset="0"/>
              </a:rPr>
              <a:t>Kể tên những câu chuyện viết về thiên nhiên mà em đã đọc.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8933911-272C-8744-AEA0-4578415748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5144" y="4118919"/>
            <a:ext cx="2941713" cy="2261572"/>
          </a:xfrm>
          <a:prstGeom prst="rect">
            <a:avLst/>
          </a:prstGeom>
        </p:spPr>
      </p:pic>
      <p:pic>
        <p:nvPicPr>
          <p:cNvPr id="12" name="Picture 2" descr="Rich harvest of wheat. Wheat field, blue sky and clouds , #SPONSORED,  #wheat, #Wheat, #Rich, #harv… | Art drawings for kids, Wheat drawing, Free  vector illustration">
            <a:extLst>
              <a:ext uri="{FF2B5EF4-FFF2-40B4-BE49-F238E27FC236}">
                <a16:creationId xmlns:a16="http://schemas.microsoft.com/office/drawing/2014/main" xmlns="" id="{9CA255E9-4A70-7943-9E94-60C6A1C8A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883" y="411893"/>
            <a:ext cx="1682580" cy="17439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418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6F9314D-4D48-4781-B391-3A359E6D96F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Luyện viết đoạn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B70A42-E9ED-4EE7-AF1A-C94FB74267DB}:2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EAA0FF-7F25-4401-AD78-A7556BD3993D}:28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8189D8C-C97D-4721-AD4B-AA349A559B96}:28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22AB86-690F-4E54-B39F-14861F038BCA}:28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A9507B1-D82B-44AD-8728-2A42FE630995}:28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BC972D-72E6-4914-9BAC-7E49CBB0122D}:28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AF3286A-27A3-481F-9E87-63E59B5081C0}:28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9131F4-25FF-4AAD-B280-EAD060474737}:29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182</Words>
  <Application>Microsoft Office PowerPoint</Application>
  <PresentationFormat>Widescreen</PresentationFormat>
  <Paragraphs>30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viết đoạn</dc:title>
  <dc:creator>STD_NHA</dc:creator>
  <cp:lastModifiedBy>STD_NHA</cp:lastModifiedBy>
  <cp:revision>6</cp:revision>
  <dcterms:created xsi:type="dcterms:W3CDTF">2025-02-14T14:10:35Z</dcterms:created>
  <dcterms:modified xsi:type="dcterms:W3CDTF">2025-02-14T14:17:39Z</dcterms:modified>
</cp:coreProperties>
</file>