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71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220A36-0A96-4AED-B7FD-D289F84D68C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C9AA24-23B9-4BD8-A9F1-88F9AD08C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338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268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424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803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909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475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640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28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7A1D-ECF7-4B56-B7CC-F711D4511951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00747-7395-4B68-8F3D-0E9AD6DDA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9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7A1D-ECF7-4B56-B7CC-F711D4511951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00747-7395-4B68-8F3D-0E9AD6DDA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81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7A1D-ECF7-4B56-B7CC-F711D4511951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00747-7395-4B68-8F3D-0E9AD6DDA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25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369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399283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7A1D-ECF7-4B56-B7CC-F711D4511951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00747-7395-4B68-8F3D-0E9AD6DDA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06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7A1D-ECF7-4B56-B7CC-F711D4511951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00747-7395-4B68-8F3D-0E9AD6DDA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74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7A1D-ECF7-4B56-B7CC-F711D4511951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00747-7395-4B68-8F3D-0E9AD6DDA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87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7A1D-ECF7-4B56-B7CC-F711D4511951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00747-7395-4B68-8F3D-0E9AD6DDA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25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7A1D-ECF7-4B56-B7CC-F711D4511951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00747-7395-4B68-8F3D-0E9AD6DDA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3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7A1D-ECF7-4B56-B7CC-F711D4511951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00747-7395-4B68-8F3D-0E9AD6DDA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59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7A1D-ECF7-4B56-B7CC-F711D4511951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00747-7395-4B68-8F3D-0E9AD6DDA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42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7A1D-ECF7-4B56-B7CC-F711D4511951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00747-7395-4B68-8F3D-0E9AD6DDA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8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27A1D-ECF7-4B56-B7CC-F711D4511951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00747-7395-4B68-8F3D-0E9AD6DDA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3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openxmlformats.org/officeDocument/2006/relationships/audio" Target="../media/media1.MP3"/><Relationship Id="rId21" Type="http://schemas.openxmlformats.org/officeDocument/2006/relationships/image" Target="../media/image9.png"/><Relationship Id="rId7" Type="http://schemas.openxmlformats.org/officeDocument/2006/relationships/image" Target="../media/image2.png"/><Relationship Id="rId12" Type="http://schemas.microsoft.com/office/2007/relationships/hdphoto" Target="../media/hdphoto4.wdp"/><Relationship Id="rId17" Type="http://schemas.openxmlformats.org/officeDocument/2006/relationships/image" Target="../media/image7.png"/><Relationship Id="rId25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3.png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openxmlformats.org/officeDocument/2006/relationships/image" Target="../media/image4.png"/><Relationship Id="rId24" Type="http://schemas.microsoft.com/office/2007/relationships/hdphoto" Target="../media/hdphoto10.wdp"/><Relationship Id="rId32" Type="http://schemas.openxmlformats.org/officeDocument/2006/relationships/image" Target="../media/image15.png"/><Relationship Id="rId5" Type="http://schemas.openxmlformats.org/officeDocument/2006/relationships/image" Target="../media/image1.jpeg"/><Relationship Id="rId15" Type="http://schemas.openxmlformats.org/officeDocument/2006/relationships/image" Target="../media/image6.png"/><Relationship Id="rId23" Type="http://schemas.openxmlformats.org/officeDocument/2006/relationships/image" Target="../media/image10.png"/><Relationship Id="rId28" Type="http://schemas.microsoft.com/office/2007/relationships/hdphoto" Target="../media/hdphoto12.wdp"/><Relationship Id="rId10" Type="http://schemas.microsoft.com/office/2007/relationships/hdphoto" Target="../media/hdphoto3.wdp"/><Relationship Id="rId19" Type="http://schemas.openxmlformats.org/officeDocument/2006/relationships/image" Target="../media/image8.png"/><Relationship Id="rId31" Type="http://schemas.openxmlformats.org/officeDocument/2006/relationships/image" Target="../media/image1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2.png"/><Relationship Id="rId30" Type="http://schemas.microsoft.com/office/2007/relationships/hdphoto" Target="../media/hdphoto1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microsoft.com/office/2007/relationships/hdphoto" Target="../media/hdphoto14.wdp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hdphoto" Target="../media/hdphoto19.wdp"/><Relationship Id="rId18" Type="http://schemas.openxmlformats.org/officeDocument/2006/relationships/image" Target="../media/image25.png"/><Relationship Id="rId26" Type="http://schemas.microsoft.com/office/2007/relationships/hdphoto" Target="../media/hdphoto20.wdp"/><Relationship Id="rId39" Type="http://schemas.microsoft.com/office/2007/relationships/hdphoto" Target="../media/hdphoto24.wdp"/><Relationship Id="rId21" Type="http://schemas.openxmlformats.org/officeDocument/2006/relationships/slide" Target="slide3.xml"/><Relationship Id="rId34" Type="http://schemas.microsoft.com/office/2007/relationships/hdphoto" Target="../media/hdphoto12.wdp"/><Relationship Id="rId42" Type="http://schemas.openxmlformats.org/officeDocument/2006/relationships/image" Target="../media/image34.png"/><Relationship Id="rId47" Type="http://schemas.microsoft.com/office/2007/relationships/hdphoto" Target="../media/hdphoto28.wdp"/><Relationship Id="rId7" Type="http://schemas.microsoft.com/office/2007/relationships/hdphoto" Target="../media/hdphoto16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9.png"/><Relationship Id="rId29" Type="http://schemas.openxmlformats.org/officeDocument/2006/relationships/image" Target="../media/image28.png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11" Type="http://schemas.microsoft.com/office/2007/relationships/hdphoto" Target="../media/hdphoto18.wdp"/><Relationship Id="rId24" Type="http://schemas.openxmlformats.org/officeDocument/2006/relationships/slide" Target="slide5.xml"/><Relationship Id="rId32" Type="http://schemas.microsoft.com/office/2007/relationships/hdphoto" Target="../media/hdphoto22.wdp"/><Relationship Id="rId37" Type="http://schemas.microsoft.com/office/2007/relationships/hdphoto" Target="../media/hdphoto23.wdp"/><Relationship Id="rId40" Type="http://schemas.openxmlformats.org/officeDocument/2006/relationships/image" Target="../media/image33.png"/><Relationship Id="rId45" Type="http://schemas.microsoft.com/office/2007/relationships/hdphoto" Target="../media/hdphoto27.wdp"/><Relationship Id="rId5" Type="http://schemas.microsoft.com/office/2007/relationships/hdphoto" Target="../media/hdphoto15.wdp"/><Relationship Id="rId15" Type="http://schemas.openxmlformats.org/officeDocument/2006/relationships/slide" Target="slide2.xml"/><Relationship Id="rId23" Type="http://schemas.microsoft.com/office/2007/relationships/hdphoto" Target="../media/hdphoto8.wdp"/><Relationship Id="rId28" Type="http://schemas.microsoft.com/office/2007/relationships/hdphoto" Target="../media/hdphoto11.wdp"/><Relationship Id="rId36" Type="http://schemas.openxmlformats.org/officeDocument/2006/relationships/image" Target="../media/image31.png"/><Relationship Id="rId10" Type="http://schemas.openxmlformats.org/officeDocument/2006/relationships/image" Target="../media/image22.png"/><Relationship Id="rId19" Type="http://schemas.openxmlformats.org/officeDocument/2006/relationships/slide" Target="slide4.xml"/><Relationship Id="rId31" Type="http://schemas.openxmlformats.org/officeDocument/2006/relationships/image" Target="../media/image29.png"/><Relationship Id="rId44" Type="http://schemas.openxmlformats.org/officeDocument/2006/relationships/image" Target="../media/image35.png"/><Relationship Id="rId4" Type="http://schemas.openxmlformats.org/officeDocument/2006/relationships/image" Target="../media/image19.png"/><Relationship Id="rId9" Type="http://schemas.microsoft.com/office/2007/relationships/hdphoto" Target="../media/hdphoto17.wdp"/><Relationship Id="rId14" Type="http://schemas.openxmlformats.org/officeDocument/2006/relationships/image" Target="../media/image24.png"/><Relationship Id="rId22" Type="http://schemas.openxmlformats.org/officeDocument/2006/relationships/image" Target="../media/image8.png"/><Relationship Id="rId27" Type="http://schemas.openxmlformats.org/officeDocument/2006/relationships/image" Target="../media/image11.png"/><Relationship Id="rId30" Type="http://schemas.microsoft.com/office/2007/relationships/hdphoto" Target="../media/hdphoto21.wdp"/><Relationship Id="rId35" Type="http://schemas.openxmlformats.org/officeDocument/2006/relationships/image" Target="../media/image30.png"/><Relationship Id="rId43" Type="http://schemas.microsoft.com/office/2007/relationships/hdphoto" Target="../media/hdphoto26.wdp"/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12" Type="http://schemas.openxmlformats.org/officeDocument/2006/relationships/image" Target="../media/image23.png"/><Relationship Id="rId17" Type="http://schemas.microsoft.com/office/2007/relationships/hdphoto" Target="../media/hdphoto9.wdp"/><Relationship Id="rId25" Type="http://schemas.openxmlformats.org/officeDocument/2006/relationships/image" Target="../media/image27.png"/><Relationship Id="rId33" Type="http://schemas.openxmlformats.org/officeDocument/2006/relationships/image" Target="../media/image12.png"/><Relationship Id="rId38" Type="http://schemas.openxmlformats.org/officeDocument/2006/relationships/image" Target="../media/image32.png"/><Relationship Id="rId46" Type="http://schemas.openxmlformats.org/officeDocument/2006/relationships/image" Target="../media/image36.png"/><Relationship Id="rId20" Type="http://schemas.openxmlformats.org/officeDocument/2006/relationships/image" Target="../media/image26.png"/><Relationship Id="rId41" Type="http://schemas.microsoft.com/office/2007/relationships/hdphoto" Target="../media/hdphoto2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slide" Target="slide3.xml"/><Relationship Id="rId5" Type="http://schemas.microsoft.com/office/2007/relationships/hdphoto" Target="../media/hdphoto14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slide" Target="slide3.xml"/><Relationship Id="rId5" Type="http://schemas.microsoft.com/office/2007/relationships/hdphoto" Target="../media/hdphoto14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slide" Target="slide3.xml"/><Relationship Id="rId5" Type="http://schemas.microsoft.com/office/2007/relationships/hdphoto" Target="../media/hdphoto14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slide" Target="slide3.xml"/><Relationship Id="rId5" Type="http://schemas.microsoft.com/office/2007/relationships/hdphoto" Target="../media/hdphoto14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543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=""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9882741" y="5855262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7" name="Text Box 3"/>
          <p:cNvSpPr txBox="1"/>
          <p:nvPr/>
        </p:nvSpPr>
        <p:spPr>
          <a:xfrm>
            <a:off x="2828261" y="71452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3590152"/>
            <a:ext cx="6191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8705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4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3842836" y="1993081"/>
            <a:ext cx="7237540" cy="2628770"/>
            <a:chOff x="3815445" y="140918"/>
            <a:chExt cx="3822655" cy="2628748"/>
          </a:xfrm>
        </p:grpSpPr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628748"/>
              <a:chOff x="181619" y="1261924"/>
              <a:chExt cx="2109019" cy="2394653"/>
            </a:xfrm>
          </p:grpSpPr>
          <p:sp>
            <p:nvSpPr>
              <p:cNvPr id="35" name="Hexagon 34">
                <a:extLst>
                  <a:ext uri="{FF2B5EF4-FFF2-40B4-BE49-F238E27FC236}">
                    <a16:creationId xmlns=""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933995" cy="2102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</a:t>
                </a:r>
                <a:r>
                  <a:rPr kumimoji="0" lang="en-US" sz="36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hiên</a:t>
                </a:r>
                <a:r>
                  <a:rPr kumimoji="0" lang="en-US" sz="3600" b="1" i="0" u="none" strike="noStrike" kern="1200" cap="none" spc="0" normalizeH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tai</a:t>
                </a: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aseline="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360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hiện tượng thiên nhiên gây tác động xấu như bão, lũ lụt, hạn hán, động đất.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4" name="10">
              <a:extLst>
                <a:ext uri="{FF2B5EF4-FFF2-40B4-BE49-F238E27FC236}">
                  <a16:creationId xmlns=""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359376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=""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9322062" y="5935087"/>
            <a:ext cx="2719140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972935CF-D9D8-4425-B793-55C6E016B5B6}"/>
              </a:ext>
            </a:extLst>
          </p:cNvPr>
          <p:cNvCxnSpPr/>
          <p:nvPr/>
        </p:nvCxnSpPr>
        <p:spPr>
          <a:xfrm flipH="1">
            <a:off x="4073795" y="102609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"/>
          <p:cNvSpPr txBox="1"/>
          <p:nvPr/>
        </p:nvSpPr>
        <p:spPr>
          <a:xfrm>
            <a:off x="2828261" y="-81873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28170" y="3590153"/>
            <a:ext cx="6191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913789" y="15450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945685" y="20880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06530" y="2642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82730" y="2642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90584" y="369805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228684" y="420603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407283" y="47814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068430" y="52843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52484" y="52843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605432" y="102065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528121" y="15450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528121" y="21033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450810" y="2595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569592" y="2595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376872" y="36457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440095" y="41971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090472" y="47764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516295" y="530531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592495" y="53039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45032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828260" y="-84154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="" xmlns:a16="http://schemas.microsoft.com/office/drawing/2014/main" id="{82EE266C-03E9-4315-A85B-3446053A75A8}"/>
              </a:ext>
            </a:extLst>
          </p:cNvPr>
          <p:cNvSpPr/>
          <p:nvPr/>
        </p:nvSpPr>
        <p:spPr>
          <a:xfrm>
            <a:off x="9228265" y="5803642"/>
            <a:ext cx="2931795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72EBA176-382A-41D4-8969-D57B4E55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98" y="216637"/>
            <a:ext cx="527050" cy="279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D186DF07-225D-4C1F-9278-D73FDE5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2" y="3037678"/>
            <a:ext cx="527050" cy="254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=""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692" y="303709"/>
            <a:ext cx="527050" cy="27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5123" y="813313"/>
            <a:ext cx="55466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76167" y="3482598"/>
            <a:ext cx="50246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38171" y="799136"/>
            <a:ext cx="46106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38171" y="3468499"/>
            <a:ext cx="49522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=""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313" y="3029123"/>
            <a:ext cx="527050" cy="259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3"/>
          <p:cNvSpPr txBox="1"/>
          <p:nvPr/>
        </p:nvSpPr>
        <p:spPr>
          <a:xfrm>
            <a:off x="-130364" y="1614154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3"/>
          <p:cNvSpPr txBox="1"/>
          <p:nvPr/>
        </p:nvSpPr>
        <p:spPr>
          <a:xfrm>
            <a:off x="-63138" y="4361739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3"/>
          <p:cNvSpPr txBox="1"/>
          <p:nvPr/>
        </p:nvSpPr>
        <p:spPr>
          <a:xfrm>
            <a:off x="6296784" y="1762142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3"/>
          <p:cNvSpPr txBox="1"/>
          <p:nvPr/>
        </p:nvSpPr>
        <p:spPr>
          <a:xfrm>
            <a:off x="6210662" y="4321335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3218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=""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10001885" y="5758648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3"/>
          <p:cNvSpPr txBox="1"/>
          <p:nvPr/>
        </p:nvSpPr>
        <p:spPr>
          <a:xfrm>
            <a:off x="3220147" y="0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28170" y="3590153"/>
            <a:ext cx="6191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6452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791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304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1391047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213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1492647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vững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928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492647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vang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262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438400" y="840200"/>
            <a:ext cx="711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gì nho nhỏ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trắng, ngoài vàng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Say, giã, giần, sang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 thành cơm dẻo 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thóc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692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59f7d1966f7424a7bb26eb2650b6f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0" y="1864995"/>
            <a:ext cx="12200890" cy="4978400"/>
          </a:xfrm>
          <a:prstGeom prst="rect">
            <a:avLst/>
          </a:prstGeom>
        </p:spPr>
      </p:pic>
      <p:pic>
        <p:nvPicPr>
          <p:cNvPr id="7" name="图片 6" descr="E:\素材\卡通\6c15d9f7fcf645b55bbd0c997ed8f306.png6c15d9f7fcf645b55bbd0c997ed8f30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1564" y="0"/>
            <a:ext cx="9364345" cy="6814185"/>
          </a:xfrm>
          <a:prstGeom prst="rect">
            <a:avLst/>
          </a:prstGeom>
        </p:spPr>
      </p:pic>
      <p:pic>
        <p:nvPicPr>
          <p:cNvPr id="16" name="图片 15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393045" y="1491615"/>
            <a:ext cx="998855" cy="999490"/>
          </a:xfrm>
          <a:prstGeom prst="rect">
            <a:avLst/>
          </a:prstGeom>
        </p:spPr>
      </p:pic>
      <p:pic>
        <p:nvPicPr>
          <p:cNvPr id="17" name="图片 16" descr="E:\素材\卡通\3896e60656130bde216a5d9f9217dcc2.png3896e60656130bde216a5d9f9217dcc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3505835"/>
            <a:ext cx="1956435" cy="3352165"/>
          </a:xfrm>
          <a:prstGeom prst="rect">
            <a:avLst/>
          </a:prstGeom>
        </p:spPr>
      </p:pic>
      <p:pic>
        <p:nvPicPr>
          <p:cNvPr id="18" name="图片 17" descr="E:\素材\卡通\e6242b6bd4fa7fa1d2cf0ac7212dcf8c.pnge6242b6bd4fa7fa1d2cf0ac7212dcf8c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895815" y="2606675"/>
            <a:ext cx="2200275" cy="4251325"/>
          </a:xfrm>
          <a:prstGeom prst="rect">
            <a:avLst/>
          </a:prstGeom>
        </p:spPr>
      </p:pic>
      <p:pic>
        <p:nvPicPr>
          <p:cNvPr id="21" name="图片 20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3960000">
            <a:off x="181807" y="181327"/>
            <a:ext cx="1133475" cy="11341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8256" y="9868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AN LÃO</a:t>
            </a:r>
          </a:p>
          <a:p>
            <a:pPr algn="ctr"/>
            <a:r>
              <a:rPr lang="vi-VN" b="1" u="sng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  <a:endParaRPr lang="en-US" b="1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82867" y="3137683"/>
            <a:ext cx="66710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Việt: </a:t>
            </a:r>
            <a:endParaRPr lang="en-US" sz="3200" b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Hạt thóc ( tiết 1)</a:t>
            </a:r>
            <a:endParaRPr lang="en-US" sz="32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6546" y="5061981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Bùi Thị Nhã</a:t>
            </a:r>
          </a:p>
          <a:p>
            <a:pPr algn="ctr"/>
            <a:r>
              <a:rPr lang="vi-VN" sz="2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2B</a:t>
            </a:r>
            <a:endParaRPr lang="en-US" sz="24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2024 - 2025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37303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4294967295"/>
          </p:nvPr>
        </p:nvPicPr>
        <p:blipFill>
          <a:blip r:embed="rId6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8938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DC04E95-4798-4422-B0C9-01F5522196F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Ս\uFFFD\u0004{A126BDFF-15C2-4984-8D5F-67C3521194DC}&quot;,&quot;C:\\Users\\STD_NHA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7 - Hạt thóc ( tiết 1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AA916E-0864-4E42-BEB7-FEE7777A38FC}:26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C6FB3D-4657-458B-9FA6-F86C9E19F82B}:26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1BB4E6-4610-4A94-BB40-88299B8536B5}:2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10FCD4-88B0-4B7D-B1DE-34DA401B7A30}:26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8A4123-8074-49C7-906F-1A4B5F4362CA}:2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137763-00AD-4B1E-85C9-664766D6C3C5}:2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91702E-EC16-4732-B043-B8271873800F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60508F-C70F-42FA-B452-9DAABD48C9C0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5C7F50-C6B6-409E-A816-6638B1DE3DBE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34EB96-6D34-45CD-BEE2-84F699E15262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0C1B33-9CD7-40A4-9D0A-B3243AD04661}:2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2054D8-69A0-45A8-ACB6-A1CF5B507A00}: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0FE9C1-5B0C-4F76-A764-E7453EF097B4}:26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759A92-BD44-4799-9F5C-7D18C42BD791}:27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531</Words>
  <Application>Microsoft Office PowerPoint</Application>
  <PresentationFormat>Widescreen</PresentationFormat>
  <Paragraphs>116</Paragraphs>
  <Slides>14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Microsoft YaHei</vt:lpstr>
      <vt:lpstr>宋体</vt:lpstr>
      <vt:lpstr>宋体</vt:lpstr>
      <vt:lpstr>Arial</vt:lpstr>
      <vt:lpstr>Arial Rounded MT Bold</vt:lpstr>
      <vt:lpstr>Arial-Rounded</vt:lpstr>
      <vt:lpstr>Calibri</vt:lpstr>
      <vt:lpstr>Calibri Light</vt:lpstr>
      <vt:lpstr>Times New Roman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7 - Hạt thóc ( tiết 1)</dc:title>
  <dc:creator>STD_NHA</dc:creator>
  <cp:lastModifiedBy>STD_NHA</cp:lastModifiedBy>
  <cp:revision>3</cp:revision>
  <dcterms:created xsi:type="dcterms:W3CDTF">2025-02-15T13:57:28Z</dcterms:created>
  <dcterms:modified xsi:type="dcterms:W3CDTF">2025-02-15T13:58:19Z</dcterms:modified>
</cp:coreProperties>
</file>