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517DD-A969-4120-A7C7-C273E081BC5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A1D76-FE8D-4E8E-95E5-147E06FE0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0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2564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250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527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191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87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E6CA-BBE9-4598-8B5E-E307934C4842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1EC0-BE88-4DF2-9104-D46108A4D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20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E6CA-BBE9-4598-8B5E-E307934C4842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1EC0-BE88-4DF2-9104-D46108A4D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8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E6CA-BBE9-4598-8B5E-E307934C4842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1EC0-BE88-4DF2-9104-D46108A4D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00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598023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E6CA-BBE9-4598-8B5E-E307934C4842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1EC0-BE88-4DF2-9104-D46108A4D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7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E6CA-BBE9-4598-8B5E-E307934C4842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1EC0-BE88-4DF2-9104-D46108A4D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0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E6CA-BBE9-4598-8B5E-E307934C4842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1EC0-BE88-4DF2-9104-D46108A4D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8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E6CA-BBE9-4598-8B5E-E307934C4842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1EC0-BE88-4DF2-9104-D46108A4D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7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E6CA-BBE9-4598-8B5E-E307934C4842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1EC0-BE88-4DF2-9104-D46108A4D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9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E6CA-BBE9-4598-8B5E-E307934C4842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1EC0-BE88-4DF2-9104-D46108A4D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08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E6CA-BBE9-4598-8B5E-E307934C4842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1EC0-BE88-4DF2-9104-D46108A4D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1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E6CA-BBE9-4598-8B5E-E307934C4842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1EC0-BE88-4DF2-9104-D46108A4D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7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2E6CA-BBE9-4598-8B5E-E307934C4842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51EC0-BE88-4DF2-9104-D46108A4D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9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659f7d1966f7424a7bb26eb2650b6f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" y="1864995"/>
            <a:ext cx="12200890" cy="4978400"/>
          </a:xfrm>
          <a:prstGeom prst="rect">
            <a:avLst/>
          </a:prstGeom>
        </p:spPr>
      </p:pic>
      <p:pic>
        <p:nvPicPr>
          <p:cNvPr id="7" name="图片 6" descr="E:\素材\卡通\6c15d9f7fcf645b55bbd0c997ed8f306.png6c15d9f7fcf645b55bbd0c997ed8f30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01564" y="0"/>
            <a:ext cx="9364345" cy="6814185"/>
          </a:xfrm>
          <a:prstGeom prst="rect">
            <a:avLst/>
          </a:prstGeom>
        </p:spPr>
      </p:pic>
      <p:pic>
        <p:nvPicPr>
          <p:cNvPr id="16" name="图片 15" descr="E:\素材\卡通\3d53dc5502d6926647ec53656448988c.png3d53dc5502d6926647ec53656448988c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393045" y="1491615"/>
            <a:ext cx="998855" cy="999490"/>
          </a:xfrm>
          <a:prstGeom prst="rect">
            <a:avLst/>
          </a:prstGeom>
        </p:spPr>
      </p:pic>
      <p:pic>
        <p:nvPicPr>
          <p:cNvPr id="17" name="图片 16" descr="E:\素材\卡通\3896e60656130bde216a5d9f9217dcc2.png3896e60656130bde216a5d9f9217dcc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0" y="3505835"/>
            <a:ext cx="1956435" cy="3352165"/>
          </a:xfrm>
          <a:prstGeom prst="rect">
            <a:avLst/>
          </a:prstGeom>
        </p:spPr>
      </p:pic>
      <p:pic>
        <p:nvPicPr>
          <p:cNvPr id="18" name="图片 17" descr="E:\素材\卡通\e6242b6bd4fa7fa1d2cf0ac7212dcf8c.pnge6242b6bd4fa7fa1d2cf0ac7212dcf8c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895815" y="2606675"/>
            <a:ext cx="2200275" cy="4251325"/>
          </a:xfrm>
          <a:prstGeom prst="rect">
            <a:avLst/>
          </a:prstGeom>
        </p:spPr>
      </p:pic>
      <p:pic>
        <p:nvPicPr>
          <p:cNvPr id="21" name="图片 20" descr="E:\素材\卡通\3d53dc5502d6926647ec53656448988c.png3d53dc5502d6926647ec53656448988c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3960000">
            <a:off x="181807" y="181327"/>
            <a:ext cx="1133475" cy="11341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08256" y="9868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/>
            <a:r>
              <a:rPr lang="vi-VN" b="1" u="sng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82867" y="3137683"/>
            <a:ext cx="66710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Việt: </a:t>
            </a:r>
            <a:endParaRPr lang="en-US" sz="3200" b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7: Hạt thóc ( tiết 2)</a:t>
            </a:r>
            <a:endParaRPr lang="en-US" sz="32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46546" y="5061981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Thị Nhã</a:t>
            </a:r>
          </a:p>
          <a:p>
            <a:pPr algn="ctr"/>
            <a:r>
              <a:rPr lang="vi-VN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2B</a:t>
            </a:r>
            <a:endParaRPr lang="en-US" sz="24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2024 - 2025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733667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25" y="1906270"/>
            <a:ext cx="56965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10403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63760048-BDE3-4835-B5C8-ECB9291037B9}"/>
              </a:ext>
            </a:extLst>
          </p:cNvPr>
          <p:cNvSpPr/>
          <p:nvPr/>
        </p:nvSpPr>
        <p:spPr>
          <a:xfrm>
            <a:off x="388620" y="5203226"/>
            <a:ext cx="11204665" cy="1196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360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60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>
                <a:solidFill>
                  <a:schemeClr val="bg1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lang="en-US" sz="3600">
                <a:solidFill>
                  <a:schemeClr val="bg1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ạt thóc sinh ra ở đâu</a:t>
            </a:r>
            <a:r>
              <a:rPr lang="vi-VN" sz="3600" smtClean="0">
                <a:solidFill>
                  <a:schemeClr val="bg1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600">
              <a:solidFill>
                <a:schemeClr val="bg1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10B05750-2603-4C54-84A2-C7DB7DF907AC}"/>
              </a:ext>
            </a:extLst>
          </p:cNvPr>
          <p:cNvCxnSpPr>
            <a:cxnSpLocks/>
          </p:cNvCxnSpPr>
          <p:nvPr/>
        </p:nvCxnSpPr>
        <p:spPr>
          <a:xfrm>
            <a:off x="2132965" y="1908278"/>
            <a:ext cx="2095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 Box 3"/>
          <p:cNvSpPr txBox="1"/>
          <p:nvPr/>
        </p:nvSpPr>
        <p:spPr>
          <a:xfrm>
            <a:off x="2979310" y="43386"/>
            <a:ext cx="5644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thóc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5267" y="902449"/>
            <a:ext cx="63029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 ra trên cánh đồng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Giấu trong mình câu chuyện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cuộc đời bão dông.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5267" y="3141123"/>
            <a:ext cx="58731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ngậm ánh nắng sớm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uống giọt sương mai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sống qua bão lũ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chịu nhiều thiên tai.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7060" y="902449"/>
            <a:ext cx="58602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hình hài bé nhỏ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trải cả bốn mùa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bây giờ bình dị 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có từ ngàn xưa.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7060" y="3081001"/>
            <a:ext cx="61913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biết hát biết cười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 tôi luôn có ích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 nuôi sống con người.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7144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63760048-BDE3-4835-B5C8-ECB9291037B9}"/>
              </a:ext>
            </a:extLst>
          </p:cNvPr>
          <p:cNvSpPr/>
          <p:nvPr/>
        </p:nvSpPr>
        <p:spPr>
          <a:xfrm>
            <a:off x="0" y="5371817"/>
            <a:ext cx="12192000" cy="12003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60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 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 thơ nào cho thấy hạt thóc trải qua nhiều khó khăn</a:t>
            </a:r>
            <a:r>
              <a:rPr lang="vi-VN" sz="36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zh-CN" sz="36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10B05750-2603-4C54-84A2-C7DB7DF907AC}"/>
              </a:ext>
            </a:extLst>
          </p:cNvPr>
          <p:cNvCxnSpPr>
            <a:cxnSpLocks/>
          </p:cNvCxnSpPr>
          <p:nvPr/>
        </p:nvCxnSpPr>
        <p:spPr>
          <a:xfrm flipV="1">
            <a:off x="751522" y="4629150"/>
            <a:ext cx="3220403" cy="28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4E79EBEA-802B-46DF-ABEF-58A4F9048276}"/>
              </a:ext>
            </a:extLst>
          </p:cNvPr>
          <p:cNvCxnSpPr>
            <a:cxnSpLocks/>
          </p:cNvCxnSpPr>
          <p:nvPr/>
        </p:nvCxnSpPr>
        <p:spPr>
          <a:xfrm flipV="1">
            <a:off x="751522" y="5086350"/>
            <a:ext cx="3806191" cy="28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5267" y="902449"/>
            <a:ext cx="63029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 ra trên cánh đồng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Giấu trong mình câu chuyện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cuộc đời bão dông.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3037" y="3137133"/>
            <a:ext cx="48019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ngậm ánh nắng sớm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uống giọt sương mai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sống qua bão lũ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chịu nhiều thiên tai.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7060" y="902449"/>
            <a:ext cx="58602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hình hài bé nhỏ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trải cả bốn mùa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bây giờ bình dị 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có từ ngàn xưa.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28940" y="3137133"/>
            <a:ext cx="61913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biết hát biết cười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 tôi luôn có ích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 nuôi sống con người.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3"/>
          <p:cNvSpPr txBox="1"/>
          <p:nvPr/>
        </p:nvSpPr>
        <p:spPr>
          <a:xfrm>
            <a:off x="2979310" y="43386"/>
            <a:ext cx="5644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thóc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9385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63760048-BDE3-4835-B5C8-ECB9291037B9}"/>
              </a:ext>
            </a:extLst>
          </p:cNvPr>
          <p:cNvSpPr/>
          <p:nvPr/>
        </p:nvSpPr>
        <p:spPr>
          <a:xfrm>
            <a:off x="0" y="5808105"/>
            <a:ext cx="8994098" cy="921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="" xmlns:a16="http://schemas.microsoft.com/office/drawing/2014/main" id="{C36A1B2D-CBBF-4678-8B78-F239F672D379}"/>
              </a:ext>
            </a:extLst>
          </p:cNvPr>
          <p:cNvSpPr/>
          <p:nvPr/>
        </p:nvSpPr>
        <p:spPr>
          <a:xfrm>
            <a:off x="8994098" y="4746913"/>
            <a:ext cx="3943350" cy="1201420"/>
          </a:xfrm>
          <a:prstGeom prst="wedgeRoundRectCallout">
            <a:avLst>
              <a:gd name="adj1" fmla="val -48963"/>
              <a:gd name="adj2" fmla="val 98684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 thóc quý giá với con người ở chỗ nó nuôi sống con người.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6F863AD-1BAC-4B3E-B466-1D8EAC0EDC3A}"/>
              </a:ext>
            </a:extLst>
          </p:cNvPr>
          <p:cNvSpPr txBox="1"/>
          <p:nvPr/>
        </p:nvSpPr>
        <p:spPr>
          <a:xfrm>
            <a:off x="0" y="5945593"/>
            <a:ext cx="8815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3</a:t>
            </a: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</a:t>
            </a:r>
            <a:r>
              <a:rPr lang="en-US" altLang="zh-CN" sz="360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Hạt thóc quý giá như thế nào với con người?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228" y="887458"/>
            <a:ext cx="63029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 ra trên cánh đồng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Giấu trong mình câu chuyện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cuộc đời bão dông.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2998" y="3137133"/>
            <a:ext cx="48019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ngậm ánh nắng sớm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uống giọt sương mai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sống qua bão lũ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chịu nhiều thiên tai.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00638" y="996880"/>
            <a:ext cx="58602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hình hài bé nhỏ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trải cả bốn mùa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bây giờ bình dị 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có từ ngàn xưa.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00638" y="3159708"/>
            <a:ext cx="61913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biết hát biết cười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 tôi luôn có ích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 nuôi sống con người.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3"/>
          <p:cNvSpPr txBox="1"/>
          <p:nvPr/>
        </p:nvSpPr>
        <p:spPr>
          <a:xfrm>
            <a:off x="3039271" y="28395"/>
            <a:ext cx="5644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thóc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1803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E0AEC8-7838-4E77-A6B7-18E7F082B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262" y="2093912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</a:t>
            </a:r>
            <a:r>
              <a:rPr lang="en-US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 thích nhất câu thơ nào? Vì sao</a:t>
            </a:r>
            <a:r>
              <a:rPr lang="en-US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311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100750"/>
            <a:ext cx="6172200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 thuộc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100000">
                        <a14:foregroundMark x1="12889" y1="71778" x2="12222" y2="96000"/>
                        <a14:foregroundMark x1="27778" y1="77333" x2="19333" y2="81778"/>
                        <a14:foregroundMark x1="23111" y1="83111" x2="24667" y2="86444"/>
                        <a14:foregroundMark x1="19778" y1="80889" x2="15333" y2="88222"/>
                        <a14:foregroundMark x1="52444" y1="73111" x2="52667" y2="93333"/>
                        <a14:foregroundMark x1="58667" y1="82444" x2="57111" y2="95333"/>
                        <a14:foregroundMark x1="64222" y1="83778" x2="59778" y2="94667"/>
                        <a14:foregroundMark x1="38444" y1="90667" x2="46000" y2="95333"/>
                        <a14:foregroundMark x1="91778" y1="75333" x2="71778" y2="96000"/>
                        <a14:foregroundMark x1="40000" y1="71778" x2="49333" y2="82444"/>
                        <a14:foregroundMark x1="40222" y1="55556" x2="47556" y2="65333"/>
                        <a14:foregroundMark x1="56667" y1="48444" x2="54667" y2="6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594"/>
          <a:stretch>
            <a:fillRect/>
          </a:stretch>
        </p:blipFill>
        <p:spPr>
          <a:xfrm>
            <a:off x="3804054" y="4917694"/>
            <a:ext cx="4114800" cy="17128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3175" y="107677"/>
            <a:ext cx="2057400" cy="1035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3961" y="751512"/>
            <a:ext cx="1824184" cy="12401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228" y="1636968"/>
            <a:ext cx="63029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 ra trên cánh đồng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Giấu trong mình câu chuyện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cuộc đời bão dông.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998" y="3886643"/>
            <a:ext cx="48019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ngậm ánh nắng sớm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uống giọt sương mai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sống qua bão lũ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chịu nhiều thiên tai.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47021" y="1651959"/>
            <a:ext cx="58602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hình hài bé nhỏ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trải cả bốn mùa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bây giờ bình dị 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có từ ngàn xưa.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88901" y="3886643"/>
            <a:ext cx="61913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biết hát biết cười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 tôi luôn có ích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 nuôi sống con người.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3"/>
          <p:cNvSpPr txBox="1"/>
          <p:nvPr/>
        </p:nvSpPr>
        <p:spPr>
          <a:xfrm>
            <a:off x="3039271" y="777905"/>
            <a:ext cx="5644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thóc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" y="94287"/>
            <a:ext cx="6172200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 thuộc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00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25" y="1906270"/>
            <a:ext cx="56965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Hoạt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động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luyện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tập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764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93C35C90-0D48-400D-BD0D-64BCB9126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Từ nào trong bài thơ cho thấy hạt thóc tự kể chuyện về mình? </a:t>
            </a:r>
            <a:endParaRPr lang="en-US" dirty="0">
              <a:solidFill>
                <a:srgbClr val="00B0F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F4F6DF6A-9EA2-46D0-BBF9-346004E0BA9D}"/>
              </a:ext>
            </a:extLst>
          </p:cNvPr>
          <p:cNvCxnSpPr>
            <a:cxnSpLocks/>
          </p:cNvCxnSpPr>
          <p:nvPr/>
        </p:nvCxnSpPr>
        <p:spPr>
          <a:xfrm>
            <a:off x="774716" y="2552604"/>
            <a:ext cx="63246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35751F0-6D67-4C3A-BC5E-ACEF051801E3}"/>
              </a:ext>
            </a:extLst>
          </p:cNvPr>
          <p:cNvSpPr txBox="1"/>
          <p:nvPr/>
        </p:nvSpPr>
        <p:spPr>
          <a:xfrm>
            <a:off x="838200" y="305991"/>
            <a:ext cx="9594954" cy="713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  <a:r>
              <a:rPr lang="en-US" sz="400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400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Đóng vai hạt thóc tự giới thiệu về mình.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7196" y="1859114"/>
            <a:ext cx="58602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hình hài bé nhỏ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trải cả bốn mùa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bây giờ bình dị 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có từ ngàn xưa.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93344" y="4303455"/>
            <a:ext cx="61913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biết hát biết cười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 tôi luôn có ích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 nuôi sống con người.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3687" y="2036712"/>
            <a:ext cx="54221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 ra trên cánh đồng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Giấu trong mình câu chuyện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cuộc đời bão dông.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1457" y="4271396"/>
            <a:ext cx="48019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ngậm ánh nắng sớm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uống giọt sương mai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sống qua bão lũ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chịu nhiều thiên tai.</a:t>
            </a:r>
          </a:p>
        </p:txBody>
      </p:sp>
      <p:sp>
        <p:nvSpPr>
          <p:cNvPr id="27" name="Text Box 3"/>
          <p:cNvSpPr txBox="1"/>
          <p:nvPr/>
        </p:nvSpPr>
        <p:spPr>
          <a:xfrm>
            <a:off x="2876404" y="1453247"/>
            <a:ext cx="5644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thóc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F4F6DF6A-9EA2-46D0-BBF9-346004E0BA9D}"/>
              </a:ext>
            </a:extLst>
          </p:cNvPr>
          <p:cNvCxnSpPr>
            <a:cxnSpLocks/>
          </p:cNvCxnSpPr>
          <p:nvPr/>
        </p:nvCxnSpPr>
        <p:spPr>
          <a:xfrm>
            <a:off x="774716" y="4803627"/>
            <a:ext cx="63246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F4F6DF6A-9EA2-46D0-BBF9-346004E0BA9D}"/>
              </a:ext>
            </a:extLst>
          </p:cNvPr>
          <p:cNvCxnSpPr>
            <a:cxnSpLocks/>
          </p:cNvCxnSpPr>
          <p:nvPr/>
        </p:nvCxnSpPr>
        <p:spPr>
          <a:xfrm>
            <a:off x="774716" y="5302447"/>
            <a:ext cx="63246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F4F6DF6A-9EA2-46D0-BBF9-346004E0BA9D}"/>
              </a:ext>
            </a:extLst>
          </p:cNvPr>
          <p:cNvCxnSpPr>
            <a:cxnSpLocks/>
          </p:cNvCxnSpPr>
          <p:nvPr/>
        </p:nvCxnSpPr>
        <p:spPr>
          <a:xfrm>
            <a:off x="774716" y="5769640"/>
            <a:ext cx="63246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F4F6DF6A-9EA2-46D0-BBF9-346004E0BA9D}"/>
              </a:ext>
            </a:extLst>
          </p:cNvPr>
          <p:cNvCxnSpPr>
            <a:cxnSpLocks/>
          </p:cNvCxnSpPr>
          <p:nvPr/>
        </p:nvCxnSpPr>
        <p:spPr>
          <a:xfrm>
            <a:off x="743898" y="6234335"/>
            <a:ext cx="63246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F4F6DF6A-9EA2-46D0-BBF9-346004E0BA9D}"/>
              </a:ext>
            </a:extLst>
          </p:cNvPr>
          <p:cNvCxnSpPr>
            <a:cxnSpLocks/>
          </p:cNvCxnSpPr>
          <p:nvPr/>
        </p:nvCxnSpPr>
        <p:spPr>
          <a:xfrm>
            <a:off x="6993344" y="2840146"/>
            <a:ext cx="63246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F4F6DF6A-9EA2-46D0-BBF9-346004E0BA9D}"/>
              </a:ext>
            </a:extLst>
          </p:cNvPr>
          <p:cNvCxnSpPr>
            <a:cxnSpLocks/>
          </p:cNvCxnSpPr>
          <p:nvPr/>
        </p:nvCxnSpPr>
        <p:spPr>
          <a:xfrm>
            <a:off x="6993344" y="3805928"/>
            <a:ext cx="63246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F4F6DF6A-9EA2-46D0-BBF9-346004E0BA9D}"/>
              </a:ext>
            </a:extLst>
          </p:cNvPr>
          <p:cNvCxnSpPr>
            <a:cxnSpLocks/>
          </p:cNvCxnSpPr>
          <p:nvPr/>
        </p:nvCxnSpPr>
        <p:spPr>
          <a:xfrm>
            <a:off x="7053304" y="4817044"/>
            <a:ext cx="63246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F4F6DF6A-9EA2-46D0-BBF9-346004E0BA9D}"/>
              </a:ext>
            </a:extLst>
          </p:cNvPr>
          <p:cNvCxnSpPr>
            <a:cxnSpLocks/>
          </p:cNvCxnSpPr>
          <p:nvPr/>
        </p:nvCxnSpPr>
        <p:spPr>
          <a:xfrm>
            <a:off x="8287286" y="5769640"/>
            <a:ext cx="46697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9777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2" grpId="0"/>
      <p:bldP spid="23" grpId="0"/>
      <p:bldP spid="24" grpId="0"/>
      <p:bldP spid="25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8557AD5-44E3-426B-9281-0423EF158FB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7 - Hạt thóc ( tiết 2)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26C55CF-9BF2-4556-8E75-7279418B7D36}:27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8B1012A-D7F3-4570-A94A-F275B1B4ABC9}:2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75AEC7D-7A45-453D-9EF3-8226F7A9919B}:27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53AD950-55A2-4F7E-92B9-6C7842BC3AD4}:27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64CB889-4A97-4B90-B879-7397DD8644F2}:27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CC1C16-5221-47DB-AF67-812AAD8E3867}:27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EE040CE-641F-4D70-9CF3-B9A359888C91}:2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88A8DAD-07AF-4515-9ACD-9DD69BD276D4}:27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3534B04-C962-4578-95FF-21C59C509251}:27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582</Words>
  <Application>Microsoft Office PowerPoint</Application>
  <PresentationFormat>Widescreen</PresentationFormat>
  <Paragraphs>107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Microsoft YaHei</vt:lpstr>
      <vt:lpstr>宋体</vt:lpstr>
      <vt:lpstr>Arial</vt:lpstr>
      <vt:lpstr>Arial-Rounded</vt:lpstr>
      <vt:lpstr>Calibri</vt:lpstr>
      <vt:lpstr>Calibri Light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Em thích nhất câu thơ nào? Vì sao?</vt:lpstr>
      <vt:lpstr>PowerPoint Presentation</vt:lpstr>
      <vt:lpstr>PowerPoint Presentation</vt:lpstr>
      <vt:lpstr>1. Từ nào trong bài thơ cho thấy hạt thóc tự kể chuyện về mình?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7 - Hạt thóc ( tiết 2)</dc:title>
  <dc:creator>STD_NHA</dc:creator>
  <cp:lastModifiedBy>STD_NHA</cp:lastModifiedBy>
  <cp:revision>4</cp:revision>
  <dcterms:created xsi:type="dcterms:W3CDTF">2025-02-15T14:05:10Z</dcterms:created>
  <dcterms:modified xsi:type="dcterms:W3CDTF">2025-02-15T14:08:54Z</dcterms:modified>
</cp:coreProperties>
</file>