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3" r:id="rId2"/>
    <p:sldId id="266" r:id="rId3"/>
    <p:sldId id="267" r:id="rId4"/>
    <p:sldId id="26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16B1A-53F0-4094-8F2C-23A28132EEC0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F8E1A-18AF-488D-A76C-11C0FB721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6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EF28-E994-4440-9C0F-A0321632978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BEA18-6C6D-47E5-B57F-F86FDDB83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EF28-E994-4440-9C0F-A0321632978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BEA18-6C6D-47E5-B57F-F86FDDB83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55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EF28-E994-4440-9C0F-A0321632978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BEA18-6C6D-47E5-B57F-F86FDDB83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54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510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87242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EF28-E994-4440-9C0F-A0321632978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BEA18-6C6D-47E5-B57F-F86FDDB83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79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EF28-E994-4440-9C0F-A0321632978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BEA18-6C6D-47E5-B57F-F86FDDB83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6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EF28-E994-4440-9C0F-A0321632978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BEA18-6C6D-47E5-B57F-F86FDDB83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6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EF28-E994-4440-9C0F-A0321632978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BEA18-6C6D-47E5-B57F-F86FDDB83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78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EF28-E994-4440-9C0F-A0321632978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BEA18-6C6D-47E5-B57F-F86FDDB83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42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EF28-E994-4440-9C0F-A0321632978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BEA18-6C6D-47E5-B57F-F86FDDB83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06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EF28-E994-4440-9C0F-A0321632978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BEA18-6C6D-47E5-B57F-F86FDDB83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3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EF28-E994-4440-9C0F-A0321632978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BEA18-6C6D-47E5-B57F-F86FDDB83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4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FEF28-E994-4440-9C0F-A0321632978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BEA18-6C6D-47E5-B57F-F86FDDB83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25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6.wdp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microsoft.com/office/2007/relationships/hdphoto" Target="../media/hdphoto12.wdp"/><Relationship Id="rId5" Type="http://schemas.microsoft.com/office/2007/relationships/hdphoto" Target="../media/hdphoto9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9566564" y="4490605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60" b="92677" l="0" r="100000">
                        <a14:foregroundMark x1="21616" y1="16597" x2="27677" y2="71849"/>
                        <a14:foregroundMark x1="21010" y1="51681" x2="21010" y2="58613"/>
                        <a14:backgroundMark x1="2828" y1="31933" x2="12121" y2="83193"/>
                        <a14:backgroundMark x1="49899" y1="31303" x2="49899" y2="83193"/>
                        <a14:backgroundMark x1="58586" y1="41176" x2="66667" y2="46008"/>
                        <a14:backgroundMark x1="80202" y1="47479" x2="88283" y2="41807"/>
                        <a14:backgroundMark x1="41212" y1="39076" x2="36364" y2="46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>
          <a:xfrm>
            <a:off x="176075" y="4677658"/>
            <a:ext cx="2058354" cy="1676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715" y="6213629"/>
            <a:ext cx="1039920" cy="722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961" y="6243206"/>
            <a:ext cx="967849" cy="6147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651" y="5651998"/>
            <a:ext cx="1429237" cy="14292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22" y="6172448"/>
            <a:ext cx="1048683" cy="8127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26058" y="3093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/>
            <a:r>
              <a:rPr lang="vi-VN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b="1" u="sng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6059" y="231098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  <a:endParaRPr lang="en-US" sz="4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44: </a:t>
            </a:r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5" name="Rectangle 4"/>
          <p:cNvSpPr/>
          <p:nvPr/>
        </p:nvSpPr>
        <p:spPr>
          <a:xfrm>
            <a:off x="3021367" y="566614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Hương</a:t>
            </a:r>
            <a:endParaRPr lang="vi-VN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</a:t>
            </a:r>
            <a:r>
              <a:rPr lang="vi-VN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2024 - 2025</a:t>
            </a:r>
          </a:p>
        </p:txBody>
      </p:sp>
    </p:spTree>
    <p:extLst>
      <p:ext uri="{BB962C8B-B14F-4D97-AF65-F5344CB8AC3E}">
        <p14:creationId xmlns:p14="http://schemas.microsoft.com/office/powerpoint/2010/main" val="1820289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xmlns="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3057C0-9010-45F1-BAF2-FB9D4A560B91}"/>
              </a:ext>
            </a:extLst>
          </p:cNvPr>
          <p:cNvSpPr txBox="1"/>
          <p:nvPr/>
        </p:nvSpPr>
        <p:spPr>
          <a:xfrm>
            <a:off x="884753" y="12204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2AD0B34-F6AB-4631-B4DF-CEF5111A3110}"/>
              </a:ext>
            </a:extLst>
          </p:cNvPr>
          <p:cNvSpPr txBox="1"/>
          <p:nvPr/>
        </p:nvSpPr>
        <p:spPr>
          <a:xfrm>
            <a:off x="6124136" y="12204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E18EB52-F128-42E8-92B2-193707C44F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3995" y="1192305"/>
            <a:ext cx="4860141" cy="12716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1E5AC20-22E4-4B12-BCB3-D2E5812B9A6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6664" y="1113881"/>
            <a:ext cx="4832483" cy="12595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AB83D23-1CE8-4383-9FB9-6481C185DA07}"/>
              </a:ext>
            </a:extLst>
          </p:cNvPr>
          <p:cNvSpPr txBox="1"/>
          <p:nvPr/>
        </p:nvSpPr>
        <p:spPr>
          <a:xfrm>
            <a:off x="3467371" y="160874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36106E1-5364-4A83-96CB-C64F9D30E717}"/>
              </a:ext>
            </a:extLst>
          </p:cNvPr>
          <p:cNvSpPr txBox="1"/>
          <p:nvPr/>
        </p:nvSpPr>
        <p:spPr>
          <a:xfrm>
            <a:off x="5158696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321413A-8438-4D86-AB7E-ADD0A7F2469D}"/>
              </a:ext>
            </a:extLst>
          </p:cNvPr>
          <p:cNvSpPr txBox="1"/>
          <p:nvPr/>
        </p:nvSpPr>
        <p:spPr>
          <a:xfrm>
            <a:off x="8586529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259CACD-4BEE-4E27-A567-3B72F83A79EC}"/>
              </a:ext>
            </a:extLst>
          </p:cNvPr>
          <p:cNvSpPr txBox="1"/>
          <p:nvPr/>
        </p:nvSpPr>
        <p:spPr>
          <a:xfrm>
            <a:off x="10314451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D565DF3-47B1-431A-8E27-7C3B21EB1F7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6769" y="2373411"/>
            <a:ext cx="4860142" cy="257168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17A1010E-F69F-4C66-BA1D-2CBD86000BAA}"/>
              </a:ext>
            </a:extLst>
          </p:cNvPr>
          <p:cNvSpPr/>
          <p:nvPr/>
        </p:nvSpPr>
        <p:spPr>
          <a:xfrm>
            <a:off x="884753" y="26441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3A2B50C-014E-442D-B384-0477101A2233}"/>
              </a:ext>
            </a:extLst>
          </p:cNvPr>
          <p:cNvSpPr txBox="1"/>
          <p:nvPr/>
        </p:nvSpPr>
        <p:spPr>
          <a:xfrm>
            <a:off x="1322076" y="2644170"/>
            <a:ext cx="4773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Bạn Nam đã cắt 30 hình tròn để trang trí đèn ông sao, mỗi chiếc đèn cần 5 hình. Hỏi bạn Nam trang trí được bao nhiêu chiếc đèn ông sao?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AF86389-7F08-419A-B2DF-5B58AE9BB601}"/>
              </a:ext>
            </a:extLst>
          </p:cNvPr>
          <p:cNvSpPr txBox="1"/>
          <p:nvPr/>
        </p:nvSpPr>
        <p:spPr>
          <a:xfrm>
            <a:off x="4667735" y="4489618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905D835-25F2-4D45-B56E-F63DDBF2CDED}"/>
              </a:ext>
            </a:extLst>
          </p:cNvPr>
          <p:cNvSpPr txBox="1"/>
          <p:nvPr/>
        </p:nvSpPr>
        <p:spPr>
          <a:xfrm>
            <a:off x="1274777" y="4945095"/>
            <a:ext cx="8337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Bạn Nam trang trí được số chiếc đèn ông sao là: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EF9F420-107B-4846-8B5C-CB3AD64B3D1C}"/>
              </a:ext>
            </a:extLst>
          </p:cNvPr>
          <p:cNvSpPr txBox="1"/>
          <p:nvPr/>
        </p:nvSpPr>
        <p:spPr>
          <a:xfrm>
            <a:off x="2585242" y="540057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30 : 5 = 6 (chiếc)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057486B-77FA-4196-85EF-2A05A9B5FA29}"/>
              </a:ext>
            </a:extLst>
          </p:cNvPr>
          <p:cNvSpPr txBox="1"/>
          <p:nvPr/>
        </p:nvSpPr>
        <p:spPr>
          <a:xfrm>
            <a:off x="4331246" y="585604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6 chiếc đèn ông sao.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89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9" grpId="0" animBg="1"/>
      <p:bldP spid="10" grpId="0" animBg="1"/>
      <p:bldP spid="11" grpId="0" animBg="1"/>
      <p:bldP spid="12" grpId="0" animBg="1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5288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xmlns="" id="{06594555-35E1-4811-A78E-483B1757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F29173-8642-4E2B-AECC-99D1A0EB4A89}"/>
              </a:ext>
            </a:extLst>
          </p:cNvPr>
          <p:cNvSpPr txBox="1"/>
          <p:nvPr/>
        </p:nvSpPr>
        <p:spPr>
          <a:xfrm flipH="1">
            <a:off x="399824" y="1401839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CHỌN TẤM THẺ NÀO?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85CD50B-3443-42F3-9AEC-225E2AFCD9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7274" y="362800"/>
            <a:ext cx="1693179" cy="1426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2ECBDCC-D103-4AEE-9E74-7EC602666EC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8258" y="401912"/>
            <a:ext cx="4954612" cy="2130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6511141-ABBB-4090-8494-5FC8A8966BE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5178" y="2285747"/>
            <a:ext cx="5360771" cy="4170341"/>
          </a:xfrm>
          <a:prstGeom prst="rect">
            <a:avLst/>
          </a:prstGeom>
        </p:spPr>
      </p:pic>
      <p:pic>
        <p:nvPicPr>
          <p:cNvPr id="10" name="Picture 6" descr="Business Rules Clip Art - Royalty Free - GoGraph">
            <a:extLst>
              <a:ext uri="{FF2B5EF4-FFF2-40B4-BE49-F238E27FC236}">
                <a16:creationId xmlns:a16="http://schemas.microsoft.com/office/drawing/2014/main" xmlns="" id="{C54E7FAD-B7D6-4B52-BF32-CF032DB80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77"/>
          <a:stretch/>
        </p:blipFill>
        <p:spPr bwMode="auto">
          <a:xfrm>
            <a:off x="2379743" y="1920055"/>
            <a:ext cx="2238375" cy="14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FBA850B-F3A9-4299-AB3B-128F04205DB6}"/>
              </a:ext>
            </a:extLst>
          </p:cNvPr>
          <p:cNvSpPr txBox="1"/>
          <p:nvPr/>
        </p:nvSpPr>
        <p:spPr>
          <a:xfrm>
            <a:off x="932484" y="3142064"/>
            <a:ext cx="51526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Chơi theo nhóm.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Đặt 12 tấm thẻ trên mặt bàn. Khi đến lượt, người chơi gieo xúc xắc, úp một tấm thẻ ghi phép tính có kết quả bằng số chấm ở mặt trên xúc xắc.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Trò chơi kết thúc khi úp được 6 tấm thẻ.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BBBB178D-D38B-46AE-BD22-4EF6952FD2D9}"/>
              </a:ext>
            </a:extLst>
          </p:cNvPr>
          <p:cNvSpPr/>
          <p:nvPr/>
        </p:nvSpPr>
        <p:spPr>
          <a:xfrm>
            <a:off x="859722" y="2153156"/>
            <a:ext cx="5360771" cy="4170341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18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7.40741E-7 L -2.08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build="p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168</Words>
  <Application>Microsoft Office PowerPoint</Application>
  <PresentationFormat>Widescreen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STD_NHA</dc:creator>
  <cp:lastModifiedBy>STD_NHA</cp:lastModifiedBy>
  <cp:revision>5</cp:revision>
  <dcterms:created xsi:type="dcterms:W3CDTF">2025-02-17T02:04:00Z</dcterms:created>
  <dcterms:modified xsi:type="dcterms:W3CDTF">2025-02-17T02:16:44Z</dcterms:modified>
</cp:coreProperties>
</file>