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2" r:id="rId3"/>
  </p:sldMasterIdLst>
  <p:notesMasterIdLst>
    <p:notesMasterId r:id="rId16"/>
  </p:notesMasterIdLst>
  <p:sldIdLst>
    <p:sldId id="11088461" r:id="rId4"/>
    <p:sldId id="11088444" r:id="rId5"/>
    <p:sldId id="11088448" r:id="rId6"/>
    <p:sldId id="11088446" r:id="rId7"/>
    <p:sldId id="11088459" r:id="rId8"/>
    <p:sldId id="11088442" r:id="rId9"/>
    <p:sldId id="11088443" r:id="rId10"/>
    <p:sldId id="11088451" r:id="rId11"/>
    <p:sldId id="11088452" r:id="rId12"/>
    <p:sldId id="11088453" r:id="rId13"/>
    <p:sldId id="11088455" r:id="rId14"/>
    <p:sldId id="11088456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69D8FF"/>
    <a:srgbClr val="8CCB4D"/>
    <a:srgbClr val="70B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2" autoAdjust="0"/>
    <p:restoredTop sz="94364" autoAdjust="0"/>
  </p:normalViewPr>
  <p:slideViewPr>
    <p:cSldViewPr snapToGrid="0">
      <p:cViewPr varScale="1">
        <p:scale>
          <a:sx n="69" d="100"/>
          <a:sy n="69" d="100"/>
        </p:scale>
        <p:origin x="7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6C3A4-E07D-4C41-8C45-BB1A8EB039D9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1D3EC-047C-455B-96E0-1A1AF9835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DB7F6-1C04-4FD1-B0A9-89C4E24A07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23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1D3EC-047C-455B-96E0-1A1AF98359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09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1D3EC-047C-455B-96E0-1A1AF98359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11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1D3EC-047C-455B-96E0-1A1AF98359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49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0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5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75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820305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02744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87878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82049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16019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24633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27818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8774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2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73718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91009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200574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444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126979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84418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53956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0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8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6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2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0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5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0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6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1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2976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eca04cb798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-76200"/>
            <a:ext cx="12268200" cy="7086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8" name="Content Placeholder 2"/>
          <p:cNvSpPr/>
          <p:nvPr/>
        </p:nvSpPr>
        <p:spPr>
          <a:xfrm>
            <a:off x="2313710" y="2720492"/>
            <a:ext cx="8950036" cy="4857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3000" b="1" dirty="0" err="1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sz="3000" b="1" dirty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000" b="1" dirty="0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20. </a:t>
            </a:r>
            <a:r>
              <a:rPr lang="en-US" sz="3000" b="1" dirty="0" err="1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Ôn</a:t>
            </a:r>
            <a:r>
              <a:rPr lang="en-US" sz="3000" b="1" dirty="0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000" b="1" dirty="0" err="1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tập</a:t>
            </a:r>
            <a:r>
              <a:rPr lang="en-US" sz="3000" b="1" dirty="0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000" b="1" dirty="0" err="1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chủ</a:t>
            </a:r>
            <a:r>
              <a:rPr lang="en-US" sz="3000" b="1" dirty="0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000" b="1" dirty="0" err="1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đề</a:t>
            </a:r>
            <a:r>
              <a:rPr lang="en-US" sz="3000" b="1" dirty="0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000" b="1" dirty="0" err="1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Thực</a:t>
            </a:r>
            <a:r>
              <a:rPr lang="en-US" sz="3000" b="1" dirty="0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000" b="1" dirty="0" err="1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vật</a:t>
            </a:r>
            <a:r>
              <a:rPr lang="en-US" sz="3000" b="1" dirty="0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000" b="1" dirty="0" err="1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và</a:t>
            </a:r>
            <a:r>
              <a:rPr lang="en-US" sz="3000" b="1" dirty="0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000" b="1" dirty="0" err="1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động</a:t>
            </a:r>
            <a:r>
              <a:rPr lang="en-US" sz="3000" b="1" dirty="0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000" b="1" dirty="0" err="1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vật</a:t>
            </a:r>
            <a:r>
              <a:rPr lang="en-US" sz="3000" b="1" dirty="0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000" b="1" dirty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(</a:t>
            </a:r>
            <a:r>
              <a:rPr lang="en-US" sz="3000" b="1" dirty="0" err="1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Tiết</a:t>
            </a:r>
            <a:r>
              <a:rPr lang="en-US" sz="3000" b="1" dirty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000" b="1" dirty="0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1+2)</a:t>
            </a:r>
            <a:endParaRPr sz="3000" b="1" i="1" dirty="0">
              <a:ln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3800" y="636929"/>
            <a:ext cx="5104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HUYỆN AN LÃO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99881" y="1550712"/>
            <a:ext cx="5771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SÁCH KẾT NỐI TRI THỨC VỚI CUỘC SỐNG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75149" y="2107518"/>
            <a:ext cx="3821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59927" y="4585113"/>
            <a:ext cx="5209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230743" y="1232877"/>
            <a:ext cx="2110154" cy="1"/>
          </a:xfrm>
          <a:prstGeom prst="line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7635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49938" y="1583262"/>
            <a:ext cx="3848433" cy="5364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 GIỜ EM CÓ THỂ</a:t>
            </a:r>
            <a:endParaRPr lang="en-US" sz="2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37413" y="2109018"/>
            <a:ext cx="6877658" cy="6955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smtClean="0">
                <a:solidFill>
                  <a:schemeClr val="tx1"/>
                </a:solidFill>
              </a:rPr>
              <a:t>2</a:t>
            </a:r>
            <a:r>
              <a:rPr lang="en-US" sz="2400" i="1">
                <a:solidFill>
                  <a:schemeClr val="tx1"/>
                </a:solidFill>
              </a:rPr>
              <a:t>. Biết phân loại thực vật và động vật theo môi trường sống</a:t>
            </a:r>
            <a:r>
              <a:rPr lang="en-US" sz="2400" i="1" smtClean="0">
                <a:solidFill>
                  <a:schemeClr val="tx1"/>
                </a:solidFill>
              </a:rPr>
              <a:t>.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0326" y="1053453"/>
            <a:ext cx="4170326" cy="58045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938" y="2876841"/>
            <a:ext cx="6850387" cy="4012327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28380" y="45565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 eaLnBrk="1" hangingPunct="1"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456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808927" y="1583262"/>
            <a:ext cx="3848433" cy="5364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 GIỜ EM CÓ THỂ</a:t>
            </a:r>
            <a:endParaRPr lang="en-US" sz="2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828140" y="2094270"/>
            <a:ext cx="6698445" cy="37460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 dirty="0" smtClean="0">
                <a:solidFill>
                  <a:schemeClr val="tx1"/>
                </a:solidFill>
              </a:rPr>
              <a:t>3</a:t>
            </a:r>
            <a:r>
              <a:rPr lang="en-US" sz="2800" i="1" dirty="0">
                <a:solidFill>
                  <a:schemeClr val="tx1"/>
                </a:solidFill>
              </a:rPr>
              <a:t>. </a:t>
            </a:r>
            <a:r>
              <a:rPr lang="en-US" sz="2800" i="1" dirty="0" err="1">
                <a:solidFill>
                  <a:schemeClr val="tx1"/>
                </a:solidFill>
              </a:rPr>
              <a:t>Thực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hiện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được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các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việc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làm</a:t>
            </a:r>
            <a:r>
              <a:rPr lang="en-US" sz="2800" i="1" dirty="0">
                <a:solidFill>
                  <a:schemeClr val="tx1"/>
                </a:solidFill>
              </a:rPr>
              <a:t> bảo </a:t>
            </a:r>
            <a:r>
              <a:rPr lang="en-US" sz="2800" i="1" dirty="0" err="1">
                <a:solidFill>
                  <a:schemeClr val="tx1"/>
                </a:solidFill>
              </a:rPr>
              <a:t>vệ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môi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trường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sống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của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thực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vật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và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động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</a:rPr>
              <a:t>vật</a:t>
            </a:r>
            <a:r>
              <a:rPr lang="en-US" sz="2800" i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</a:rPr>
              <a:t>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Bảo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Thu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Trồng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6586" y="1053453"/>
            <a:ext cx="4170326" cy="5804547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28380" y="45565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 eaLnBrk="1" hangingPunct="1"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9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828140" y="1655996"/>
            <a:ext cx="6698445" cy="5202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altLang="zh-CN" sz="32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marL="457200" indent="-457200">
              <a:buFontTx/>
              <a:buChar char="-"/>
            </a:pPr>
            <a:endParaRPr lang="en-US" altLang="zh-CN" sz="3200" dirty="0" smtClean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marL="457200" indent="-457200">
              <a:buFontTx/>
              <a:buChar char="-"/>
            </a:pPr>
            <a:endParaRPr lang="en-US" altLang="zh-CN" sz="32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marL="457200" indent="-457200">
              <a:buFontTx/>
              <a:buChar char="-"/>
            </a:pPr>
            <a:endParaRPr lang="en-US" altLang="zh-CN" sz="3200" dirty="0" smtClean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marL="457200" indent="-457200">
              <a:buFontTx/>
              <a:buChar char="-"/>
            </a:pPr>
            <a:endParaRPr lang="zh-CN" altLang="en-US" sz="32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6586" y="1053453"/>
            <a:ext cx="4170326" cy="5804547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28380" y="45565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 eaLnBrk="1" hangingPunct="1"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097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16819" y="83975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2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2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</a:t>
            </a:r>
            <a:r>
              <a:rPr lang="en-US" altLang="zh-CN" sz="2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hành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34886" y="904417"/>
            <a:ext cx="719051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8" y="710247"/>
            <a:ext cx="704708" cy="727626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928380" y="45565"/>
            <a:ext cx="10454662" cy="807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 eaLnBrk="1" hangingPunct="1"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1+2)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Bài 20: Ôn tập chủ đề Thực vật và động vật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231" y="2088489"/>
            <a:ext cx="7730836" cy="4776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Bài 20: Ôn tập chủ đề Thực vật và động vậ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2" y="2068017"/>
            <a:ext cx="11594255" cy="4789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Bài 20: Ôn tập chủ đề Thực vật và động vật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8" y="1437873"/>
            <a:ext cx="12146502" cy="542673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9044735" y="5003741"/>
            <a:ext cx="2773191" cy="89255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Trồng </a:t>
            </a:r>
            <a:r>
              <a:rPr lang="en-US" sz="2600" b="1" dirty="0" err="1" smtClean="0"/>
              <a:t>rừng</a:t>
            </a:r>
            <a:r>
              <a:rPr lang="en-US" sz="2600" b="1" dirty="0" smtClean="0"/>
              <a:t>, bảo </a:t>
            </a:r>
            <a:r>
              <a:rPr lang="en-US" sz="2600" b="1" dirty="0" err="1" smtClean="0"/>
              <a:t>vệ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rừng</a:t>
            </a:r>
            <a:endParaRPr lang="en-US" sz="2600" b="1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9047683" y="6122642"/>
            <a:ext cx="2770244" cy="49244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600" b="1" dirty="0" err="1" smtClean="0"/>
              <a:t>Vớt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rác</a:t>
            </a:r>
            <a:r>
              <a:rPr lang="en-US" sz="2600" b="1" dirty="0" smtClean="0"/>
              <a:t> ở </a:t>
            </a:r>
            <a:r>
              <a:rPr lang="en-US" sz="2600" b="1" dirty="0" err="1" smtClean="0"/>
              <a:t>sông</a:t>
            </a:r>
            <a:r>
              <a:rPr lang="en-US" sz="2600" b="1" dirty="0" smtClean="0"/>
              <a:t>, </a:t>
            </a:r>
            <a:r>
              <a:rPr lang="en-US" sz="2600" b="1" dirty="0" err="1" smtClean="0"/>
              <a:t>hồ</a:t>
            </a:r>
            <a:endParaRPr lang="en-US" sz="2600" b="1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736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8" grpId="0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829399" y="919857"/>
            <a:ext cx="3960421" cy="433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2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2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</a:t>
            </a:r>
            <a:r>
              <a:rPr lang="en-US" altLang="zh-CN" sz="2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hành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4178" y="1403088"/>
            <a:ext cx="1156302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bảo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91" y="772574"/>
            <a:ext cx="704708" cy="727626"/>
          </a:xfrm>
          <a:prstGeom prst="rect">
            <a:avLst/>
          </a:prstGeom>
        </p:spPr>
      </p:pic>
      <p:pic>
        <p:nvPicPr>
          <p:cNvPr id="11" name="Picture 10" descr="Bài 20: Ôn tập chủ đề Thực vật và động vậ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3431"/>
            <a:ext cx="6799903" cy="492448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6980013" y="2025908"/>
            <a:ext cx="5087297" cy="48320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bảo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…..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…..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878358" y="31935"/>
            <a:ext cx="10454662" cy="834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 eaLnBrk="1" hangingPunct="1"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988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67813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2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2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</a:t>
            </a:r>
            <a:r>
              <a:rPr lang="en-US" altLang="zh-CN" sz="2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hành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6026" y="1511945"/>
            <a:ext cx="1156302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bảo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72" y="865974"/>
            <a:ext cx="704708" cy="72762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01927" y="2035165"/>
            <a:ext cx="1111121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453" y="2726416"/>
            <a:ext cx="6032090" cy="4131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4711" y="2726416"/>
            <a:ext cx="6032090" cy="41610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6697" y="2750046"/>
            <a:ext cx="5553937" cy="41079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2207" y="2726416"/>
            <a:ext cx="5797798" cy="413344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6697" y="2558385"/>
            <a:ext cx="6858248" cy="4301477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928380" y="45566"/>
            <a:ext cx="10454662" cy="833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 eaLnBrk="1" hangingPunct="1"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192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nh Vẽ Bảo Vệ Môi Trường Xanh, Sạch, Đẹp Của Lớp 3, 5">
            <a:extLst>
              <a:ext uri="{FF2B5EF4-FFF2-40B4-BE49-F238E27FC236}">
                <a16:creationId xmlns:a16="http://schemas.microsoft.com/office/drawing/2014/main" id="{F6478274-6D00-8996-61C8-B32FD6911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830" y="1066555"/>
            <a:ext cx="6877050" cy="45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ẽ Tranh Bảo Vệ Môi Trường Sạch Đẹp [Vì Môi Trường Tương Lai]">
            <a:extLst>
              <a:ext uri="{FF2B5EF4-FFF2-40B4-BE49-F238E27FC236}">
                <a16:creationId xmlns:a16="http://schemas.microsoft.com/office/drawing/2014/main" id="{660A82A2-AC51-7F6E-E910-72BB36A88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P 40 tranh vẽ bảo vệ môi trường 2022">
            <a:extLst>
              <a:ext uri="{FF2B5EF4-FFF2-40B4-BE49-F238E27FC236}">
                <a16:creationId xmlns:a16="http://schemas.microsoft.com/office/drawing/2014/main" id="{DD9A9F32-9C27-B869-6C3F-54530350E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23+ Tranh Vẽ Bảo Vệ Môi Trường Vì Tương Lai Xanh - Sạch - Đẹp">
            <a:extLst>
              <a:ext uri="{FF2B5EF4-FFF2-40B4-BE49-F238E27FC236}">
                <a16:creationId xmlns:a16="http://schemas.microsoft.com/office/drawing/2014/main" id="{8309E5E0-C2C1-E38B-419D-4C60985DC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830" y="0"/>
            <a:ext cx="70820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ổng hợp các bức vẽ tranh bảo vệ môi trường đẹp nhất">
            <a:extLst>
              <a:ext uri="{FF2B5EF4-FFF2-40B4-BE49-F238E27FC236}">
                <a16:creationId xmlns:a16="http://schemas.microsoft.com/office/drawing/2014/main" id="{E07F16D7-413A-6A39-3F4B-FB0423EC0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57301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39094" y="1378901"/>
            <a:ext cx="11139054" cy="1225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làm mà người dân địa phương đã làm khiến môi trường sống của thực vật, động vật bị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 đổi.</a:t>
            </a:r>
            <a:endParaRPr lang="zh-CN" altLang="en-US" sz="26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12" name="Picture 11" descr="hinh-1-trang-77-bai-20-sgk-tnxh-kntt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907" y="2438400"/>
            <a:ext cx="7934219" cy="440253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609600" y="2543270"/>
            <a:ext cx="11139054" cy="2875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Việc làm có ảnh hưởng tốt:</a:t>
            </a:r>
            <a:r>
              <a:rPr lang="en-US" sz="3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tổ chức dọn vệ sinh đường làng, ngõ, xóm cuối tuần, thu gom và xử lí rác thải, không xả nước thải ra ngoài môi trường,…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Việc làm có ảnh hưởng không tốt: </a:t>
            </a:r>
            <a:r>
              <a:rPr lang="en-US" sz="3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nơi vẫn còn có rác, chặt cây, bẻ cành,…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928380" y="45565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 eaLnBrk="1" hangingPunct="1"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454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8" y="872836"/>
            <a:ext cx="900752" cy="895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5579" y="969309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5579" y="1500193"/>
            <a:ext cx="3848433" cy="5364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 GIỜ EM CÓ THỂ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6982" y="2094270"/>
            <a:ext cx="7429603" cy="46899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 dirty="0" smtClean="0">
                <a:solidFill>
                  <a:schemeClr val="tx1"/>
                </a:solidFill>
              </a:rPr>
              <a:t>1</a:t>
            </a:r>
            <a:r>
              <a:rPr lang="en-US" sz="2800" i="1" dirty="0">
                <a:solidFill>
                  <a:schemeClr val="tx1"/>
                </a:solidFill>
              </a:rPr>
              <a:t>. </a:t>
            </a:r>
            <a:r>
              <a:rPr lang="en-US" sz="2800" i="1" dirty="0" err="1">
                <a:solidFill>
                  <a:schemeClr val="tx1"/>
                </a:solidFill>
              </a:rPr>
              <a:t>Nêu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được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tên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và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môi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trường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sống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của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thực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vật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và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động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vật</a:t>
            </a:r>
            <a:r>
              <a:rPr lang="en-US" sz="2800" i="1" dirty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i="1" dirty="0" smtClean="0">
                <a:solidFill>
                  <a:schemeClr val="tx1"/>
                </a:solidFill>
              </a:rPr>
              <a:t>2</a:t>
            </a:r>
            <a:r>
              <a:rPr lang="en-US" sz="2800" i="1" dirty="0">
                <a:solidFill>
                  <a:schemeClr val="tx1"/>
                </a:solidFill>
              </a:rPr>
              <a:t>. </a:t>
            </a:r>
            <a:r>
              <a:rPr lang="en-US" sz="2800" i="1" dirty="0" err="1">
                <a:solidFill>
                  <a:schemeClr val="tx1"/>
                </a:solidFill>
              </a:rPr>
              <a:t>Biết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phân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loại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thực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vật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và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động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vật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theo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môi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trường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sống</a:t>
            </a:r>
            <a:r>
              <a:rPr lang="en-US" sz="2800" i="1" dirty="0">
                <a:solidFill>
                  <a:schemeClr val="tx1"/>
                </a:solidFill>
              </a:rPr>
              <a:t>. 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i="1" dirty="0" smtClean="0">
                <a:solidFill>
                  <a:schemeClr val="tx1"/>
                </a:solidFill>
              </a:rPr>
              <a:t>3</a:t>
            </a:r>
            <a:r>
              <a:rPr lang="en-US" sz="2800" i="1" dirty="0">
                <a:solidFill>
                  <a:schemeClr val="tx1"/>
                </a:solidFill>
              </a:rPr>
              <a:t>. </a:t>
            </a:r>
            <a:r>
              <a:rPr lang="en-US" sz="2800" i="1" dirty="0" err="1">
                <a:solidFill>
                  <a:schemeClr val="tx1"/>
                </a:solidFill>
              </a:rPr>
              <a:t>Thực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hiện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được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các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việc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làm</a:t>
            </a:r>
            <a:r>
              <a:rPr lang="en-US" sz="2800" i="1" dirty="0">
                <a:solidFill>
                  <a:schemeClr val="tx1"/>
                </a:solidFill>
              </a:rPr>
              <a:t> bảo </a:t>
            </a:r>
            <a:r>
              <a:rPr lang="en-US" sz="2800" i="1" dirty="0" err="1">
                <a:solidFill>
                  <a:schemeClr val="tx1"/>
                </a:solidFill>
              </a:rPr>
              <a:t>vệ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môi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trường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sống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của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thực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vật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và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động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</a:rPr>
              <a:t>vật</a:t>
            </a:r>
            <a:r>
              <a:rPr lang="en-US" sz="2800" i="1" dirty="0" smtClean="0">
                <a:solidFill>
                  <a:schemeClr val="tx1"/>
                </a:solidFill>
              </a:rPr>
              <a:t>.</a:t>
            </a:r>
          </a:p>
          <a:p>
            <a:endParaRPr lang="en-US" sz="2800" i="1" dirty="0">
              <a:solidFill>
                <a:schemeClr val="tx1"/>
              </a:solidFill>
            </a:endParaRPr>
          </a:p>
          <a:p>
            <a:endParaRPr lang="en-US" sz="2800" i="1" dirty="0" smtClean="0">
              <a:solidFill>
                <a:schemeClr val="tx1"/>
              </a:solidFill>
            </a:endParaRPr>
          </a:p>
          <a:p>
            <a:endParaRPr lang="en-US" altLang="zh-CN" sz="2800" i="1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endParaRPr lang="en-US" altLang="zh-CN" sz="2800" i="1" dirty="0" smtClean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586" y="1053453"/>
            <a:ext cx="4170326" cy="5804547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28380" y="45566"/>
            <a:ext cx="10454662" cy="93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 eaLnBrk="1" hangingPunct="1"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362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49938" y="1583262"/>
            <a:ext cx="3848433" cy="5364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 GIỜ EM CÓ THỂ</a:t>
            </a:r>
            <a:endParaRPr lang="en-US" sz="2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230065" y="2079523"/>
            <a:ext cx="6877658" cy="47784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endParaRPr lang="en-US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</a:p>
          <a:p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endParaRPr lang="en-US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636" y="1053453"/>
            <a:ext cx="4765964" cy="5804547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28380" y="45565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 eaLnBrk="1" hangingPunct="1"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573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" y="667193"/>
            <a:ext cx="900752" cy="1017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44572" y="874143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00565" y="1500219"/>
            <a:ext cx="3848433" cy="5364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 GIỜ EM CÓ THỂ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680441" y="2088758"/>
            <a:ext cx="6877658" cy="6955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dirty="0" smtClean="0">
                <a:solidFill>
                  <a:schemeClr val="tx1"/>
                </a:solidFill>
              </a:rPr>
              <a:t>2</a:t>
            </a:r>
            <a:r>
              <a:rPr lang="en-US" sz="2400" i="1" dirty="0">
                <a:solidFill>
                  <a:schemeClr val="tx1"/>
                </a:solidFill>
              </a:rPr>
              <a:t>. </a:t>
            </a:r>
            <a:r>
              <a:rPr lang="en-US" sz="2400" i="1" dirty="0" err="1">
                <a:solidFill>
                  <a:schemeClr val="tx1"/>
                </a:solidFill>
              </a:rPr>
              <a:t>Biết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i="1" dirty="0" err="1">
                <a:solidFill>
                  <a:schemeClr val="tx1"/>
                </a:solidFill>
              </a:rPr>
              <a:t>phân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i="1" dirty="0" err="1">
                <a:solidFill>
                  <a:schemeClr val="tx1"/>
                </a:solidFill>
              </a:rPr>
              <a:t>loại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i="1" dirty="0" err="1">
                <a:solidFill>
                  <a:schemeClr val="tx1"/>
                </a:solidFill>
              </a:rPr>
              <a:t>thực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i="1" dirty="0" err="1">
                <a:solidFill>
                  <a:schemeClr val="tx1"/>
                </a:solidFill>
              </a:rPr>
              <a:t>vật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i="1" dirty="0" err="1">
                <a:solidFill>
                  <a:schemeClr val="tx1"/>
                </a:solidFill>
              </a:rPr>
              <a:t>và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i="1" dirty="0" err="1">
                <a:solidFill>
                  <a:schemeClr val="tx1"/>
                </a:solidFill>
              </a:rPr>
              <a:t>động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i="1" dirty="0" err="1">
                <a:solidFill>
                  <a:schemeClr val="tx1"/>
                </a:solidFill>
              </a:rPr>
              <a:t>vật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i="1" dirty="0" err="1">
                <a:solidFill>
                  <a:schemeClr val="tx1"/>
                </a:solidFill>
              </a:rPr>
              <a:t>theo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i="1" dirty="0" err="1">
                <a:solidFill>
                  <a:schemeClr val="tx1"/>
                </a:solidFill>
              </a:rPr>
              <a:t>môi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i="1" dirty="0" err="1">
                <a:solidFill>
                  <a:schemeClr val="tx1"/>
                </a:solidFill>
              </a:rPr>
              <a:t>trường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i="1" dirty="0" err="1">
                <a:solidFill>
                  <a:schemeClr val="tx1"/>
                </a:solidFill>
              </a:rPr>
              <a:t>sống</a:t>
            </a:r>
            <a:r>
              <a:rPr lang="en-US" sz="2400" i="1" dirty="0" smtClean="0">
                <a:solidFill>
                  <a:schemeClr val="tx1"/>
                </a:solidFill>
              </a:rPr>
              <a:t>.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090" y="1084621"/>
            <a:ext cx="4073237" cy="57733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091" y="2876841"/>
            <a:ext cx="7362574" cy="3981159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28380" y="45565"/>
            <a:ext cx="10454662" cy="85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 eaLnBrk="1" hangingPunct="1"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599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08C64D0-AC51-43A3-A86A-25C42C60F532"/>
  <p:tag name="ISPRING_CMI5_LAUNCH_METHOD" val="any window"/>
  <p:tag name="ISPRING_SCORM_RATE_SLIDES" val="1"/>
  <p:tag name="ISPRINGCLOUDFOLDERID" val="1"/>
  <p:tag name="ISPRINGONLINEFOLDERID" val="1"/>
  <p:tag name="ISPRING_OUTPUT_FOLDER" val="[[&quot;3n\uFFFDr{288BE087-6712-412E-98D9-1DFD503E47EE}&quot;,&quot;C:\\Users\\NHATMINH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PASSING_SCORE" val="100.000000"/>
  <p:tag name="ISPRING_PRESENTATION_TITLE" val="T1,2. Bai 20 On tap chu de Dong vat va thuc vat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0C5C65-1262-40BB-B6F0-B9CEDE6B5F41}:1108845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4780D5-AD68-4F52-9393-285ADF7515B6}:1108845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1BF25E-B5E1-401D-9961-DC38A87114DE}:1108845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04B3EE-DE62-4CEC-A23A-619FE5918E5F}:110884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2D709E-10F1-4354-9279-970B7CDF6DA8}:1108846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23AAD1-FF78-41FC-8958-C9E6156EEAB8}:110884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17D5E2-C7A7-434D-A8D6-073F8A7813EF}:1108844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19F067-0320-49D3-878E-9F75D79D3B07}:1108844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C076C1-0783-46C4-93AC-4F7EDC073261}:110884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B6F133-5A89-43BA-9026-83F9399DEC21}:1108844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0BFABA-2B53-41AE-A5F0-F695C07330AC}:1108844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AF1FD8-AACD-4ADC-8591-0EA6DE561ADF}:1108845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618</Words>
  <Application>Microsoft Office PowerPoint</Application>
  <PresentationFormat>Widescreen</PresentationFormat>
  <Paragraphs>90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Arial-Rounded</vt:lpstr>
      <vt:lpstr>Arial-SGK-TV</vt:lpstr>
      <vt:lpstr>Averta Std CY Bold</vt:lpstr>
      <vt:lpstr>Calibri</vt:lpstr>
      <vt:lpstr>Calibri Light</vt:lpstr>
      <vt:lpstr>Quicksand Medium</vt:lpstr>
      <vt:lpstr>Times New Roman</vt:lpstr>
      <vt:lpstr>字魂59号-创粗黑</vt:lpstr>
      <vt:lpstr>2_Office Theme</vt:lpstr>
      <vt:lpstr>4_Office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T1,2. Bai 20 On tap chu de Dong vat va thuc vat</dc:title>
  <dc:creator>tran hong luong</dc:creator>
  <cp:lastModifiedBy>THANH HƯƠNG</cp:lastModifiedBy>
  <cp:revision>196</cp:revision>
  <dcterms:created xsi:type="dcterms:W3CDTF">2021-06-23T08:03:30Z</dcterms:created>
  <dcterms:modified xsi:type="dcterms:W3CDTF">2025-02-16T15:35:20Z</dcterms:modified>
</cp:coreProperties>
</file>