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7"/>
  </p:notesMasterIdLst>
  <p:sldIdLst>
    <p:sldId id="256" r:id="rId2"/>
    <p:sldId id="317" r:id="rId3"/>
    <p:sldId id="303" r:id="rId4"/>
    <p:sldId id="295" r:id="rId5"/>
    <p:sldId id="296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5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4252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9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70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836083" y="1468551"/>
            <a:ext cx="3386124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0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8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53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6" r:id="rId13"/>
    <p:sldLayoutId id="2147483650" r:id="rId14"/>
    <p:sldLayoutId id="2147483660" r:id="rId15"/>
    <p:sldLayoutId id="2147483662" r:id="rId16"/>
    <p:sldLayoutId id="2147483663" r:id="rId17"/>
    <p:sldLayoutId id="2147483664" r:id="rId18"/>
    <p:sldLayoutId id="2147483665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37264" y="431790"/>
            <a:ext cx="6902605" cy="1388870"/>
            <a:chOff x="1639680" y="180953"/>
            <a:chExt cx="9203476" cy="1851824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xmlns="" id="{219332FA-4BE4-4F03-A894-08EEC78551F0}"/>
                </a:ext>
              </a:extLst>
            </p:cNvPr>
            <p:cNvSpPr/>
            <p:nvPr/>
          </p:nvSpPr>
          <p:spPr>
            <a:xfrm rot="10800000">
              <a:off x="1639680" y="180953"/>
              <a:ext cx="9203476" cy="1263084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876505" y="1417224"/>
              <a:ext cx="66313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005178" y="3965776"/>
            <a:ext cx="51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GVCN: Phạm Thị Thu Hà </a:t>
            </a:r>
          </a:p>
          <a:p>
            <a:pPr algn="ctr"/>
            <a:r>
              <a:rPr lang="vi-VN" sz="30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Lớp: 2E </a:t>
            </a:r>
          </a:p>
          <a:p>
            <a:pPr algn="ctr"/>
            <a:r>
              <a:rPr lang="vi-VN" sz="30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Năm học: 2024- 2025</a:t>
            </a:r>
            <a:endParaRPr lang="vi-VN" sz="3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69634" y="2023964"/>
            <a:ext cx="4939686" cy="14219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Rectangle 8"/>
          <p:cNvSpPr/>
          <p:nvPr/>
        </p:nvSpPr>
        <p:spPr>
          <a:xfrm>
            <a:off x="937264" y="431789"/>
            <a:ext cx="73022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UBND HUYỆN AN LÃO</a:t>
            </a:r>
          </a:p>
          <a:p>
            <a:pPr algn="ctr"/>
            <a:r>
              <a:rPr lang="vi-VN" sz="2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TIỂU HỌC QUANG TRUNG  </a:t>
            </a:r>
            <a:endParaRPr lang="en-US" sz="2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020" y="2142387"/>
            <a:ext cx="4108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1. </a:t>
            </a:r>
          </a:p>
          <a:p>
            <a:pPr algn="ctr"/>
            <a:r>
              <a:rPr lang="vi-VN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KHÁM PHÁ 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870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14" y="1103859"/>
            <a:ext cx="1678338" cy="647620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225952" y="1321157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2553944" y="1321157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871741" y="1968777"/>
            <a:ext cx="7456448" cy="3100298"/>
            <a:chOff x="1162321" y="1482036"/>
            <a:chExt cx="9941930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2114996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2114996" cy="86349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 r="-301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4"/>
                  <a:ext cx="2114996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4"/>
                  <a:ext cx="2114996" cy="863493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 r="-301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2078117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2078117" cy="863493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 r="-3448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2078117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2078117" cy="863493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 r="-3448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5254283" y="3123321"/>
            <a:ext cx="1498209" cy="1684408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5254284" y="2271054"/>
            <a:ext cx="1477108" cy="1738102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5254284" y="3110146"/>
            <a:ext cx="1477108" cy="1738102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746904" y="1868527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074896" y="186852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902" y="1201824"/>
            <a:ext cx="5684105" cy="16496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3307153" y="1192299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8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3307153" y="1527877"/>
            <a:ext cx="6976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16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4795218" y="1192299"/>
            <a:ext cx="6976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14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4795218" y="1527877"/>
            <a:ext cx="6976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18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6321816" y="1192299"/>
            <a:ext cx="6976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15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6321816" y="1527877"/>
            <a:ext cx="6976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25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7809880" y="1192299"/>
            <a:ext cx="6976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30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7809880" y="1527877"/>
            <a:ext cx="6976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40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3362458" y="1956200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6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3362458" y="2291778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8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4850523" y="1956200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9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4850523" y="2291778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7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6377121" y="1956200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3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6377121" y="2291778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4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7865185" y="1956200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6</a:t>
            </a:r>
            <a:endParaRPr lang="vi-VN" sz="2025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7865185" y="2291778"/>
            <a:ext cx="55335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FF0000"/>
                </a:solidFill>
              </a:rPr>
              <a:t>= 9</a:t>
            </a:r>
            <a:endParaRPr lang="vi-VN" sz="2025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260" y="3277070"/>
            <a:ext cx="3668497" cy="252585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750001" y="2754514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077993" y="2754515"/>
            <a:ext cx="731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5537630" y="3293257"/>
            <a:ext cx="1163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3556879" y="3759760"/>
            <a:ext cx="4697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3964552" y="4155148"/>
                <a:ext cx="379911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1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4983699" y="4547563"/>
            <a:ext cx="3008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1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614" y="1103859"/>
            <a:ext cx="1678338" cy="64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97" y="1518801"/>
            <a:ext cx="5774006" cy="1755838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14" y="1103859"/>
            <a:ext cx="1678338" cy="64762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6327" y="2768753"/>
            <a:ext cx="5591669" cy="1445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97" y="3791566"/>
            <a:ext cx="5638941" cy="171531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2413093" y="1351117"/>
            <a:ext cx="327992" cy="3353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2876450" y="1366090"/>
            <a:ext cx="883000" cy="369333"/>
            <a:chOff x="1870518" y="1440653"/>
            <a:chExt cx="1177332" cy="4816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81610"/>
              <a:chOff x="1870518" y="1440654"/>
              <a:chExt cx="758382" cy="48161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2391" cy="48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417208" cy="48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024433" y="2056663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a)</a:t>
            </a:r>
            <a:endParaRPr lang="vi-VN" sz="2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024433" y="3232792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b)</a:t>
            </a:r>
            <a:endParaRPr lang="vi-VN" sz="2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023462" y="4408921"/>
            <a:ext cx="4090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c)</a:t>
            </a:r>
            <a:endParaRPr lang="vi-VN" sz="2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4373068" y="2056663"/>
            <a:ext cx="397866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6363873" y="2161483"/>
            <a:ext cx="611065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15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4159467" y="3274639"/>
            <a:ext cx="611065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20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6329182" y="3350994"/>
            <a:ext cx="397866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4090218" y="4493986"/>
            <a:ext cx="611065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10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6329182" y="4339672"/>
            <a:ext cx="397866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2403</TotalTime>
  <Words>167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STD_NHA</cp:lastModifiedBy>
  <cp:revision>207</cp:revision>
  <dcterms:created xsi:type="dcterms:W3CDTF">2021-06-02T01:34:28Z</dcterms:created>
  <dcterms:modified xsi:type="dcterms:W3CDTF">2025-02-18T08:19:24Z</dcterms:modified>
</cp:coreProperties>
</file>