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2"/>
  </p:notesMasterIdLst>
  <p:sldIdLst>
    <p:sldId id="276" r:id="rId3"/>
    <p:sldId id="273" r:id="rId4"/>
    <p:sldId id="343" r:id="rId5"/>
    <p:sldId id="258" r:id="rId6"/>
    <p:sldId id="333" r:id="rId7"/>
    <p:sldId id="360" r:id="rId8"/>
    <p:sldId id="292" r:id="rId9"/>
    <p:sldId id="361" r:id="rId10"/>
    <p:sldId id="336" r:id="rId11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73" d="100"/>
          <a:sy n="73" d="100"/>
        </p:scale>
        <p:origin x="970" y="4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0" y="1524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760411" y="1905000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4800" b="1" smtClean="0">
                <a:solidFill>
                  <a:srgbClr val="FF0000"/>
                </a:solidFill>
                <a:latin typeface="+mj-lt"/>
                <a:ea typeface="Windsor" panose="00000400000000000000" pitchFamily="2" charset="0"/>
                <a:cs typeface="Windsor" panose="00000400000000000000" pitchFamily="2" charset="0"/>
              </a:rPr>
              <a:t>Nói và nghe: Kể chuyện Cảm ơn hoa mi </a:t>
            </a:r>
            <a:endParaRPr lang="zh-CN" altLang="en-US" sz="4800" b="1" dirty="0">
              <a:solidFill>
                <a:srgbClr val="FF0000"/>
              </a:solidFill>
              <a:latin typeface="+mj-lt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7612" y="304800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/>
              <a:t>UBND HUYỆN AN LÃO </a:t>
            </a:r>
          </a:p>
          <a:p>
            <a:pPr algn="ctr"/>
            <a:r>
              <a:rPr lang="vi-VN" sz="2800" smtClean="0"/>
              <a:t>TRƯỜNG TIỂU HỌC QUANG TRUNG </a:t>
            </a:r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4646612" y="53340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GVCN : PHẠM THỊ THU HÀ </a:t>
            </a:r>
          </a:p>
          <a:p>
            <a:r>
              <a:rPr lang="vi-VN" smtClean="0"/>
              <a:t>LỚP : 2E </a:t>
            </a:r>
          </a:p>
          <a:p>
            <a:r>
              <a:rPr lang="vi-VN" smtClean="0"/>
              <a:t>NĂM HỌC: 2024 -2025 </a:t>
            </a:r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355F66-A617-4373-9B18-F16044AF01D7}"/>
              </a:ext>
            </a:extLst>
          </p:cNvPr>
          <p:cNvSpPr txBox="1"/>
          <p:nvPr/>
        </p:nvSpPr>
        <p:spPr>
          <a:xfrm>
            <a:off x="4353453" y="2302922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2708F27-A452-4257-BDC9-432C504F9C1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I\\Tuần 2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23-  Kể chuyện Cảm ơn họa m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64BB06-CDE5-4836-BE15-8D793FFB5E5E}:3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64415A-C8A2-4A9D-BF34-8746E40DFBF6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E134D3-8659-4E10-A79E-C6481AC6B313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38E2C7-D99C-43B5-8DD2-3B41ABBA3C6D}:3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84E2FF-8662-4E63-A1EB-B8F7C245777D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239432-69EB-40DB-8608-15586873A280}:3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360E43-7B35-451B-A1AC-33AF0CA93924}:3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1A31DB-FE9E-4E08-A641-778D46DD2BBF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2797B7-B85A-4E1B-B8B9-A80B6862D79F}:3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223</Words>
  <Application>Microsoft Office PowerPoint</Application>
  <PresentationFormat>Custom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Times New Roman</vt:lpstr>
      <vt:lpstr>Windsor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23-  Kể chuyện Cảm ơn họa mi</dc:title>
  <dc:creator>PC</dc:creator>
  <cp:lastModifiedBy>STD_NHA</cp:lastModifiedBy>
  <cp:revision>296</cp:revision>
  <dcterms:created xsi:type="dcterms:W3CDTF">2020-12-08T15:48:47Z</dcterms:created>
  <dcterms:modified xsi:type="dcterms:W3CDTF">2025-02-25T08:40:29Z</dcterms:modified>
</cp:coreProperties>
</file>