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18" Type="http://schemas.microsoft.com/office/2007/relationships/hdphoto" Target="../media/hdphoto9.wdp"/><Relationship Id="rId3" Type="http://schemas.microsoft.com/office/2007/relationships/hdphoto" Target="../media/hdphoto3.wdp"/><Relationship Id="rId21" Type="http://schemas.openxmlformats.org/officeDocument/2006/relationships/image" Target="../media/image2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microsoft.com/office/2007/relationships/hdphoto" Target="../media/hdphoto1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openxmlformats.org/officeDocument/2006/relationships/image" Target="../media/image24.png"/><Relationship Id="rId5" Type="http://schemas.microsoft.com/office/2007/relationships/hdphoto" Target="../media/hdphoto4.wdp"/><Relationship Id="rId15" Type="http://schemas.openxmlformats.org/officeDocument/2006/relationships/image" Target="../media/image1.png"/><Relationship Id="rId23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282690" cy="980661"/>
            <a:chOff x="1523998" y="0"/>
            <a:chExt cx="2282690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58788" y="206880"/>
              <a:ext cx="2247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18402" y="407835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02868" y="1572517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933950"/>
            <a:ext cx="283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Họ và tên: Nguyễn Thị Hà</a:t>
            </a: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Lớp: 2A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</a:t>
                </a:r>
                <a:r>
                  <a:rPr lang="vi-VN" sz="2000" b="1" dirty="0">
                    <a:solidFill>
                      <a:srgbClr val="C00000"/>
                    </a:solidFill>
                  </a:rPr>
                  <a:t>5</a:t>
                </a:r>
                <a:r>
                  <a:rPr lang="vi-VN" sz="2000" dirty="0">
                    <a:solidFill>
                      <a:srgbClr val="C00000"/>
                    </a:solidFill>
                  </a:rPr>
                  <a:t>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790320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2790320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532637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532637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254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STD_NHA</cp:lastModifiedBy>
  <cp:revision>168</cp:revision>
  <dcterms:created xsi:type="dcterms:W3CDTF">2021-06-02T01:34:28Z</dcterms:created>
  <dcterms:modified xsi:type="dcterms:W3CDTF">2025-02-03T14:57:40Z</dcterms:modified>
</cp:coreProperties>
</file>