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9" r:id="rId2"/>
  </p:sldMasterIdLst>
  <p:notesMasterIdLst>
    <p:notesMasterId r:id="rId15"/>
  </p:notesMasterIdLst>
  <p:sldIdLst>
    <p:sldId id="847" r:id="rId3"/>
    <p:sldId id="319" r:id="rId4"/>
    <p:sldId id="855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54" r:id="rId13"/>
    <p:sldId id="865" r:id="rId14"/>
  </p:sldIdLst>
  <p:sldSz cx="12161838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18" autoAdjust="0"/>
  </p:normalViewPr>
  <p:slideViewPr>
    <p:cSldViewPr snapToGrid="0">
      <p:cViewPr varScale="1">
        <p:scale>
          <a:sx n="73" d="100"/>
          <a:sy n="73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7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GV chuẩn bị cho HS chơi ở sân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14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0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5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1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4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4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12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a) Sai. (Vì 89 &lt; 90, 26 &lt; 30 nên 89 × 26 &lt; 90 × 30 hay 89 × 26 &lt; 2 700)</a:t>
            </a:r>
          </a:p>
          <a:p>
            <a:pPr algn="just"/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b) Sai. (Vì 9 170 &gt; 9 000 nên 9 170 : 30 &gt; 9 000 : 30 hay 9 170 : 30 &gt; 300)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586618" y="4204455"/>
            <a:ext cx="4450429" cy="3546500"/>
          </a:xfrm>
          <a:custGeom>
            <a:avLst/>
            <a:gdLst/>
            <a:ahLst/>
            <a:cxnLst/>
            <a:rect l="l" t="t" r="r" b="b"/>
            <a:pathLst>
              <a:path w="133844" h="106395" extrusionOk="0">
                <a:moveTo>
                  <a:pt x="8062" y="97653"/>
                </a:moveTo>
                <a:cubicBezTo>
                  <a:pt x="-10312" y="92426"/>
                  <a:pt x="7439" y="74581"/>
                  <a:pt x="14925" y="67095"/>
                </a:cubicBezTo>
                <a:cubicBezTo>
                  <a:pt x="22411" y="59609"/>
                  <a:pt x="43429" y="57936"/>
                  <a:pt x="52980" y="52735"/>
                </a:cubicBezTo>
                <a:cubicBezTo>
                  <a:pt x="62531" y="47534"/>
                  <a:pt x="63808" y="41907"/>
                  <a:pt x="72230" y="35891"/>
                </a:cubicBezTo>
                <a:cubicBezTo>
                  <a:pt x="80652" y="29875"/>
                  <a:pt x="95090" y="21855"/>
                  <a:pt x="103512" y="16641"/>
                </a:cubicBezTo>
                <a:cubicBezTo>
                  <a:pt x="111934" y="11427"/>
                  <a:pt x="119154" y="-9027"/>
                  <a:pt x="122763" y="4609"/>
                </a:cubicBezTo>
                <a:cubicBezTo>
                  <a:pt x="126373" y="18245"/>
                  <a:pt x="144286" y="82948"/>
                  <a:pt x="125169" y="98455"/>
                </a:cubicBezTo>
                <a:cubicBezTo>
                  <a:pt x="106052" y="113962"/>
                  <a:pt x="26436" y="102880"/>
                  <a:pt x="8062" y="976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410903" y="-526280"/>
            <a:ext cx="4183924" cy="3358167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10835690" y="723689"/>
            <a:ext cx="663545" cy="714416"/>
            <a:chOff x="539500" y="356300"/>
            <a:chExt cx="347201" cy="372894"/>
          </a:xfrm>
        </p:grpSpPr>
        <p:sp>
          <p:nvSpPr>
            <p:cNvPr id="13" name="Google Shape;13;p2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73234" y="5702969"/>
            <a:ext cx="461783" cy="680855"/>
            <a:chOff x="3716700" y="1378700"/>
            <a:chExt cx="135825" cy="199750"/>
          </a:xfrm>
        </p:grpSpPr>
        <p:sp>
          <p:nvSpPr>
            <p:cNvPr id="25" name="Google Shape;25;p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687898">
            <a:off x="5486861" y="451508"/>
            <a:ext cx="454944" cy="557843"/>
            <a:chOff x="2019050" y="1133325"/>
            <a:chExt cx="153525" cy="187750"/>
          </a:xfrm>
        </p:grpSpPr>
        <p:sp>
          <p:nvSpPr>
            <p:cNvPr id="30" name="Google Shape;30;p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9859231" y="4520717"/>
            <a:ext cx="2101101" cy="2210151"/>
            <a:chOff x="-818813" y="1823137"/>
            <a:chExt cx="1579734" cy="1657613"/>
          </a:xfrm>
        </p:grpSpPr>
        <p:sp>
          <p:nvSpPr>
            <p:cNvPr id="35" name="Google Shape;35;p2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" name="Google Shape;97;p2"/>
          <p:cNvGrpSpPr/>
          <p:nvPr/>
        </p:nvGrpSpPr>
        <p:grpSpPr>
          <a:xfrm flipH="1">
            <a:off x="321802" y="967199"/>
            <a:ext cx="1576206" cy="2461805"/>
            <a:chOff x="231900" y="729199"/>
            <a:chExt cx="1185086" cy="1846354"/>
          </a:xfrm>
        </p:grpSpPr>
        <p:sp>
          <p:nvSpPr>
            <p:cNvPr id="98" name="Google Shape;98;p2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2700000">
            <a:off x="257723" y="281755"/>
            <a:ext cx="620116" cy="679172"/>
            <a:chOff x="818450" y="719950"/>
            <a:chExt cx="162075" cy="177950"/>
          </a:xfrm>
        </p:grpSpPr>
        <p:sp>
          <p:nvSpPr>
            <p:cNvPr id="267" name="Google Shape;267;p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0" name="Google Shape;270;p2"/>
          <p:cNvGrpSpPr/>
          <p:nvPr/>
        </p:nvGrpSpPr>
        <p:grpSpPr>
          <a:xfrm rot="672145">
            <a:off x="11281282" y="3332488"/>
            <a:ext cx="438437" cy="565119"/>
            <a:chOff x="3526675" y="707075"/>
            <a:chExt cx="187750" cy="241400"/>
          </a:xfrm>
        </p:grpSpPr>
        <p:sp>
          <p:nvSpPr>
            <p:cNvPr id="271" name="Google Shape;271;p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5798089" y="5674356"/>
            <a:ext cx="1031016" cy="919945"/>
            <a:chOff x="4748225" y="4600750"/>
            <a:chExt cx="332125" cy="295625"/>
          </a:xfrm>
        </p:grpSpPr>
        <p:sp>
          <p:nvSpPr>
            <p:cNvPr id="275" name="Google Shape;275;p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0" name="Google Shape;340;p2"/>
          <p:cNvSpPr/>
          <p:nvPr/>
        </p:nvSpPr>
        <p:spPr>
          <a:xfrm>
            <a:off x="11362175" y="1768695"/>
            <a:ext cx="276649" cy="233872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1" name="Google Shape;341;p2"/>
          <p:cNvSpPr/>
          <p:nvPr/>
        </p:nvSpPr>
        <p:spPr>
          <a:xfrm>
            <a:off x="941111" y="5215219"/>
            <a:ext cx="107001" cy="106245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2" name="Google Shape;342;p2"/>
          <p:cNvSpPr/>
          <p:nvPr/>
        </p:nvSpPr>
        <p:spPr>
          <a:xfrm>
            <a:off x="3969120" y="64193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3" name="Google Shape;343;p2"/>
          <p:cNvSpPr/>
          <p:nvPr/>
        </p:nvSpPr>
        <p:spPr>
          <a:xfrm>
            <a:off x="7216384" y="3396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4" name="Google Shape;344;p2"/>
          <p:cNvSpPr/>
          <p:nvPr/>
        </p:nvSpPr>
        <p:spPr>
          <a:xfrm>
            <a:off x="4051990" y="871597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5" name="Google Shape;345;p2"/>
          <p:cNvSpPr/>
          <p:nvPr/>
        </p:nvSpPr>
        <p:spPr>
          <a:xfrm>
            <a:off x="649388" y="3934937"/>
            <a:ext cx="291725" cy="47163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46" name="Google Shape;346;p2"/>
          <p:cNvGrpSpPr/>
          <p:nvPr/>
        </p:nvGrpSpPr>
        <p:grpSpPr>
          <a:xfrm>
            <a:off x="11080101" y="4173096"/>
            <a:ext cx="206799" cy="233467"/>
            <a:chOff x="3655550" y="2257032"/>
            <a:chExt cx="192526" cy="161920"/>
          </a:xfrm>
        </p:grpSpPr>
        <p:sp>
          <p:nvSpPr>
            <p:cNvPr id="347" name="Google Shape;347;p2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9" name="Google Shape;349;p2"/>
          <p:cNvSpPr/>
          <p:nvPr/>
        </p:nvSpPr>
        <p:spPr>
          <a:xfrm>
            <a:off x="8997350" y="3396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0" name="Google Shape;350;p2"/>
          <p:cNvSpPr/>
          <p:nvPr/>
        </p:nvSpPr>
        <p:spPr>
          <a:xfrm>
            <a:off x="2281239" y="16136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1" name="Google Shape;351;p2"/>
          <p:cNvSpPr/>
          <p:nvPr/>
        </p:nvSpPr>
        <p:spPr>
          <a:xfrm>
            <a:off x="11675525" y="6140954"/>
            <a:ext cx="291725" cy="47163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2" name="Google Shape;352;p2"/>
          <p:cNvSpPr/>
          <p:nvPr/>
        </p:nvSpPr>
        <p:spPr>
          <a:xfrm rot="6568607">
            <a:off x="1306245" y="160201"/>
            <a:ext cx="292449" cy="47047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1747466" y="1339517"/>
            <a:ext cx="8666906" cy="3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448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1747466" y="4804084"/>
            <a:ext cx="8666906" cy="7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 amt="26000"/>
          </a:blip>
          <a:srcRect l="13020" t="6506" b="6514"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 rot="10800000">
            <a:off x="191994" y="5395343"/>
            <a:ext cx="702624" cy="1498867"/>
            <a:chOff x="666950" y="1942750"/>
            <a:chExt cx="528275" cy="1124150"/>
          </a:xfrm>
        </p:grpSpPr>
        <p:sp>
          <p:nvSpPr>
            <p:cNvPr id="1947" name="Google Shape;1947;p24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55" name="Google Shape;1955;p24"/>
          <p:cNvSpPr/>
          <p:nvPr/>
        </p:nvSpPr>
        <p:spPr>
          <a:xfrm flipH="1">
            <a:off x="265117" y="47067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6" name="Google Shape;1956;p24"/>
          <p:cNvSpPr/>
          <p:nvPr/>
        </p:nvSpPr>
        <p:spPr>
          <a:xfrm flipH="1">
            <a:off x="485198" y="4330400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7FDBE3-B2DB-ED28-6D13-A179A1C91C29}"/>
              </a:ext>
            </a:extLst>
          </p:cNvPr>
          <p:cNvSpPr/>
          <p:nvPr userDrawn="1"/>
        </p:nvSpPr>
        <p:spPr>
          <a:xfrm>
            <a:off x="11728770" y="13569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18;p2">
            <a:extLst>
              <a:ext uri="{FF2B5EF4-FFF2-40B4-BE49-F238E27FC236}">
                <a16:creationId xmlns:a16="http://schemas.microsoft.com/office/drawing/2014/main" id="{59FF6E28-D6FC-CAA8-BFA2-83FE13C791DB}"/>
              </a:ext>
            </a:extLst>
          </p:cNvPr>
          <p:cNvGrpSpPr/>
          <p:nvPr userDrawn="1"/>
        </p:nvGrpSpPr>
        <p:grpSpPr>
          <a:xfrm rot="10800000">
            <a:off x="11526160" y="-280802"/>
            <a:ext cx="722983" cy="1000135"/>
            <a:chOff x="626325" y="3925200"/>
            <a:chExt cx="612625" cy="845375"/>
          </a:xfrm>
        </p:grpSpPr>
        <p:sp>
          <p:nvSpPr>
            <p:cNvPr id="4" name="Google Shape;19;p2">
              <a:extLst>
                <a:ext uri="{FF2B5EF4-FFF2-40B4-BE49-F238E27FC236}">
                  <a16:creationId xmlns:a16="http://schemas.microsoft.com/office/drawing/2014/main" id="{3E3330B4-5394-9274-DADA-FE307267AF99}"/>
                </a:ext>
              </a:extLst>
            </p:cNvPr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" name="Google Shape;20;p2">
              <a:extLst>
                <a:ext uri="{FF2B5EF4-FFF2-40B4-BE49-F238E27FC236}">
                  <a16:creationId xmlns:a16="http://schemas.microsoft.com/office/drawing/2014/main" id="{1CD110A8-6658-7275-E047-EB78E739DA17}"/>
                </a:ext>
              </a:extLst>
            </p:cNvPr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21;p2">
              <a:extLst>
                <a:ext uri="{FF2B5EF4-FFF2-40B4-BE49-F238E27FC236}">
                  <a16:creationId xmlns:a16="http://schemas.microsoft.com/office/drawing/2014/main" id="{38E5EE8E-67D4-6764-1D51-56E62FCE8682}"/>
                </a:ext>
              </a:extLst>
            </p:cNvPr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" name="Google Shape;22;p2">
              <a:extLst>
                <a:ext uri="{FF2B5EF4-FFF2-40B4-BE49-F238E27FC236}">
                  <a16:creationId xmlns:a16="http://schemas.microsoft.com/office/drawing/2014/main" id="{954AA7E6-12E3-49FA-36DF-3A2F63590418}"/>
                </a:ext>
              </a:extLst>
            </p:cNvPr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5" name="Google Shape;1946;p24">
            <a:extLst>
              <a:ext uri="{FF2B5EF4-FFF2-40B4-BE49-F238E27FC236}">
                <a16:creationId xmlns:a16="http://schemas.microsoft.com/office/drawing/2014/main" id="{44181A15-58B7-D6E9-1962-AA59DA65D378}"/>
              </a:ext>
            </a:extLst>
          </p:cNvPr>
          <p:cNvGrpSpPr/>
          <p:nvPr userDrawn="1"/>
        </p:nvGrpSpPr>
        <p:grpSpPr>
          <a:xfrm rot="10800000" flipH="1">
            <a:off x="11324038" y="5501067"/>
            <a:ext cx="702624" cy="1498867"/>
            <a:chOff x="666950" y="1942750"/>
            <a:chExt cx="528275" cy="1124150"/>
          </a:xfrm>
        </p:grpSpPr>
        <p:sp>
          <p:nvSpPr>
            <p:cNvPr id="1926" name="Google Shape;1947;p24">
              <a:extLst>
                <a:ext uri="{FF2B5EF4-FFF2-40B4-BE49-F238E27FC236}">
                  <a16:creationId xmlns:a16="http://schemas.microsoft.com/office/drawing/2014/main" id="{80343A5E-AF45-8B1C-C65E-ED0F5B6FE154}"/>
                </a:ext>
              </a:extLst>
            </p:cNvPr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48;p24">
              <a:extLst>
                <a:ext uri="{FF2B5EF4-FFF2-40B4-BE49-F238E27FC236}">
                  <a16:creationId xmlns:a16="http://schemas.microsoft.com/office/drawing/2014/main" id="{6D674454-B848-6D59-56EE-EB5242893E53}"/>
                </a:ext>
              </a:extLst>
            </p:cNvPr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49;p24">
              <a:extLst>
                <a:ext uri="{FF2B5EF4-FFF2-40B4-BE49-F238E27FC236}">
                  <a16:creationId xmlns:a16="http://schemas.microsoft.com/office/drawing/2014/main" id="{3601EA3F-29E9-DDD6-C6F6-F6B2A2DBDB67}"/>
                </a:ext>
              </a:extLst>
            </p:cNvPr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50;p24">
              <a:extLst>
                <a:ext uri="{FF2B5EF4-FFF2-40B4-BE49-F238E27FC236}">
                  <a16:creationId xmlns:a16="http://schemas.microsoft.com/office/drawing/2014/main" id="{5DC95097-F7E7-FACC-CE0E-C53922F995A4}"/>
                </a:ext>
              </a:extLst>
            </p:cNvPr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51;p24">
              <a:extLst>
                <a:ext uri="{FF2B5EF4-FFF2-40B4-BE49-F238E27FC236}">
                  <a16:creationId xmlns:a16="http://schemas.microsoft.com/office/drawing/2014/main" id="{E8F8AB48-870C-8CD8-1E4D-4F41B2C389B2}"/>
                </a:ext>
              </a:extLst>
            </p:cNvPr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52;p24">
              <a:extLst>
                <a:ext uri="{FF2B5EF4-FFF2-40B4-BE49-F238E27FC236}">
                  <a16:creationId xmlns:a16="http://schemas.microsoft.com/office/drawing/2014/main" id="{6C6D9269-D988-0668-39FE-F5E8B6CE0458}"/>
                </a:ext>
              </a:extLst>
            </p:cNvPr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53;p24">
              <a:extLst>
                <a:ext uri="{FF2B5EF4-FFF2-40B4-BE49-F238E27FC236}">
                  <a16:creationId xmlns:a16="http://schemas.microsoft.com/office/drawing/2014/main" id="{2EA99EC1-6117-84E9-CED1-D66A42234111}"/>
                </a:ext>
              </a:extLst>
            </p:cNvPr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54;p24">
              <a:extLst>
                <a:ext uri="{FF2B5EF4-FFF2-40B4-BE49-F238E27FC236}">
                  <a16:creationId xmlns:a16="http://schemas.microsoft.com/office/drawing/2014/main" id="{7BB0612E-F4BA-C557-6DAB-8CFA1C94F54D}"/>
                </a:ext>
              </a:extLst>
            </p:cNvPr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4" name="Google Shape;1955;p24">
            <a:extLst>
              <a:ext uri="{FF2B5EF4-FFF2-40B4-BE49-F238E27FC236}">
                <a16:creationId xmlns:a16="http://schemas.microsoft.com/office/drawing/2014/main" id="{7A777EB6-55EC-2DF2-2BAB-07D3C1DA0FD0}"/>
              </a:ext>
            </a:extLst>
          </p:cNvPr>
          <p:cNvSpPr/>
          <p:nvPr userDrawn="1"/>
        </p:nvSpPr>
        <p:spPr>
          <a:xfrm flipH="1">
            <a:off x="11397161" y="48124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5" name="Google Shape;1956;p24">
            <a:extLst>
              <a:ext uri="{FF2B5EF4-FFF2-40B4-BE49-F238E27FC236}">
                <a16:creationId xmlns:a16="http://schemas.microsoft.com/office/drawing/2014/main" id="{25976EF8-1BDB-3D3B-04EC-A8397D737BF8}"/>
              </a:ext>
            </a:extLst>
          </p:cNvPr>
          <p:cNvSpPr/>
          <p:nvPr userDrawn="1"/>
        </p:nvSpPr>
        <p:spPr>
          <a:xfrm flipH="1">
            <a:off x="11617242" y="4436124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1518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1_Caption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10"/>
          <p:cNvSpPr/>
          <p:nvPr/>
        </p:nvSpPr>
        <p:spPr>
          <a:xfrm flipH="1">
            <a:off x="499795" y="200822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4" name="Google Shape;894;p10"/>
          <p:cNvSpPr/>
          <p:nvPr/>
        </p:nvSpPr>
        <p:spPr>
          <a:xfrm flipH="1">
            <a:off x="127732" y="568305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5" name="Google Shape;895;p10"/>
          <p:cNvSpPr/>
          <p:nvPr/>
        </p:nvSpPr>
        <p:spPr>
          <a:xfrm>
            <a:off x="11427411" y="200822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6" name="Google Shape;896;p10"/>
          <p:cNvSpPr/>
          <p:nvPr/>
        </p:nvSpPr>
        <p:spPr>
          <a:xfrm>
            <a:off x="11716342" y="52355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9466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3"/>
          <a:stretch/>
        </p:blipFill>
        <p:spPr>
          <a:xfrm rot="777554" flipH="1">
            <a:off x="5829806" y="863900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10260087">
            <a:off x="1844605" y="5555331"/>
            <a:ext cx="1809051" cy="189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 amt="45000"/>
          </a:blip>
          <a:srcRect l="9759" t="19533" r="10635" b="20083"/>
          <a:stretch/>
        </p:blipFill>
        <p:spPr>
          <a:xfrm rot="10022433">
            <a:off x="3396692" y="-654255"/>
            <a:ext cx="2380170" cy="17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5">
            <a:alphaModFix amt="90000"/>
          </a:blip>
          <a:srcRect l="16450" t="10456" r="16457" b="10448"/>
          <a:stretch/>
        </p:blipFill>
        <p:spPr>
          <a:xfrm rot="1802874">
            <a:off x="5062594" y="4787073"/>
            <a:ext cx="1510688" cy="1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l="10629" t="8172" r="10629" b="8172"/>
          <a:stretch/>
        </p:blipFill>
        <p:spPr>
          <a:xfrm rot="-539920">
            <a:off x="206479" y="5209869"/>
            <a:ext cx="2740201" cy="28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10260084">
            <a:off x="11312075" y="3675686"/>
            <a:ext cx="1431433" cy="149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6">
            <a:alphaModFix amt="92000"/>
          </a:blip>
          <a:srcRect l="7396" t="30269" r="7388" b="30269"/>
          <a:stretch/>
        </p:blipFill>
        <p:spPr>
          <a:xfrm>
            <a:off x="-844949" y="593201"/>
            <a:ext cx="2684498" cy="122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-1802822" flipH="1">
            <a:off x="1404816" y="1078546"/>
            <a:ext cx="869843" cy="100830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948448" y="2237400"/>
            <a:ext cx="5132471" cy="15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 rot="599198">
            <a:off x="7656179" y="1886156"/>
            <a:ext cx="1612899" cy="1302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51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1720932" y="3800200"/>
            <a:ext cx="3587902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95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95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3">
            <a:alphaModFix amt="78000"/>
          </a:blip>
          <a:srcRect l="22254" r="22260"/>
          <a:stretch/>
        </p:blipFill>
        <p:spPr>
          <a:xfrm rot="-10" flipH="1">
            <a:off x="10395107" y="-565632"/>
            <a:ext cx="1278145" cy="226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3">
            <a:alphaModFix/>
          </a:blip>
          <a:srcRect l="22254" r="22260"/>
          <a:stretch/>
        </p:blipFill>
        <p:spPr>
          <a:xfrm rot="462014">
            <a:off x="10963345" y="-603367"/>
            <a:ext cx="1576687" cy="279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598268" y="-1246233"/>
            <a:ext cx="2829954" cy="278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5">
            <a:alphaModFix amt="51000"/>
          </a:blip>
          <a:srcRect l="10629" t="8172" r="10629" b="8172"/>
          <a:stretch/>
        </p:blipFill>
        <p:spPr>
          <a:xfrm rot="-10260084" flipH="1">
            <a:off x="9150182" y="6121986"/>
            <a:ext cx="1431433" cy="149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6">
            <a:alphaModFix/>
          </a:blip>
          <a:srcRect l="16450" t="10456" r="16457" b="10448"/>
          <a:stretch/>
        </p:blipFill>
        <p:spPr>
          <a:xfrm rot="1802909">
            <a:off x="11346669" y="5399380"/>
            <a:ext cx="1208105" cy="140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5">
            <a:alphaModFix/>
          </a:blip>
          <a:srcRect l="10629" t="8172" r="10629" b="8172"/>
          <a:stretch/>
        </p:blipFill>
        <p:spPr>
          <a:xfrm rot="539919" flipH="1">
            <a:off x="9709585" y="5848633"/>
            <a:ext cx="2168215" cy="226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 rotWithShape="1">
          <a:blip r:embed="rId5">
            <a:alphaModFix amt="51000"/>
          </a:blip>
          <a:srcRect l="10629" t="8172" r="10629" b="8172"/>
          <a:stretch/>
        </p:blipFill>
        <p:spPr>
          <a:xfrm rot="10260084">
            <a:off x="-1049755" y="4069852"/>
            <a:ext cx="1431433" cy="149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"/>
          <p:cNvPicPr preferRelativeResize="0"/>
          <p:nvPr/>
        </p:nvPicPr>
        <p:blipFill rotWithShape="1">
          <a:blip r:embed="rId6">
            <a:alphaModFix/>
          </a:blip>
          <a:srcRect l="16450" t="10456" r="16457" b="10448"/>
          <a:stretch/>
        </p:blipFill>
        <p:spPr>
          <a:xfrm rot="-1802882" flipH="1">
            <a:off x="-22288" y="4528195"/>
            <a:ext cx="1008920" cy="11695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57625" y="593200"/>
            <a:ext cx="10246588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Font typeface="Lora"/>
              <a:buNone/>
              <a:defRPr sz="465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77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6080919" y="2009255"/>
            <a:ext cx="5123294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65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4" name="Google Shape;104;p9"/>
          <p:cNvPicPr preferRelativeResize="0"/>
          <p:nvPr/>
        </p:nvPicPr>
        <p:blipFill rotWithShape="1">
          <a:blip r:embed="rId3">
            <a:alphaModFix amt="78000"/>
          </a:blip>
          <a:srcRect l="22254" r="22260"/>
          <a:stretch/>
        </p:blipFill>
        <p:spPr>
          <a:xfrm rot="-598588" flipH="1">
            <a:off x="524314" y="-161002"/>
            <a:ext cx="1220752" cy="216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 rotWithShape="1">
          <a:blip r:embed="rId3">
            <a:alphaModFix amt="92000"/>
          </a:blip>
          <a:srcRect l="22254" r="22260"/>
          <a:stretch/>
        </p:blipFill>
        <p:spPr>
          <a:xfrm rot="-598563">
            <a:off x="1794912" y="-776090"/>
            <a:ext cx="1407277" cy="249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 userDrawn="1"/>
        </p:nvPicPr>
        <p:blipFill rotWithShape="1">
          <a:blip r:embed="rId3">
            <a:alphaModFix/>
          </a:blip>
          <a:srcRect l="22254" r="22260"/>
          <a:stretch/>
        </p:blipFill>
        <p:spPr>
          <a:xfrm rot="-136560">
            <a:off x="1028737" y="-435174"/>
            <a:ext cx="1636628" cy="290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-10260084" flipH="1">
            <a:off x="9178197" y="5971052"/>
            <a:ext cx="1431433" cy="149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1802909">
            <a:off x="11374684" y="5248447"/>
            <a:ext cx="1208105" cy="140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 rotWithShape="1">
          <a:blip r:embed="rId4">
            <a:alphaModFix/>
          </a:blip>
          <a:srcRect l="10629" t="8172" r="10629" b="8172"/>
          <a:stretch/>
        </p:blipFill>
        <p:spPr>
          <a:xfrm rot="539919" flipH="1">
            <a:off x="9737598" y="5697700"/>
            <a:ext cx="2168215" cy="226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-10260087" flipH="1">
            <a:off x="6391891" y="5247813"/>
            <a:ext cx="1269238" cy="132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 rotWithShape="1">
          <a:blip r:embed="rId6">
            <a:alphaModFix amt="20000"/>
          </a:blip>
          <a:srcRect l="9759" t="19533" r="10635" b="20083"/>
          <a:stretch/>
        </p:blipFill>
        <p:spPr>
          <a:xfrm rot="777554" flipH="1">
            <a:off x="11514508" y="455650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9"/>
          <p:cNvPicPr preferRelativeResize="0"/>
          <p:nvPr/>
        </p:nvPicPr>
        <p:blipFill rotWithShape="1">
          <a:blip r:embed="rId6">
            <a:alphaModFix amt="45000"/>
          </a:blip>
          <a:srcRect l="9759" t="19533" r="10635" b="20083"/>
          <a:stretch/>
        </p:blipFill>
        <p:spPr>
          <a:xfrm rot="10022433">
            <a:off x="9321996" y="-1062505"/>
            <a:ext cx="2380170" cy="17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9"/>
          <p:cNvPicPr preferRelativeResize="0"/>
          <p:nvPr/>
        </p:nvPicPr>
        <p:blipFill rotWithShape="1">
          <a:blip r:embed="rId7">
            <a:alphaModFix amt="92000"/>
          </a:blip>
          <a:srcRect l="7396" t="30269" r="7388" b="30269"/>
          <a:stretch/>
        </p:blipFill>
        <p:spPr>
          <a:xfrm flipH="1">
            <a:off x="5356931" y="287879"/>
            <a:ext cx="2494980" cy="113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9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-1802822" flipH="1">
            <a:off x="10910874" y="933363"/>
            <a:ext cx="869843" cy="100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6877643" y="3214733"/>
            <a:ext cx="3529646" cy="1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243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55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46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3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3"/>
          <a:stretch/>
        </p:blipFill>
        <p:spPr>
          <a:xfrm rot="777554" flipH="1">
            <a:off x="9727412" y="4220200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4376">
            <a:off x="9020150" y="-719540"/>
            <a:ext cx="4422827" cy="43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3"/>
          <p:cNvPicPr preferRelativeResize="0"/>
          <p:nvPr/>
        </p:nvPicPr>
        <p:blipFill rotWithShape="1">
          <a:blip r:embed="rId5">
            <a:alphaModFix amt="51000"/>
          </a:blip>
          <a:srcRect l="10629" t="8172" r="10629" b="8172"/>
          <a:stretch/>
        </p:blipFill>
        <p:spPr>
          <a:xfrm rot="-10132241">
            <a:off x="871239" y="5751693"/>
            <a:ext cx="1431431" cy="149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3"/>
          <p:cNvPicPr preferRelativeResize="0"/>
          <p:nvPr/>
        </p:nvPicPr>
        <p:blipFill rotWithShape="1">
          <a:blip r:embed="rId5">
            <a:alphaModFix/>
          </a:blip>
          <a:srcRect l="10629" t="8172" r="10629" b="8172"/>
          <a:stretch/>
        </p:blipFill>
        <p:spPr>
          <a:xfrm rot="1189927">
            <a:off x="-277593" y="4479252"/>
            <a:ext cx="2168215" cy="226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3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3"/>
          <a:stretch/>
        </p:blipFill>
        <p:spPr>
          <a:xfrm rot="-777554">
            <a:off x="-700549" y="1090300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3"/>
          <p:cNvPicPr preferRelativeResize="0"/>
          <p:nvPr/>
        </p:nvPicPr>
        <p:blipFill rotWithShape="1">
          <a:blip r:embed="rId3">
            <a:alphaModFix amt="58999"/>
          </a:blip>
          <a:srcRect l="9759" t="19533" r="10635" b="20083"/>
          <a:stretch/>
        </p:blipFill>
        <p:spPr>
          <a:xfrm rot="-10022433" flipH="1">
            <a:off x="479388" y="-654255"/>
            <a:ext cx="2380170" cy="17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3"/>
          <p:cNvPicPr preferRelativeResize="0"/>
          <p:nvPr/>
        </p:nvPicPr>
        <p:blipFill rotWithShape="1">
          <a:blip r:embed="rId6">
            <a:alphaModFix/>
          </a:blip>
          <a:srcRect l="16450" t="10456" r="16457" b="10448"/>
          <a:stretch/>
        </p:blipFill>
        <p:spPr>
          <a:xfrm rot="1802833">
            <a:off x="742607" y="1782223"/>
            <a:ext cx="955703" cy="110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/>
          <p:cNvPicPr preferRelativeResize="0"/>
          <p:nvPr/>
        </p:nvPicPr>
        <p:blipFill rotWithShape="1">
          <a:blip r:embed="rId6">
            <a:alphaModFix/>
          </a:blip>
          <a:srcRect l="16450" t="10456" r="16457" b="10448"/>
          <a:stretch/>
        </p:blipFill>
        <p:spPr>
          <a:xfrm rot="-253806">
            <a:off x="10293820" y="5076690"/>
            <a:ext cx="955702" cy="11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093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3"/>
          <a:stretch/>
        </p:blipFill>
        <p:spPr>
          <a:xfrm rot="777554" flipH="1">
            <a:off x="-1019776" y="2798284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4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-10217559">
            <a:off x="11512710" y="4891584"/>
            <a:ext cx="1257624" cy="131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4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73065">
            <a:off x="10525663" y="1630325"/>
            <a:ext cx="1153805" cy="133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4"/>
          <p:cNvPicPr preferRelativeResize="0"/>
          <p:nvPr/>
        </p:nvPicPr>
        <p:blipFill rotWithShape="1">
          <a:blip r:embed="rId4">
            <a:alphaModFix/>
          </a:blip>
          <a:srcRect l="10629" t="8172" r="10629" b="8172"/>
          <a:stretch/>
        </p:blipFill>
        <p:spPr>
          <a:xfrm rot="1104603">
            <a:off x="10250046" y="4348589"/>
            <a:ext cx="1705038" cy="178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4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-10260084" flipH="1">
            <a:off x="817810" y="5818452"/>
            <a:ext cx="1431433" cy="149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 amt="74000"/>
          </a:blip>
          <a:srcRect l="9759" t="19533" r="10635" b="20083"/>
          <a:stretch/>
        </p:blipFill>
        <p:spPr>
          <a:xfrm rot="-777561">
            <a:off x="-405879" y="3204297"/>
            <a:ext cx="2580539" cy="192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4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9210245" flipH="1">
            <a:off x="235812" y="-501925"/>
            <a:ext cx="1431433" cy="149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-326799">
            <a:off x="-473486" y="485607"/>
            <a:ext cx="1323456" cy="153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4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1802833">
            <a:off x="1387304" y="2757490"/>
            <a:ext cx="955703" cy="11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60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"/>
          <p:cNvSpPr/>
          <p:nvPr/>
        </p:nvSpPr>
        <p:spPr>
          <a:xfrm>
            <a:off x="8639297" y="4203218"/>
            <a:ext cx="4400919" cy="3550833"/>
          </a:xfrm>
          <a:custGeom>
            <a:avLst/>
            <a:gdLst/>
            <a:ahLst/>
            <a:cxnLst/>
            <a:rect l="l" t="t" r="r" b="b"/>
            <a:pathLst>
              <a:path w="132355" h="106525" extrusionOk="0">
                <a:moveTo>
                  <a:pt x="6477" y="97690"/>
                </a:moveTo>
                <a:cubicBezTo>
                  <a:pt x="-10902" y="92209"/>
                  <a:pt x="11825" y="73092"/>
                  <a:pt x="19311" y="65606"/>
                </a:cubicBezTo>
                <a:cubicBezTo>
                  <a:pt x="26797" y="58120"/>
                  <a:pt x="42839" y="57718"/>
                  <a:pt x="51395" y="52772"/>
                </a:cubicBezTo>
                <a:cubicBezTo>
                  <a:pt x="59951" y="47826"/>
                  <a:pt x="62223" y="41944"/>
                  <a:pt x="70645" y="35928"/>
                </a:cubicBezTo>
                <a:cubicBezTo>
                  <a:pt x="79067" y="29912"/>
                  <a:pt x="93505" y="21892"/>
                  <a:pt x="101927" y="16678"/>
                </a:cubicBezTo>
                <a:cubicBezTo>
                  <a:pt x="110349" y="11464"/>
                  <a:pt x="117569" y="-8990"/>
                  <a:pt x="121178" y="4646"/>
                </a:cubicBezTo>
                <a:cubicBezTo>
                  <a:pt x="124788" y="18282"/>
                  <a:pt x="142701" y="82985"/>
                  <a:pt x="123584" y="98492"/>
                </a:cubicBezTo>
                <a:cubicBezTo>
                  <a:pt x="104467" y="113999"/>
                  <a:pt x="23856" y="103171"/>
                  <a:pt x="6477" y="976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865" name="Google Shape;865;p5"/>
          <p:cNvSpPr/>
          <p:nvPr/>
        </p:nvSpPr>
        <p:spPr>
          <a:xfrm>
            <a:off x="-410903" y="-526280"/>
            <a:ext cx="4183924" cy="3358167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866" name="Google Shape;86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7" name="Google Shape;867;p5"/>
          <p:cNvGrpSpPr/>
          <p:nvPr/>
        </p:nvGrpSpPr>
        <p:grpSpPr>
          <a:xfrm>
            <a:off x="191108" y="263644"/>
            <a:ext cx="1649154" cy="1734747"/>
            <a:chOff x="-818813" y="1823137"/>
            <a:chExt cx="1579734" cy="1657613"/>
          </a:xfrm>
        </p:grpSpPr>
        <p:sp>
          <p:nvSpPr>
            <p:cNvPr id="868" name="Google Shape;868;p5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5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5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5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5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5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5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5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5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5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5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5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5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5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3" name="Google Shape;893;p5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5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5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5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5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5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5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5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5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5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5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5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5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5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5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5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5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5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5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5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5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5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5" name="Google Shape;915;p5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5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5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5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5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5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5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5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5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5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5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5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5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5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5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30" name="Google Shape;930;p5"/>
          <p:cNvGrpSpPr/>
          <p:nvPr/>
        </p:nvGrpSpPr>
        <p:grpSpPr>
          <a:xfrm>
            <a:off x="10485906" y="5269612"/>
            <a:ext cx="1454968" cy="1331051"/>
            <a:chOff x="4097300" y="529025"/>
            <a:chExt cx="796050" cy="726450"/>
          </a:xfrm>
        </p:grpSpPr>
        <p:sp>
          <p:nvSpPr>
            <p:cNvPr id="931" name="Google Shape;931;p5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5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5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5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5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5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5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5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5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5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5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5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5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5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5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5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5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5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5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5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5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5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10" name="Google Shape;1010;p5"/>
          <p:cNvGrpSpPr/>
          <p:nvPr/>
        </p:nvGrpSpPr>
        <p:grpSpPr>
          <a:xfrm rot="4727724">
            <a:off x="11103076" y="4372184"/>
            <a:ext cx="620120" cy="679176"/>
            <a:chOff x="818450" y="719950"/>
            <a:chExt cx="162075" cy="177950"/>
          </a:xfrm>
        </p:grpSpPr>
        <p:sp>
          <p:nvSpPr>
            <p:cNvPr id="1011" name="Google Shape;1011;p5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14" name="Google Shape;1014;p5"/>
          <p:cNvGrpSpPr/>
          <p:nvPr/>
        </p:nvGrpSpPr>
        <p:grpSpPr>
          <a:xfrm rot="10127855" flipH="1">
            <a:off x="282094" y="2054355"/>
            <a:ext cx="438437" cy="565119"/>
            <a:chOff x="3526675" y="707075"/>
            <a:chExt cx="187750" cy="241400"/>
          </a:xfrm>
        </p:grpSpPr>
        <p:sp>
          <p:nvSpPr>
            <p:cNvPr id="1015" name="Google Shape;1015;p5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18" name="Google Shape;1018;p5"/>
          <p:cNvGrpSpPr/>
          <p:nvPr/>
        </p:nvGrpSpPr>
        <p:grpSpPr>
          <a:xfrm rot="-1687844">
            <a:off x="11077135" y="367970"/>
            <a:ext cx="684146" cy="838927"/>
            <a:chOff x="2019050" y="1133325"/>
            <a:chExt cx="153525" cy="187750"/>
          </a:xfrm>
        </p:grpSpPr>
        <p:sp>
          <p:nvSpPr>
            <p:cNvPr id="1019" name="Google Shape;1019;p5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23" name="Google Shape;1023;p5"/>
          <p:cNvGrpSpPr/>
          <p:nvPr/>
        </p:nvGrpSpPr>
        <p:grpSpPr>
          <a:xfrm rot="2700000">
            <a:off x="500002" y="5523784"/>
            <a:ext cx="665163" cy="712619"/>
            <a:chOff x="539500" y="356300"/>
            <a:chExt cx="347201" cy="372894"/>
          </a:xfrm>
        </p:grpSpPr>
        <p:sp>
          <p:nvSpPr>
            <p:cNvPr id="1024" name="Google Shape;1024;p5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35" name="Google Shape;1035;p5"/>
          <p:cNvSpPr/>
          <p:nvPr/>
        </p:nvSpPr>
        <p:spPr>
          <a:xfrm>
            <a:off x="11110012" y="18515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6" name="Google Shape;1036;p5"/>
          <p:cNvSpPr/>
          <p:nvPr/>
        </p:nvSpPr>
        <p:spPr>
          <a:xfrm>
            <a:off x="11712882" y="34290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7" name="Google Shape;1037;p5"/>
          <p:cNvSpPr/>
          <p:nvPr/>
        </p:nvSpPr>
        <p:spPr>
          <a:xfrm rot="1193404">
            <a:off x="357604" y="3355244"/>
            <a:ext cx="451581" cy="14751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8" name="Google Shape;1038;p5"/>
          <p:cNvSpPr/>
          <p:nvPr/>
        </p:nvSpPr>
        <p:spPr>
          <a:xfrm>
            <a:off x="191090" y="5082080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9" name="Google Shape;1039;p5"/>
          <p:cNvSpPr/>
          <p:nvPr/>
        </p:nvSpPr>
        <p:spPr>
          <a:xfrm rot="-2532912">
            <a:off x="6821906" y="6288242"/>
            <a:ext cx="451588" cy="14751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0" name="Google Shape;1040;p5"/>
          <p:cNvSpPr/>
          <p:nvPr/>
        </p:nvSpPr>
        <p:spPr>
          <a:xfrm>
            <a:off x="8497390" y="4817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1" name="Google Shape;1041;p5"/>
          <p:cNvSpPr/>
          <p:nvPr/>
        </p:nvSpPr>
        <p:spPr>
          <a:xfrm>
            <a:off x="4060994" y="6245251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2" name="Google Shape;1042;p5"/>
          <p:cNvSpPr/>
          <p:nvPr/>
        </p:nvSpPr>
        <p:spPr>
          <a:xfrm>
            <a:off x="3597676" y="1339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3" name="Google Shape;1043;p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5"/>
          <p:cNvSpPr txBox="1">
            <a:spLocks noGrp="1"/>
          </p:cNvSpPr>
          <p:nvPr>
            <p:ph type="title" idx="2"/>
          </p:nvPr>
        </p:nvSpPr>
        <p:spPr>
          <a:xfrm>
            <a:off x="2415975" y="3938700"/>
            <a:ext cx="3214428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25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5"/>
          <p:cNvSpPr txBox="1">
            <a:spLocks noGrp="1"/>
          </p:cNvSpPr>
          <p:nvPr>
            <p:ph type="title" idx="3"/>
          </p:nvPr>
        </p:nvSpPr>
        <p:spPr>
          <a:xfrm>
            <a:off x="6531535" y="3938700"/>
            <a:ext cx="3214428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25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5"/>
          <p:cNvSpPr txBox="1">
            <a:spLocks noGrp="1"/>
          </p:cNvSpPr>
          <p:nvPr>
            <p:ph type="subTitle" idx="1"/>
          </p:nvPr>
        </p:nvSpPr>
        <p:spPr>
          <a:xfrm>
            <a:off x="6531533" y="4393167"/>
            <a:ext cx="3214428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subTitle" idx="4"/>
          </p:nvPr>
        </p:nvSpPr>
        <p:spPr>
          <a:xfrm>
            <a:off x="2415975" y="4393167"/>
            <a:ext cx="3214428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7"/>
          <p:cNvSpPr/>
          <p:nvPr/>
        </p:nvSpPr>
        <p:spPr>
          <a:xfrm>
            <a:off x="-1067286" y="-1032978"/>
            <a:ext cx="3707904" cy="3513300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262" name="Google Shape;1262;p7"/>
          <p:cNvSpPr/>
          <p:nvPr/>
        </p:nvSpPr>
        <p:spPr>
          <a:xfrm>
            <a:off x="6645634" y="-1340165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263" name="Google Shape;126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4" name="Google Shape;1264;p7"/>
          <p:cNvGrpSpPr/>
          <p:nvPr/>
        </p:nvGrpSpPr>
        <p:grpSpPr>
          <a:xfrm rot="1137128" flipH="1">
            <a:off x="11070555" y="341851"/>
            <a:ext cx="855788" cy="763628"/>
            <a:chOff x="4748225" y="4600750"/>
            <a:chExt cx="332125" cy="295625"/>
          </a:xfrm>
        </p:grpSpPr>
        <p:sp>
          <p:nvSpPr>
            <p:cNvPr id="1265" name="Google Shape;1265;p7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0" name="Google Shape;1330;p7"/>
          <p:cNvGrpSpPr/>
          <p:nvPr/>
        </p:nvGrpSpPr>
        <p:grpSpPr>
          <a:xfrm rot="-1687887">
            <a:off x="369622" y="5650671"/>
            <a:ext cx="602322" cy="738580"/>
            <a:chOff x="2019050" y="1133325"/>
            <a:chExt cx="153525" cy="187750"/>
          </a:xfrm>
        </p:grpSpPr>
        <p:sp>
          <p:nvSpPr>
            <p:cNvPr id="1331" name="Google Shape;1331;p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5" name="Google Shape;1335;p7"/>
          <p:cNvGrpSpPr/>
          <p:nvPr/>
        </p:nvGrpSpPr>
        <p:grpSpPr>
          <a:xfrm rot="4727724">
            <a:off x="11323579" y="4315617"/>
            <a:ext cx="620120" cy="679176"/>
            <a:chOff x="818450" y="719950"/>
            <a:chExt cx="162075" cy="177950"/>
          </a:xfrm>
        </p:grpSpPr>
        <p:sp>
          <p:nvSpPr>
            <p:cNvPr id="1336" name="Google Shape;1336;p7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39" name="Google Shape;1339;p7"/>
          <p:cNvSpPr/>
          <p:nvPr/>
        </p:nvSpPr>
        <p:spPr>
          <a:xfrm>
            <a:off x="317561" y="34044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40" name="Google Shape;1340;p7"/>
          <p:cNvGrpSpPr/>
          <p:nvPr/>
        </p:nvGrpSpPr>
        <p:grpSpPr>
          <a:xfrm rot="-1070470">
            <a:off x="127865" y="302404"/>
            <a:ext cx="1209527" cy="1027077"/>
            <a:chOff x="6536750" y="766975"/>
            <a:chExt cx="776100" cy="657400"/>
          </a:xfrm>
        </p:grpSpPr>
        <p:sp>
          <p:nvSpPr>
            <p:cNvPr id="1341" name="Google Shape;1341;p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20" name="Google Shape;1520;p7"/>
          <p:cNvSpPr/>
          <p:nvPr/>
        </p:nvSpPr>
        <p:spPr>
          <a:xfrm rot="1152610">
            <a:off x="4382171" y="6270098"/>
            <a:ext cx="451576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21" name="Google Shape;1521;p7"/>
          <p:cNvGrpSpPr/>
          <p:nvPr/>
        </p:nvGrpSpPr>
        <p:grpSpPr>
          <a:xfrm rot="2700000">
            <a:off x="11014268" y="5309390"/>
            <a:ext cx="914407" cy="1421113"/>
            <a:chOff x="231900" y="729199"/>
            <a:chExt cx="1185086" cy="1846354"/>
          </a:xfrm>
        </p:grpSpPr>
        <p:sp>
          <p:nvSpPr>
            <p:cNvPr id="1522" name="Google Shape;1522;p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90" name="Google Shape;1690;p7"/>
          <p:cNvSpPr/>
          <p:nvPr/>
        </p:nvSpPr>
        <p:spPr>
          <a:xfrm>
            <a:off x="2405748" y="379951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1" name="Google Shape;1691;p7"/>
          <p:cNvSpPr/>
          <p:nvPr/>
        </p:nvSpPr>
        <p:spPr>
          <a:xfrm>
            <a:off x="6645631" y="62880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2" name="Google Shape;1692;p7"/>
          <p:cNvSpPr txBox="1">
            <a:spLocks noGrp="1"/>
          </p:cNvSpPr>
          <p:nvPr>
            <p:ph type="body" idx="1"/>
          </p:nvPr>
        </p:nvSpPr>
        <p:spPr>
          <a:xfrm>
            <a:off x="957625" y="3143867"/>
            <a:ext cx="4854760" cy="23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6152" lvl="1" indent="-37160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824228" lvl="2" indent="-371602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2432304" lvl="3" indent="-371602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3040380" lvl="4" indent="-405384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3648456" lvl="5" indent="-405384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4256532" lvl="6" indent="-363157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4864608" lvl="7" indent="-363157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5472684" lvl="8" indent="-354711" rtl="0">
              <a:lnSpc>
                <a:spcPct val="115000"/>
              </a:lnSpc>
              <a:spcBef>
                <a:spcPts val="2128"/>
              </a:spcBef>
              <a:spcAft>
                <a:spcPts val="2128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93" name="Google Shape;1693;p7"/>
          <p:cNvSpPr txBox="1">
            <a:spLocks noGrp="1"/>
          </p:cNvSpPr>
          <p:nvPr>
            <p:ph type="title"/>
          </p:nvPr>
        </p:nvSpPr>
        <p:spPr>
          <a:xfrm>
            <a:off x="957625" y="1329333"/>
            <a:ext cx="5005187" cy="18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CUSTOM_11_1"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p16"/>
          <p:cNvSpPr/>
          <p:nvPr/>
        </p:nvSpPr>
        <p:spPr>
          <a:xfrm>
            <a:off x="6555956" y="-1853898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524" name="Google Shape;3524;p16"/>
          <p:cNvSpPr/>
          <p:nvPr/>
        </p:nvSpPr>
        <p:spPr>
          <a:xfrm rot="10800000">
            <a:off x="-1617440" y="2262469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3525" name="Google Shape;352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9263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6" name="Google Shape;3526;p16"/>
          <p:cNvGrpSpPr/>
          <p:nvPr/>
        </p:nvGrpSpPr>
        <p:grpSpPr>
          <a:xfrm rot="463918" flipH="1">
            <a:off x="10238162" y="1057830"/>
            <a:ext cx="1243722" cy="1441839"/>
            <a:chOff x="5531300" y="3305725"/>
            <a:chExt cx="703625" cy="813750"/>
          </a:xfrm>
        </p:grpSpPr>
        <p:sp>
          <p:nvSpPr>
            <p:cNvPr id="3527" name="Google Shape;3527;p16"/>
            <p:cNvSpPr/>
            <p:nvPr/>
          </p:nvSpPr>
          <p:spPr>
            <a:xfrm>
              <a:off x="5531300" y="3305725"/>
              <a:ext cx="703625" cy="813750"/>
            </a:xfrm>
            <a:custGeom>
              <a:avLst/>
              <a:gdLst/>
              <a:ahLst/>
              <a:cxnLst/>
              <a:rect l="l" t="t" r="r" b="b"/>
              <a:pathLst>
                <a:path w="28145" h="32550" extrusionOk="0">
                  <a:moveTo>
                    <a:pt x="17645" y="0"/>
                  </a:moveTo>
                  <a:cubicBezTo>
                    <a:pt x="17485" y="0"/>
                    <a:pt x="17325" y="23"/>
                    <a:pt x="17165" y="46"/>
                  </a:cubicBezTo>
                  <a:cubicBezTo>
                    <a:pt x="16960" y="69"/>
                    <a:pt x="16777" y="137"/>
                    <a:pt x="16640" y="183"/>
                  </a:cubicBezTo>
                  <a:cubicBezTo>
                    <a:pt x="16298" y="297"/>
                    <a:pt x="15978" y="480"/>
                    <a:pt x="15682" y="708"/>
                  </a:cubicBezTo>
                  <a:cubicBezTo>
                    <a:pt x="15636" y="753"/>
                    <a:pt x="15590" y="799"/>
                    <a:pt x="15545" y="845"/>
                  </a:cubicBezTo>
                  <a:cubicBezTo>
                    <a:pt x="15545" y="845"/>
                    <a:pt x="1507" y="4520"/>
                    <a:pt x="1484" y="4520"/>
                  </a:cubicBezTo>
                  <a:cubicBezTo>
                    <a:pt x="891" y="4679"/>
                    <a:pt x="411" y="5113"/>
                    <a:pt x="183" y="5661"/>
                  </a:cubicBezTo>
                  <a:cubicBezTo>
                    <a:pt x="137" y="5752"/>
                    <a:pt x="92" y="5866"/>
                    <a:pt x="69" y="5958"/>
                  </a:cubicBezTo>
                  <a:cubicBezTo>
                    <a:pt x="69" y="5958"/>
                    <a:pt x="46" y="6026"/>
                    <a:pt x="46" y="6049"/>
                  </a:cubicBezTo>
                  <a:cubicBezTo>
                    <a:pt x="23" y="6163"/>
                    <a:pt x="1" y="6277"/>
                    <a:pt x="1" y="6414"/>
                  </a:cubicBezTo>
                  <a:cubicBezTo>
                    <a:pt x="1" y="6483"/>
                    <a:pt x="1" y="6574"/>
                    <a:pt x="1" y="6642"/>
                  </a:cubicBezTo>
                  <a:cubicBezTo>
                    <a:pt x="1" y="6757"/>
                    <a:pt x="23" y="6893"/>
                    <a:pt x="69" y="7008"/>
                  </a:cubicBezTo>
                  <a:cubicBezTo>
                    <a:pt x="69" y="7030"/>
                    <a:pt x="69" y="7076"/>
                    <a:pt x="69" y="7099"/>
                  </a:cubicBezTo>
                  <a:lnTo>
                    <a:pt x="6529" y="30974"/>
                  </a:lnTo>
                  <a:lnTo>
                    <a:pt x="6529" y="31043"/>
                  </a:lnTo>
                  <a:cubicBezTo>
                    <a:pt x="6574" y="31202"/>
                    <a:pt x="6666" y="31408"/>
                    <a:pt x="6825" y="31636"/>
                  </a:cubicBezTo>
                  <a:cubicBezTo>
                    <a:pt x="6848" y="31705"/>
                    <a:pt x="6894" y="31750"/>
                    <a:pt x="6962" y="31819"/>
                  </a:cubicBezTo>
                  <a:cubicBezTo>
                    <a:pt x="6985" y="31864"/>
                    <a:pt x="7031" y="31910"/>
                    <a:pt x="7076" y="31956"/>
                  </a:cubicBezTo>
                  <a:cubicBezTo>
                    <a:pt x="7122" y="32001"/>
                    <a:pt x="7191" y="32047"/>
                    <a:pt x="7236" y="32093"/>
                  </a:cubicBezTo>
                  <a:cubicBezTo>
                    <a:pt x="7327" y="32161"/>
                    <a:pt x="7419" y="32230"/>
                    <a:pt x="7510" y="32275"/>
                  </a:cubicBezTo>
                  <a:cubicBezTo>
                    <a:pt x="7510" y="32298"/>
                    <a:pt x="7556" y="32298"/>
                    <a:pt x="7556" y="32321"/>
                  </a:cubicBezTo>
                  <a:cubicBezTo>
                    <a:pt x="7647" y="32366"/>
                    <a:pt x="7738" y="32389"/>
                    <a:pt x="7830" y="32435"/>
                  </a:cubicBezTo>
                  <a:cubicBezTo>
                    <a:pt x="7875" y="32435"/>
                    <a:pt x="7921" y="32458"/>
                    <a:pt x="7967" y="32481"/>
                  </a:cubicBezTo>
                  <a:lnTo>
                    <a:pt x="8012" y="32481"/>
                  </a:lnTo>
                  <a:cubicBezTo>
                    <a:pt x="8195" y="32526"/>
                    <a:pt x="8377" y="32549"/>
                    <a:pt x="8537" y="32549"/>
                  </a:cubicBezTo>
                  <a:cubicBezTo>
                    <a:pt x="8697" y="32549"/>
                    <a:pt x="8880" y="32526"/>
                    <a:pt x="9039" y="32503"/>
                  </a:cubicBezTo>
                  <a:lnTo>
                    <a:pt x="23031" y="28829"/>
                  </a:lnTo>
                  <a:cubicBezTo>
                    <a:pt x="23168" y="28874"/>
                    <a:pt x="23305" y="28897"/>
                    <a:pt x="23465" y="28920"/>
                  </a:cubicBezTo>
                  <a:lnTo>
                    <a:pt x="23739" y="28920"/>
                  </a:lnTo>
                  <a:cubicBezTo>
                    <a:pt x="24424" y="28920"/>
                    <a:pt x="25063" y="28714"/>
                    <a:pt x="25611" y="28281"/>
                  </a:cubicBezTo>
                  <a:cubicBezTo>
                    <a:pt x="25702" y="28212"/>
                    <a:pt x="25770" y="28144"/>
                    <a:pt x="25839" y="28075"/>
                  </a:cubicBezTo>
                  <a:cubicBezTo>
                    <a:pt x="26044" y="28007"/>
                    <a:pt x="26204" y="27916"/>
                    <a:pt x="26318" y="27847"/>
                  </a:cubicBezTo>
                  <a:cubicBezTo>
                    <a:pt x="26501" y="27733"/>
                    <a:pt x="26660" y="27619"/>
                    <a:pt x="26843" y="27459"/>
                  </a:cubicBezTo>
                  <a:cubicBezTo>
                    <a:pt x="27140" y="27185"/>
                    <a:pt x="27391" y="26866"/>
                    <a:pt x="27619" y="26500"/>
                  </a:cubicBezTo>
                  <a:cubicBezTo>
                    <a:pt x="27825" y="26158"/>
                    <a:pt x="27962" y="25770"/>
                    <a:pt x="28053" y="25359"/>
                  </a:cubicBezTo>
                  <a:cubicBezTo>
                    <a:pt x="28144" y="24880"/>
                    <a:pt x="28121" y="24400"/>
                    <a:pt x="28007" y="23944"/>
                  </a:cubicBezTo>
                  <a:cubicBezTo>
                    <a:pt x="28007" y="23921"/>
                    <a:pt x="28007" y="23898"/>
                    <a:pt x="28007" y="23875"/>
                  </a:cubicBezTo>
                  <a:lnTo>
                    <a:pt x="22164" y="2214"/>
                  </a:lnTo>
                  <a:cubicBezTo>
                    <a:pt x="22141" y="2191"/>
                    <a:pt x="22141" y="2191"/>
                    <a:pt x="22141" y="2169"/>
                  </a:cubicBezTo>
                  <a:cubicBezTo>
                    <a:pt x="22095" y="1963"/>
                    <a:pt x="22004" y="1758"/>
                    <a:pt x="21913" y="1575"/>
                  </a:cubicBezTo>
                  <a:cubicBezTo>
                    <a:pt x="21776" y="1301"/>
                    <a:pt x="21593" y="1050"/>
                    <a:pt x="21388" y="845"/>
                  </a:cubicBezTo>
                  <a:cubicBezTo>
                    <a:pt x="20977" y="457"/>
                    <a:pt x="20452" y="183"/>
                    <a:pt x="19881" y="69"/>
                  </a:cubicBezTo>
                  <a:cubicBezTo>
                    <a:pt x="19676" y="46"/>
                    <a:pt x="19493" y="23"/>
                    <a:pt x="19288" y="23"/>
                  </a:cubicBezTo>
                  <a:cubicBezTo>
                    <a:pt x="19082" y="23"/>
                    <a:pt x="18877" y="23"/>
                    <a:pt x="18672" y="69"/>
                  </a:cubicBezTo>
                  <a:cubicBezTo>
                    <a:pt x="18558" y="69"/>
                    <a:pt x="18466" y="92"/>
                    <a:pt x="18352" y="114"/>
                  </a:cubicBezTo>
                  <a:cubicBezTo>
                    <a:pt x="18169" y="46"/>
                    <a:pt x="17964" y="23"/>
                    <a:pt x="17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6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6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rgbClr val="51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6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6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6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6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6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6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6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6"/>
            <p:cNvSpPr/>
            <p:nvPr/>
          </p:nvSpPr>
          <p:spPr>
            <a:xfrm>
              <a:off x="5965550" y="3356500"/>
              <a:ext cx="170650" cy="619950"/>
            </a:xfrm>
            <a:custGeom>
              <a:avLst/>
              <a:gdLst/>
              <a:ahLst/>
              <a:cxnLst/>
              <a:rect l="l" t="t" r="r" b="b"/>
              <a:pathLst>
                <a:path w="6826" h="24798" extrusionOk="0">
                  <a:moveTo>
                    <a:pt x="69" y="1"/>
                  </a:moveTo>
                  <a:cubicBezTo>
                    <a:pt x="46" y="24"/>
                    <a:pt x="23" y="46"/>
                    <a:pt x="1" y="69"/>
                  </a:cubicBezTo>
                  <a:cubicBezTo>
                    <a:pt x="1" y="115"/>
                    <a:pt x="1" y="138"/>
                    <a:pt x="1" y="160"/>
                  </a:cubicBezTo>
                  <a:cubicBezTo>
                    <a:pt x="92" y="480"/>
                    <a:pt x="160" y="800"/>
                    <a:pt x="252" y="1119"/>
                  </a:cubicBezTo>
                  <a:cubicBezTo>
                    <a:pt x="320" y="1439"/>
                    <a:pt x="389" y="1758"/>
                    <a:pt x="480" y="2078"/>
                  </a:cubicBezTo>
                  <a:cubicBezTo>
                    <a:pt x="640" y="2740"/>
                    <a:pt x="822" y="3402"/>
                    <a:pt x="1005" y="4064"/>
                  </a:cubicBezTo>
                  <a:cubicBezTo>
                    <a:pt x="1370" y="5365"/>
                    <a:pt x="1712" y="6666"/>
                    <a:pt x="2055" y="7990"/>
                  </a:cubicBezTo>
                  <a:cubicBezTo>
                    <a:pt x="2329" y="9040"/>
                    <a:pt x="2626" y="10089"/>
                    <a:pt x="2899" y="11139"/>
                  </a:cubicBezTo>
                  <a:cubicBezTo>
                    <a:pt x="3242" y="12372"/>
                    <a:pt x="3561" y="13605"/>
                    <a:pt x="3904" y="14860"/>
                  </a:cubicBezTo>
                  <a:cubicBezTo>
                    <a:pt x="4064" y="15476"/>
                    <a:pt x="4223" y="16115"/>
                    <a:pt x="4406" y="16754"/>
                  </a:cubicBezTo>
                  <a:cubicBezTo>
                    <a:pt x="4543" y="17302"/>
                    <a:pt x="4703" y="17850"/>
                    <a:pt x="4840" y="18421"/>
                  </a:cubicBezTo>
                  <a:cubicBezTo>
                    <a:pt x="5159" y="19562"/>
                    <a:pt x="5456" y="20703"/>
                    <a:pt x="5753" y="21867"/>
                  </a:cubicBezTo>
                  <a:cubicBezTo>
                    <a:pt x="5935" y="22552"/>
                    <a:pt x="6141" y="23260"/>
                    <a:pt x="6323" y="23967"/>
                  </a:cubicBezTo>
                  <a:cubicBezTo>
                    <a:pt x="6346" y="24059"/>
                    <a:pt x="6369" y="24150"/>
                    <a:pt x="6415" y="24264"/>
                  </a:cubicBezTo>
                  <a:cubicBezTo>
                    <a:pt x="6437" y="24332"/>
                    <a:pt x="6437" y="24401"/>
                    <a:pt x="6483" y="24492"/>
                  </a:cubicBezTo>
                  <a:cubicBezTo>
                    <a:pt x="6483" y="24538"/>
                    <a:pt x="6506" y="24561"/>
                    <a:pt x="6506" y="24606"/>
                  </a:cubicBezTo>
                  <a:cubicBezTo>
                    <a:pt x="6529" y="24652"/>
                    <a:pt x="6529" y="24675"/>
                    <a:pt x="6551" y="24720"/>
                  </a:cubicBezTo>
                  <a:cubicBezTo>
                    <a:pt x="6569" y="24772"/>
                    <a:pt x="6624" y="24797"/>
                    <a:pt x="6680" y="24797"/>
                  </a:cubicBezTo>
                  <a:cubicBezTo>
                    <a:pt x="6698" y="24797"/>
                    <a:pt x="6717" y="24795"/>
                    <a:pt x="6734" y="24789"/>
                  </a:cubicBezTo>
                  <a:cubicBezTo>
                    <a:pt x="6757" y="24789"/>
                    <a:pt x="6780" y="24766"/>
                    <a:pt x="6803" y="24720"/>
                  </a:cubicBezTo>
                  <a:cubicBezTo>
                    <a:pt x="6825" y="24675"/>
                    <a:pt x="6825" y="24652"/>
                    <a:pt x="6803" y="24606"/>
                  </a:cubicBezTo>
                  <a:cubicBezTo>
                    <a:pt x="6803" y="24584"/>
                    <a:pt x="6803" y="24561"/>
                    <a:pt x="6780" y="24538"/>
                  </a:cubicBezTo>
                  <a:cubicBezTo>
                    <a:pt x="6780" y="24515"/>
                    <a:pt x="6780" y="24515"/>
                    <a:pt x="6780" y="24515"/>
                  </a:cubicBezTo>
                  <a:cubicBezTo>
                    <a:pt x="6780" y="24492"/>
                    <a:pt x="6780" y="24469"/>
                    <a:pt x="6780" y="24447"/>
                  </a:cubicBezTo>
                  <a:cubicBezTo>
                    <a:pt x="6757" y="24424"/>
                    <a:pt x="6757" y="24378"/>
                    <a:pt x="6757" y="24355"/>
                  </a:cubicBezTo>
                  <a:cubicBezTo>
                    <a:pt x="6734" y="24287"/>
                    <a:pt x="6711" y="24218"/>
                    <a:pt x="6711" y="24173"/>
                  </a:cubicBezTo>
                  <a:cubicBezTo>
                    <a:pt x="6666" y="24013"/>
                    <a:pt x="6620" y="23853"/>
                    <a:pt x="6574" y="23693"/>
                  </a:cubicBezTo>
                  <a:cubicBezTo>
                    <a:pt x="6437" y="23191"/>
                    <a:pt x="6300" y="22666"/>
                    <a:pt x="6163" y="22141"/>
                  </a:cubicBezTo>
                  <a:cubicBezTo>
                    <a:pt x="6049" y="21639"/>
                    <a:pt x="5890" y="21137"/>
                    <a:pt x="5753" y="20635"/>
                  </a:cubicBezTo>
                  <a:cubicBezTo>
                    <a:pt x="5593" y="20018"/>
                    <a:pt x="5433" y="19379"/>
                    <a:pt x="5250" y="18763"/>
                  </a:cubicBezTo>
                  <a:cubicBezTo>
                    <a:pt x="4954" y="17599"/>
                    <a:pt x="4657" y="16458"/>
                    <a:pt x="4337" y="15316"/>
                  </a:cubicBezTo>
                  <a:cubicBezTo>
                    <a:pt x="3995" y="14038"/>
                    <a:pt x="3653" y="12760"/>
                    <a:pt x="3310" y="11482"/>
                  </a:cubicBezTo>
                  <a:cubicBezTo>
                    <a:pt x="2694" y="9131"/>
                    <a:pt x="2055" y="6780"/>
                    <a:pt x="1416" y="4429"/>
                  </a:cubicBezTo>
                  <a:cubicBezTo>
                    <a:pt x="1233" y="3676"/>
                    <a:pt x="1028" y="2945"/>
                    <a:pt x="845" y="2215"/>
                  </a:cubicBezTo>
                  <a:cubicBezTo>
                    <a:pt x="731" y="1872"/>
                    <a:pt x="640" y="1530"/>
                    <a:pt x="548" y="1188"/>
                  </a:cubicBezTo>
                  <a:cubicBezTo>
                    <a:pt x="434" y="822"/>
                    <a:pt x="320" y="457"/>
                    <a:pt x="229" y="92"/>
                  </a:cubicBezTo>
                  <a:cubicBezTo>
                    <a:pt x="206" y="24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6"/>
            <p:cNvSpPr/>
            <p:nvPr/>
          </p:nvSpPr>
          <p:spPr>
            <a:xfrm>
              <a:off x="5971825" y="3364500"/>
              <a:ext cx="166075" cy="609300"/>
            </a:xfrm>
            <a:custGeom>
              <a:avLst/>
              <a:gdLst/>
              <a:ahLst/>
              <a:cxnLst/>
              <a:rect l="l" t="t" r="r" b="b"/>
              <a:pathLst>
                <a:path w="6643" h="24372" extrusionOk="0">
                  <a:moveTo>
                    <a:pt x="46" y="0"/>
                  </a:moveTo>
                  <a:cubicBezTo>
                    <a:pt x="24" y="0"/>
                    <a:pt x="1" y="23"/>
                    <a:pt x="24" y="69"/>
                  </a:cubicBezTo>
                  <a:cubicBezTo>
                    <a:pt x="46" y="160"/>
                    <a:pt x="69" y="229"/>
                    <a:pt x="92" y="343"/>
                  </a:cubicBezTo>
                  <a:cubicBezTo>
                    <a:pt x="115" y="411"/>
                    <a:pt x="138" y="502"/>
                    <a:pt x="160" y="594"/>
                  </a:cubicBezTo>
                  <a:cubicBezTo>
                    <a:pt x="160" y="594"/>
                    <a:pt x="160" y="594"/>
                    <a:pt x="160" y="571"/>
                  </a:cubicBezTo>
                  <a:cubicBezTo>
                    <a:pt x="183" y="708"/>
                    <a:pt x="206" y="822"/>
                    <a:pt x="229" y="936"/>
                  </a:cubicBezTo>
                  <a:cubicBezTo>
                    <a:pt x="229" y="936"/>
                    <a:pt x="229" y="936"/>
                    <a:pt x="229" y="913"/>
                  </a:cubicBezTo>
                  <a:cubicBezTo>
                    <a:pt x="275" y="1096"/>
                    <a:pt x="297" y="1278"/>
                    <a:pt x="343" y="1461"/>
                  </a:cubicBezTo>
                  <a:cubicBezTo>
                    <a:pt x="366" y="1621"/>
                    <a:pt x="412" y="1803"/>
                    <a:pt x="434" y="1963"/>
                  </a:cubicBezTo>
                  <a:cubicBezTo>
                    <a:pt x="457" y="2100"/>
                    <a:pt x="503" y="2237"/>
                    <a:pt x="526" y="2351"/>
                  </a:cubicBezTo>
                  <a:cubicBezTo>
                    <a:pt x="548" y="2488"/>
                    <a:pt x="571" y="2602"/>
                    <a:pt x="617" y="2716"/>
                  </a:cubicBezTo>
                  <a:cubicBezTo>
                    <a:pt x="617" y="2785"/>
                    <a:pt x="640" y="2831"/>
                    <a:pt x="640" y="2899"/>
                  </a:cubicBezTo>
                  <a:lnTo>
                    <a:pt x="663" y="2968"/>
                  </a:lnTo>
                  <a:cubicBezTo>
                    <a:pt x="685" y="3013"/>
                    <a:pt x="685" y="3036"/>
                    <a:pt x="685" y="3082"/>
                  </a:cubicBezTo>
                  <a:cubicBezTo>
                    <a:pt x="708" y="3104"/>
                    <a:pt x="731" y="3127"/>
                    <a:pt x="754" y="3127"/>
                  </a:cubicBezTo>
                  <a:lnTo>
                    <a:pt x="777" y="3127"/>
                  </a:lnTo>
                  <a:cubicBezTo>
                    <a:pt x="800" y="3219"/>
                    <a:pt x="800" y="3333"/>
                    <a:pt x="822" y="3424"/>
                  </a:cubicBezTo>
                  <a:cubicBezTo>
                    <a:pt x="868" y="3584"/>
                    <a:pt x="891" y="3721"/>
                    <a:pt x="937" y="3881"/>
                  </a:cubicBezTo>
                  <a:cubicBezTo>
                    <a:pt x="959" y="4017"/>
                    <a:pt x="1005" y="4177"/>
                    <a:pt x="1051" y="4337"/>
                  </a:cubicBezTo>
                  <a:lnTo>
                    <a:pt x="1096" y="4588"/>
                  </a:lnTo>
                  <a:cubicBezTo>
                    <a:pt x="1119" y="4634"/>
                    <a:pt x="1119" y="4657"/>
                    <a:pt x="1119" y="4702"/>
                  </a:cubicBezTo>
                  <a:cubicBezTo>
                    <a:pt x="1142" y="4748"/>
                    <a:pt x="1142" y="4794"/>
                    <a:pt x="1165" y="4839"/>
                  </a:cubicBezTo>
                  <a:cubicBezTo>
                    <a:pt x="1188" y="4862"/>
                    <a:pt x="1210" y="4862"/>
                    <a:pt x="1233" y="4862"/>
                  </a:cubicBezTo>
                  <a:cubicBezTo>
                    <a:pt x="1279" y="5045"/>
                    <a:pt x="1325" y="5227"/>
                    <a:pt x="1370" y="5410"/>
                  </a:cubicBezTo>
                  <a:cubicBezTo>
                    <a:pt x="1416" y="5615"/>
                    <a:pt x="1461" y="5821"/>
                    <a:pt x="1507" y="6049"/>
                  </a:cubicBezTo>
                  <a:cubicBezTo>
                    <a:pt x="1530" y="6140"/>
                    <a:pt x="1553" y="6232"/>
                    <a:pt x="1598" y="6346"/>
                  </a:cubicBezTo>
                  <a:cubicBezTo>
                    <a:pt x="1621" y="6460"/>
                    <a:pt x="1644" y="6551"/>
                    <a:pt x="1667" y="6665"/>
                  </a:cubicBezTo>
                  <a:cubicBezTo>
                    <a:pt x="1667" y="6688"/>
                    <a:pt x="1690" y="6711"/>
                    <a:pt x="1713" y="6734"/>
                  </a:cubicBezTo>
                  <a:cubicBezTo>
                    <a:pt x="1735" y="6802"/>
                    <a:pt x="1735" y="6871"/>
                    <a:pt x="1758" y="6939"/>
                  </a:cubicBezTo>
                  <a:cubicBezTo>
                    <a:pt x="1781" y="7053"/>
                    <a:pt x="1804" y="7167"/>
                    <a:pt x="1850" y="7282"/>
                  </a:cubicBezTo>
                  <a:cubicBezTo>
                    <a:pt x="1872" y="7373"/>
                    <a:pt x="1895" y="7487"/>
                    <a:pt x="1918" y="7601"/>
                  </a:cubicBezTo>
                  <a:cubicBezTo>
                    <a:pt x="1941" y="7692"/>
                    <a:pt x="1964" y="7806"/>
                    <a:pt x="1986" y="7898"/>
                  </a:cubicBezTo>
                  <a:cubicBezTo>
                    <a:pt x="2009" y="7943"/>
                    <a:pt x="2032" y="8012"/>
                    <a:pt x="2032" y="8058"/>
                  </a:cubicBezTo>
                  <a:cubicBezTo>
                    <a:pt x="2055" y="8126"/>
                    <a:pt x="2078" y="8172"/>
                    <a:pt x="2101" y="8217"/>
                  </a:cubicBezTo>
                  <a:cubicBezTo>
                    <a:pt x="2101" y="8240"/>
                    <a:pt x="2101" y="8263"/>
                    <a:pt x="2123" y="8286"/>
                  </a:cubicBezTo>
                  <a:lnTo>
                    <a:pt x="2146" y="8286"/>
                  </a:lnTo>
                  <a:cubicBezTo>
                    <a:pt x="2192" y="8491"/>
                    <a:pt x="2238" y="8697"/>
                    <a:pt x="2283" y="8902"/>
                  </a:cubicBezTo>
                  <a:cubicBezTo>
                    <a:pt x="2306" y="9016"/>
                    <a:pt x="2329" y="9153"/>
                    <a:pt x="2375" y="9290"/>
                  </a:cubicBezTo>
                  <a:cubicBezTo>
                    <a:pt x="2375" y="9359"/>
                    <a:pt x="2397" y="9427"/>
                    <a:pt x="2420" y="9496"/>
                  </a:cubicBezTo>
                  <a:lnTo>
                    <a:pt x="2443" y="9587"/>
                  </a:lnTo>
                  <a:cubicBezTo>
                    <a:pt x="2443" y="9610"/>
                    <a:pt x="2443" y="9610"/>
                    <a:pt x="2443" y="9633"/>
                  </a:cubicBezTo>
                  <a:cubicBezTo>
                    <a:pt x="2443" y="9633"/>
                    <a:pt x="2466" y="9655"/>
                    <a:pt x="2466" y="9655"/>
                  </a:cubicBezTo>
                  <a:cubicBezTo>
                    <a:pt x="2466" y="9678"/>
                    <a:pt x="2466" y="9701"/>
                    <a:pt x="2489" y="9701"/>
                  </a:cubicBezTo>
                  <a:cubicBezTo>
                    <a:pt x="2489" y="9724"/>
                    <a:pt x="2511" y="9747"/>
                    <a:pt x="2534" y="9747"/>
                  </a:cubicBezTo>
                  <a:lnTo>
                    <a:pt x="2557" y="9747"/>
                  </a:lnTo>
                  <a:cubicBezTo>
                    <a:pt x="2580" y="9884"/>
                    <a:pt x="2603" y="9998"/>
                    <a:pt x="2648" y="10112"/>
                  </a:cubicBezTo>
                  <a:cubicBezTo>
                    <a:pt x="2671" y="10226"/>
                    <a:pt x="2694" y="10340"/>
                    <a:pt x="2717" y="10454"/>
                  </a:cubicBezTo>
                  <a:cubicBezTo>
                    <a:pt x="2740" y="10568"/>
                    <a:pt x="2763" y="10682"/>
                    <a:pt x="2808" y="10774"/>
                  </a:cubicBezTo>
                  <a:cubicBezTo>
                    <a:pt x="2808" y="10797"/>
                    <a:pt x="2808" y="10819"/>
                    <a:pt x="2808" y="10819"/>
                  </a:cubicBezTo>
                  <a:cubicBezTo>
                    <a:pt x="2808" y="10842"/>
                    <a:pt x="2808" y="10865"/>
                    <a:pt x="2831" y="10865"/>
                  </a:cubicBezTo>
                  <a:cubicBezTo>
                    <a:pt x="2831" y="10934"/>
                    <a:pt x="2831" y="10979"/>
                    <a:pt x="2854" y="11025"/>
                  </a:cubicBezTo>
                  <a:cubicBezTo>
                    <a:pt x="2877" y="11116"/>
                    <a:pt x="2922" y="11230"/>
                    <a:pt x="2945" y="11344"/>
                  </a:cubicBezTo>
                  <a:cubicBezTo>
                    <a:pt x="2991" y="11527"/>
                    <a:pt x="3036" y="11732"/>
                    <a:pt x="3082" y="11915"/>
                  </a:cubicBezTo>
                  <a:cubicBezTo>
                    <a:pt x="3105" y="12006"/>
                    <a:pt x="3128" y="12098"/>
                    <a:pt x="3151" y="12189"/>
                  </a:cubicBezTo>
                  <a:cubicBezTo>
                    <a:pt x="3196" y="12280"/>
                    <a:pt x="3219" y="12372"/>
                    <a:pt x="3242" y="12463"/>
                  </a:cubicBezTo>
                  <a:cubicBezTo>
                    <a:pt x="3265" y="12554"/>
                    <a:pt x="3288" y="12668"/>
                    <a:pt x="3333" y="12760"/>
                  </a:cubicBezTo>
                  <a:cubicBezTo>
                    <a:pt x="3333" y="12805"/>
                    <a:pt x="3356" y="12851"/>
                    <a:pt x="3356" y="12897"/>
                  </a:cubicBezTo>
                  <a:lnTo>
                    <a:pt x="3379" y="12897"/>
                  </a:lnTo>
                  <a:cubicBezTo>
                    <a:pt x="3379" y="12965"/>
                    <a:pt x="3402" y="13011"/>
                    <a:pt x="3402" y="13056"/>
                  </a:cubicBezTo>
                  <a:cubicBezTo>
                    <a:pt x="3424" y="13193"/>
                    <a:pt x="3470" y="13307"/>
                    <a:pt x="3493" y="13422"/>
                  </a:cubicBezTo>
                  <a:cubicBezTo>
                    <a:pt x="3539" y="13627"/>
                    <a:pt x="3584" y="13855"/>
                    <a:pt x="3653" y="14061"/>
                  </a:cubicBezTo>
                  <a:cubicBezTo>
                    <a:pt x="3676" y="14175"/>
                    <a:pt x="3698" y="14266"/>
                    <a:pt x="3721" y="14380"/>
                  </a:cubicBezTo>
                  <a:cubicBezTo>
                    <a:pt x="3744" y="14426"/>
                    <a:pt x="3767" y="14471"/>
                    <a:pt x="3767" y="14540"/>
                  </a:cubicBezTo>
                  <a:cubicBezTo>
                    <a:pt x="3790" y="14586"/>
                    <a:pt x="3790" y="14631"/>
                    <a:pt x="3813" y="14677"/>
                  </a:cubicBezTo>
                  <a:cubicBezTo>
                    <a:pt x="3813" y="14700"/>
                    <a:pt x="3835" y="14723"/>
                    <a:pt x="3858" y="14723"/>
                  </a:cubicBezTo>
                  <a:cubicBezTo>
                    <a:pt x="3904" y="14859"/>
                    <a:pt x="3927" y="14996"/>
                    <a:pt x="3972" y="15133"/>
                  </a:cubicBezTo>
                  <a:cubicBezTo>
                    <a:pt x="4018" y="15316"/>
                    <a:pt x="4064" y="15499"/>
                    <a:pt x="4109" y="15681"/>
                  </a:cubicBezTo>
                  <a:cubicBezTo>
                    <a:pt x="4132" y="15750"/>
                    <a:pt x="4155" y="15841"/>
                    <a:pt x="4178" y="15932"/>
                  </a:cubicBezTo>
                  <a:cubicBezTo>
                    <a:pt x="4201" y="15978"/>
                    <a:pt x="4201" y="16024"/>
                    <a:pt x="4223" y="16069"/>
                  </a:cubicBezTo>
                  <a:cubicBezTo>
                    <a:pt x="4223" y="16069"/>
                    <a:pt x="4223" y="16092"/>
                    <a:pt x="4223" y="16115"/>
                  </a:cubicBezTo>
                  <a:cubicBezTo>
                    <a:pt x="4223" y="16138"/>
                    <a:pt x="4246" y="16161"/>
                    <a:pt x="4246" y="16183"/>
                  </a:cubicBezTo>
                  <a:cubicBezTo>
                    <a:pt x="4246" y="16183"/>
                    <a:pt x="4269" y="16206"/>
                    <a:pt x="4269" y="16206"/>
                  </a:cubicBezTo>
                  <a:cubicBezTo>
                    <a:pt x="4269" y="16206"/>
                    <a:pt x="4269" y="16229"/>
                    <a:pt x="4269" y="16229"/>
                  </a:cubicBezTo>
                  <a:cubicBezTo>
                    <a:pt x="4315" y="16389"/>
                    <a:pt x="4360" y="16549"/>
                    <a:pt x="4406" y="16708"/>
                  </a:cubicBezTo>
                  <a:cubicBezTo>
                    <a:pt x="4383" y="16754"/>
                    <a:pt x="4406" y="16800"/>
                    <a:pt x="4429" y="16845"/>
                  </a:cubicBezTo>
                  <a:cubicBezTo>
                    <a:pt x="4429" y="16868"/>
                    <a:pt x="4429" y="16891"/>
                    <a:pt x="4452" y="16914"/>
                  </a:cubicBezTo>
                  <a:cubicBezTo>
                    <a:pt x="4452" y="17005"/>
                    <a:pt x="4474" y="17096"/>
                    <a:pt x="4497" y="17188"/>
                  </a:cubicBezTo>
                  <a:lnTo>
                    <a:pt x="4566" y="17393"/>
                  </a:lnTo>
                  <a:cubicBezTo>
                    <a:pt x="4566" y="17439"/>
                    <a:pt x="4566" y="17462"/>
                    <a:pt x="4589" y="17507"/>
                  </a:cubicBezTo>
                  <a:cubicBezTo>
                    <a:pt x="4589" y="17530"/>
                    <a:pt x="4589" y="17576"/>
                    <a:pt x="4611" y="17621"/>
                  </a:cubicBezTo>
                  <a:cubicBezTo>
                    <a:pt x="4634" y="17644"/>
                    <a:pt x="4634" y="17644"/>
                    <a:pt x="4657" y="17667"/>
                  </a:cubicBezTo>
                  <a:cubicBezTo>
                    <a:pt x="4680" y="17713"/>
                    <a:pt x="4680" y="17758"/>
                    <a:pt x="4703" y="17781"/>
                  </a:cubicBezTo>
                  <a:cubicBezTo>
                    <a:pt x="4748" y="17964"/>
                    <a:pt x="4794" y="18169"/>
                    <a:pt x="4862" y="18352"/>
                  </a:cubicBezTo>
                  <a:cubicBezTo>
                    <a:pt x="4885" y="18443"/>
                    <a:pt x="4908" y="18534"/>
                    <a:pt x="4931" y="18626"/>
                  </a:cubicBezTo>
                  <a:cubicBezTo>
                    <a:pt x="4931" y="18648"/>
                    <a:pt x="4954" y="18694"/>
                    <a:pt x="4954" y="18717"/>
                  </a:cubicBezTo>
                  <a:cubicBezTo>
                    <a:pt x="4977" y="18763"/>
                    <a:pt x="4977" y="18785"/>
                    <a:pt x="4977" y="18808"/>
                  </a:cubicBezTo>
                  <a:cubicBezTo>
                    <a:pt x="4977" y="18831"/>
                    <a:pt x="4999" y="18854"/>
                    <a:pt x="4999" y="18854"/>
                  </a:cubicBezTo>
                  <a:lnTo>
                    <a:pt x="5045" y="19059"/>
                  </a:lnTo>
                  <a:cubicBezTo>
                    <a:pt x="5045" y="19059"/>
                    <a:pt x="5045" y="19082"/>
                    <a:pt x="5045" y="19082"/>
                  </a:cubicBezTo>
                  <a:cubicBezTo>
                    <a:pt x="5068" y="19173"/>
                    <a:pt x="5091" y="19242"/>
                    <a:pt x="5114" y="19310"/>
                  </a:cubicBezTo>
                  <a:cubicBezTo>
                    <a:pt x="5114" y="19379"/>
                    <a:pt x="5136" y="19425"/>
                    <a:pt x="5159" y="19493"/>
                  </a:cubicBezTo>
                  <a:cubicBezTo>
                    <a:pt x="5205" y="19630"/>
                    <a:pt x="5228" y="19744"/>
                    <a:pt x="5273" y="19881"/>
                  </a:cubicBezTo>
                  <a:cubicBezTo>
                    <a:pt x="5273" y="19927"/>
                    <a:pt x="5296" y="19972"/>
                    <a:pt x="5296" y="20018"/>
                  </a:cubicBezTo>
                  <a:cubicBezTo>
                    <a:pt x="5319" y="20064"/>
                    <a:pt x="5319" y="20109"/>
                    <a:pt x="5342" y="20155"/>
                  </a:cubicBezTo>
                  <a:cubicBezTo>
                    <a:pt x="5342" y="20201"/>
                    <a:pt x="5365" y="20223"/>
                    <a:pt x="5365" y="20269"/>
                  </a:cubicBezTo>
                  <a:cubicBezTo>
                    <a:pt x="5387" y="20315"/>
                    <a:pt x="5387" y="20360"/>
                    <a:pt x="5410" y="20406"/>
                  </a:cubicBezTo>
                  <a:cubicBezTo>
                    <a:pt x="5387" y="20406"/>
                    <a:pt x="5387" y="20406"/>
                    <a:pt x="5387" y="20429"/>
                  </a:cubicBezTo>
                  <a:cubicBezTo>
                    <a:pt x="5387" y="20475"/>
                    <a:pt x="5410" y="20520"/>
                    <a:pt x="5410" y="20589"/>
                  </a:cubicBezTo>
                  <a:cubicBezTo>
                    <a:pt x="5433" y="20634"/>
                    <a:pt x="5433" y="20657"/>
                    <a:pt x="5456" y="20703"/>
                  </a:cubicBezTo>
                  <a:cubicBezTo>
                    <a:pt x="5479" y="20817"/>
                    <a:pt x="5502" y="20908"/>
                    <a:pt x="5547" y="21022"/>
                  </a:cubicBezTo>
                  <a:cubicBezTo>
                    <a:pt x="5547" y="21022"/>
                    <a:pt x="5547" y="21022"/>
                    <a:pt x="5547" y="21045"/>
                  </a:cubicBezTo>
                  <a:cubicBezTo>
                    <a:pt x="5547" y="21068"/>
                    <a:pt x="5547" y="21091"/>
                    <a:pt x="5570" y="21114"/>
                  </a:cubicBezTo>
                  <a:cubicBezTo>
                    <a:pt x="5570" y="21136"/>
                    <a:pt x="5570" y="21182"/>
                    <a:pt x="5593" y="21228"/>
                  </a:cubicBezTo>
                  <a:cubicBezTo>
                    <a:pt x="5616" y="21319"/>
                    <a:pt x="5639" y="21410"/>
                    <a:pt x="5684" y="21524"/>
                  </a:cubicBezTo>
                  <a:cubicBezTo>
                    <a:pt x="5684" y="21570"/>
                    <a:pt x="5707" y="21616"/>
                    <a:pt x="5707" y="21661"/>
                  </a:cubicBezTo>
                  <a:lnTo>
                    <a:pt x="5730" y="21684"/>
                  </a:lnTo>
                  <a:cubicBezTo>
                    <a:pt x="5730" y="21707"/>
                    <a:pt x="5730" y="21730"/>
                    <a:pt x="5730" y="21753"/>
                  </a:cubicBezTo>
                  <a:cubicBezTo>
                    <a:pt x="5753" y="21844"/>
                    <a:pt x="5775" y="21913"/>
                    <a:pt x="5798" y="22004"/>
                  </a:cubicBezTo>
                  <a:cubicBezTo>
                    <a:pt x="5821" y="22072"/>
                    <a:pt x="5844" y="22164"/>
                    <a:pt x="5867" y="22232"/>
                  </a:cubicBezTo>
                  <a:cubicBezTo>
                    <a:pt x="5867" y="22255"/>
                    <a:pt x="5890" y="22301"/>
                    <a:pt x="5890" y="22323"/>
                  </a:cubicBezTo>
                  <a:cubicBezTo>
                    <a:pt x="5890" y="22369"/>
                    <a:pt x="5912" y="22415"/>
                    <a:pt x="5912" y="22460"/>
                  </a:cubicBezTo>
                  <a:cubicBezTo>
                    <a:pt x="5935" y="22506"/>
                    <a:pt x="5935" y="22552"/>
                    <a:pt x="5958" y="22574"/>
                  </a:cubicBezTo>
                  <a:cubicBezTo>
                    <a:pt x="5981" y="22597"/>
                    <a:pt x="5981" y="22620"/>
                    <a:pt x="6004" y="22620"/>
                  </a:cubicBezTo>
                  <a:cubicBezTo>
                    <a:pt x="6004" y="22666"/>
                    <a:pt x="6027" y="22734"/>
                    <a:pt x="6049" y="22780"/>
                  </a:cubicBezTo>
                  <a:cubicBezTo>
                    <a:pt x="6049" y="22826"/>
                    <a:pt x="6049" y="22871"/>
                    <a:pt x="6049" y="22894"/>
                  </a:cubicBezTo>
                  <a:cubicBezTo>
                    <a:pt x="6072" y="22940"/>
                    <a:pt x="6072" y="22962"/>
                    <a:pt x="6072" y="22985"/>
                  </a:cubicBezTo>
                  <a:cubicBezTo>
                    <a:pt x="6095" y="23054"/>
                    <a:pt x="6118" y="23122"/>
                    <a:pt x="6118" y="23191"/>
                  </a:cubicBezTo>
                  <a:cubicBezTo>
                    <a:pt x="6164" y="23305"/>
                    <a:pt x="6186" y="23419"/>
                    <a:pt x="6209" y="23533"/>
                  </a:cubicBezTo>
                  <a:cubicBezTo>
                    <a:pt x="6232" y="23602"/>
                    <a:pt x="6255" y="23693"/>
                    <a:pt x="6278" y="23761"/>
                  </a:cubicBezTo>
                  <a:cubicBezTo>
                    <a:pt x="6278" y="23784"/>
                    <a:pt x="6300" y="23807"/>
                    <a:pt x="6300" y="23830"/>
                  </a:cubicBezTo>
                  <a:cubicBezTo>
                    <a:pt x="6300" y="23898"/>
                    <a:pt x="6323" y="23967"/>
                    <a:pt x="6346" y="24012"/>
                  </a:cubicBezTo>
                  <a:cubicBezTo>
                    <a:pt x="6346" y="24081"/>
                    <a:pt x="6369" y="24127"/>
                    <a:pt x="6392" y="24195"/>
                  </a:cubicBezTo>
                  <a:cubicBezTo>
                    <a:pt x="6392" y="24195"/>
                    <a:pt x="6392" y="24218"/>
                    <a:pt x="6392" y="24218"/>
                  </a:cubicBezTo>
                  <a:cubicBezTo>
                    <a:pt x="6392" y="24264"/>
                    <a:pt x="6415" y="24332"/>
                    <a:pt x="6460" y="24355"/>
                  </a:cubicBezTo>
                  <a:cubicBezTo>
                    <a:pt x="6472" y="24366"/>
                    <a:pt x="6494" y="24372"/>
                    <a:pt x="6517" y="24372"/>
                  </a:cubicBezTo>
                  <a:cubicBezTo>
                    <a:pt x="6540" y="24372"/>
                    <a:pt x="6563" y="24366"/>
                    <a:pt x="6574" y="24355"/>
                  </a:cubicBezTo>
                  <a:cubicBezTo>
                    <a:pt x="6597" y="24332"/>
                    <a:pt x="6620" y="24309"/>
                    <a:pt x="6620" y="24286"/>
                  </a:cubicBezTo>
                  <a:cubicBezTo>
                    <a:pt x="6643" y="24264"/>
                    <a:pt x="6643" y="24264"/>
                    <a:pt x="6620" y="24241"/>
                  </a:cubicBezTo>
                  <a:cubicBezTo>
                    <a:pt x="6620" y="24218"/>
                    <a:pt x="6620" y="24218"/>
                    <a:pt x="6620" y="24195"/>
                  </a:cubicBezTo>
                  <a:cubicBezTo>
                    <a:pt x="6620" y="24195"/>
                    <a:pt x="6620" y="24172"/>
                    <a:pt x="6620" y="24172"/>
                  </a:cubicBezTo>
                  <a:cubicBezTo>
                    <a:pt x="6620" y="24149"/>
                    <a:pt x="6620" y="24149"/>
                    <a:pt x="6620" y="24127"/>
                  </a:cubicBezTo>
                  <a:cubicBezTo>
                    <a:pt x="6620" y="24104"/>
                    <a:pt x="6620" y="24058"/>
                    <a:pt x="6597" y="24035"/>
                  </a:cubicBezTo>
                  <a:cubicBezTo>
                    <a:pt x="6597" y="24012"/>
                    <a:pt x="6597" y="23990"/>
                    <a:pt x="6597" y="23967"/>
                  </a:cubicBezTo>
                  <a:cubicBezTo>
                    <a:pt x="6574" y="23921"/>
                    <a:pt x="6552" y="23875"/>
                    <a:pt x="6552" y="23830"/>
                  </a:cubicBezTo>
                  <a:cubicBezTo>
                    <a:pt x="6529" y="23784"/>
                    <a:pt x="6506" y="23739"/>
                    <a:pt x="6506" y="23716"/>
                  </a:cubicBezTo>
                  <a:cubicBezTo>
                    <a:pt x="6483" y="23670"/>
                    <a:pt x="6460" y="23624"/>
                    <a:pt x="6437" y="23579"/>
                  </a:cubicBezTo>
                  <a:cubicBezTo>
                    <a:pt x="6437" y="23556"/>
                    <a:pt x="6437" y="23533"/>
                    <a:pt x="6415" y="23510"/>
                  </a:cubicBezTo>
                  <a:lnTo>
                    <a:pt x="6415" y="23487"/>
                  </a:lnTo>
                  <a:cubicBezTo>
                    <a:pt x="6437" y="23487"/>
                    <a:pt x="6437" y="23487"/>
                    <a:pt x="6437" y="23465"/>
                  </a:cubicBezTo>
                  <a:cubicBezTo>
                    <a:pt x="6460" y="23442"/>
                    <a:pt x="6460" y="23396"/>
                    <a:pt x="6437" y="23373"/>
                  </a:cubicBezTo>
                  <a:cubicBezTo>
                    <a:pt x="6437" y="23350"/>
                    <a:pt x="6437" y="23350"/>
                    <a:pt x="6437" y="23328"/>
                  </a:cubicBezTo>
                  <a:cubicBezTo>
                    <a:pt x="6437" y="23305"/>
                    <a:pt x="6415" y="23305"/>
                    <a:pt x="6415" y="23282"/>
                  </a:cubicBezTo>
                  <a:cubicBezTo>
                    <a:pt x="6415" y="23236"/>
                    <a:pt x="6392" y="23191"/>
                    <a:pt x="6392" y="23168"/>
                  </a:cubicBezTo>
                  <a:cubicBezTo>
                    <a:pt x="6369" y="23077"/>
                    <a:pt x="6346" y="23008"/>
                    <a:pt x="6323" y="22917"/>
                  </a:cubicBezTo>
                  <a:cubicBezTo>
                    <a:pt x="6278" y="22803"/>
                    <a:pt x="6232" y="22666"/>
                    <a:pt x="6186" y="22529"/>
                  </a:cubicBezTo>
                  <a:cubicBezTo>
                    <a:pt x="6186" y="22506"/>
                    <a:pt x="6186" y="22483"/>
                    <a:pt x="6186" y="22460"/>
                  </a:cubicBezTo>
                  <a:cubicBezTo>
                    <a:pt x="6186" y="22460"/>
                    <a:pt x="6164" y="22437"/>
                    <a:pt x="6164" y="22437"/>
                  </a:cubicBezTo>
                  <a:cubicBezTo>
                    <a:pt x="6164" y="22415"/>
                    <a:pt x="6164" y="22392"/>
                    <a:pt x="6164" y="22369"/>
                  </a:cubicBezTo>
                  <a:cubicBezTo>
                    <a:pt x="6141" y="22323"/>
                    <a:pt x="6141" y="22278"/>
                    <a:pt x="6118" y="22255"/>
                  </a:cubicBezTo>
                  <a:cubicBezTo>
                    <a:pt x="6095" y="22164"/>
                    <a:pt x="6072" y="22072"/>
                    <a:pt x="6049" y="21981"/>
                  </a:cubicBezTo>
                  <a:cubicBezTo>
                    <a:pt x="6004" y="21821"/>
                    <a:pt x="5958" y="21639"/>
                    <a:pt x="5890" y="21479"/>
                  </a:cubicBezTo>
                  <a:cubicBezTo>
                    <a:pt x="5867" y="21388"/>
                    <a:pt x="5844" y="21296"/>
                    <a:pt x="5821" y="21228"/>
                  </a:cubicBezTo>
                  <a:cubicBezTo>
                    <a:pt x="5821" y="21182"/>
                    <a:pt x="5844" y="21159"/>
                    <a:pt x="5821" y="21114"/>
                  </a:cubicBezTo>
                  <a:cubicBezTo>
                    <a:pt x="5821" y="21045"/>
                    <a:pt x="5798" y="20977"/>
                    <a:pt x="5775" y="20908"/>
                  </a:cubicBezTo>
                  <a:cubicBezTo>
                    <a:pt x="5753" y="20817"/>
                    <a:pt x="5730" y="20726"/>
                    <a:pt x="5707" y="20657"/>
                  </a:cubicBezTo>
                  <a:cubicBezTo>
                    <a:pt x="5661" y="20520"/>
                    <a:pt x="5639" y="20406"/>
                    <a:pt x="5616" y="20292"/>
                  </a:cubicBezTo>
                  <a:cubicBezTo>
                    <a:pt x="5616" y="20269"/>
                    <a:pt x="5616" y="20269"/>
                    <a:pt x="5616" y="20246"/>
                  </a:cubicBezTo>
                  <a:cubicBezTo>
                    <a:pt x="5593" y="20223"/>
                    <a:pt x="5593" y="20201"/>
                    <a:pt x="5593" y="20178"/>
                  </a:cubicBezTo>
                  <a:lnTo>
                    <a:pt x="5570" y="20132"/>
                  </a:lnTo>
                  <a:cubicBezTo>
                    <a:pt x="5570" y="20086"/>
                    <a:pt x="5547" y="20064"/>
                    <a:pt x="5547" y="20018"/>
                  </a:cubicBezTo>
                  <a:cubicBezTo>
                    <a:pt x="5524" y="19995"/>
                    <a:pt x="5524" y="19972"/>
                    <a:pt x="5524" y="19972"/>
                  </a:cubicBezTo>
                  <a:cubicBezTo>
                    <a:pt x="5502" y="19858"/>
                    <a:pt x="5456" y="19767"/>
                    <a:pt x="5433" y="19676"/>
                  </a:cubicBezTo>
                  <a:cubicBezTo>
                    <a:pt x="5410" y="19561"/>
                    <a:pt x="5387" y="19470"/>
                    <a:pt x="5342" y="19379"/>
                  </a:cubicBezTo>
                  <a:cubicBezTo>
                    <a:pt x="5319" y="19288"/>
                    <a:pt x="5296" y="19196"/>
                    <a:pt x="5273" y="19105"/>
                  </a:cubicBezTo>
                  <a:lnTo>
                    <a:pt x="5205" y="18877"/>
                  </a:lnTo>
                  <a:cubicBezTo>
                    <a:pt x="5205" y="18877"/>
                    <a:pt x="5205" y="18854"/>
                    <a:pt x="5205" y="18854"/>
                  </a:cubicBezTo>
                  <a:cubicBezTo>
                    <a:pt x="5228" y="18831"/>
                    <a:pt x="5228" y="18808"/>
                    <a:pt x="5228" y="18763"/>
                  </a:cubicBezTo>
                  <a:cubicBezTo>
                    <a:pt x="5182" y="18603"/>
                    <a:pt x="5114" y="18466"/>
                    <a:pt x="5068" y="18306"/>
                  </a:cubicBezTo>
                  <a:cubicBezTo>
                    <a:pt x="5068" y="18306"/>
                    <a:pt x="5068" y="18283"/>
                    <a:pt x="5068" y="18260"/>
                  </a:cubicBezTo>
                  <a:cubicBezTo>
                    <a:pt x="4999" y="18078"/>
                    <a:pt x="4954" y="17918"/>
                    <a:pt x="4885" y="17735"/>
                  </a:cubicBezTo>
                  <a:cubicBezTo>
                    <a:pt x="4885" y="17690"/>
                    <a:pt x="4862" y="17644"/>
                    <a:pt x="4840" y="17599"/>
                  </a:cubicBezTo>
                  <a:cubicBezTo>
                    <a:pt x="4840" y="17576"/>
                    <a:pt x="4840" y="17576"/>
                    <a:pt x="4840" y="17576"/>
                  </a:cubicBezTo>
                  <a:cubicBezTo>
                    <a:pt x="4840" y="17553"/>
                    <a:pt x="4840" y="17553"/>
                    <a:pt x="4840" y="17530"/>
                  </a:cubicBezTo>
                  <a:cubicBezTo>
                    <a:pt x="4817" y="17462"/>
                    <a:pt x="4794" y="17393"/>
                    <a:pt x="4771" y="17302"/>
                  </a:cubicBezTo>
                  <a:cubicBezTo>
                    <a:pt x="4771" y="17302"/>
                    <a:pt x="4771" y="17302"/>
                    <a:pt x="4771" y="17279"/>
                  </a:cubicBezTo>
                  <a:cubicBezTo>
                    <a:pt x="4748" y="17256"/>
                    <a:pt x="4748" y="17233"/>
                    <a:pt x="4748" y="17210"/>
                  </a:cubicBezTo>
                  <a:cubicBezTo>
                    <a:pt x="4726" y="17119"/>
                    <a:pt x="4680" y="17028"/>
                    <a:pt x="4657" y="16914"/>
                  </a:cubicBezTo>
                  <a:cubicBezTo>
                    <a:pt x="4634" y="16800"/>
                    <a:pt x="4611" y="16686"/>
                    <a:pt x="4566" y="16571"/>
                  </a:cubicBezTo>
                  <a:cubicBezTo>
                    <a:pt x="4543" y="16480"/>
                    <a:pt x="4520" y="16389"/>
                    <a:pt x="4497" y="16297"/>
                  </a:cubicBezTo>
                  <a:cubicBezTo>
                    <a:pt x="4497" y="16275"/>
                    <a:pt x="4474" y="16229"/>
                    <a:pt x="4474" y="16183"/>
                  </a:cubicBezTo>
                  <a:cubicBezTo>
                    <a:pt x="4474" y="16161"/>
                    <a:pt x="4474" y="16138"/>
                    <a:pt x="4474" y="16115"/>
                  </a:cubicBezTo>
                  <a:cubicBezTo>
                    <a:pt x="4452" y="16069"/>
                    <a:pt x="4452" y="16024"/>
                    <a:pt x="4429" y="15978"/>
                  </a:cubicBezTo>
                  <a:cubicBezTo>
                    <a:pt x="4429" y="15932"/>
                    <a:pt x="4406" y="15909"/>
                    <a:pt x="4406" y="15864"/>
                  </a:cubicBezTo>
                  <a:cubicBezTo>
                    <a:pt x="4383" y="15795"/>
                    <a:pt x="4337" y="15704"/>
                    <a:pt x="4315" y="15613"/>
                  </a:cubicBezTo>
                  <a:cubicBezTo>
                    <a:pt x="4269" y="15430"/>
                    <a:pt x="4223" y="15270"/>
                    <a:pt x="4155" y="15088"/>
                  </a:cubicBezTo>
                  <a:cubicBezTo>
                    <a:pt x="4132" y="14951"/>
                    <a:pt x="4086" y="14791"/>
                    <a:pt x="4041" y="14654"/>
                  </a:cubicBezTo>
                  <a:cubicBezTo>
                    <a:pt x="4041" y="14654"/>
                    <a:pt x="4041" y="14631"/>
                    <a:pt x="4041" y="14631"/>
                  </a:cubicBezTo>
                  <a:cubicBezTo>
                    <a:pt x="4018" y="14494"/>
                    <a:pt x="3972" y="14380"/>
                    <a:pt x="3927" y="14266"/>
                  </a:cubicBezTo>
                  <a:cubicBezTo>
                    <a:pt x="3927" y="14220"/>
                    <a:pt x="3904" y="14175"/>
                    <a:pt x="3881" y="14129"/>
                  </a:cubicBezTo>
                  <a:cubicBezTo>
                    <a:pt x="3881" y="14106"/>
                    <a:pt x="3881" y="14083"/>
                    <a:pt x="3858" y="14061"/>
                  </a:cubicBezTo>
                  <a:cubicBezTo>
                    <a:pt x="3858" y="14038"/>
                    <a:pt x="3858" y="14015"/>
                    <a:pt x="3858" y="13992"/>
                  </a:cubicBezTo>
                  <a:cubicBezTo>
                    <a:pt x="3790" y="13787"/>
                    <a:pt x="3744" y="13581"/>
                    <a:pt x="3676" y="13376"/>
                  </a:cubicBezTo>
                  <a:cubicBezTo>
                    <a:pt x="3653" y="13285"/>
                    <a:pt x="3630" y="13170"/>
                    <a:pt x="3607" y="13079"/>
                  </a:cubicBezTo>
                  <a:cubicBezTo>
                    <a:pt x="3607" y="13079"/>
                    <a:pt x="3607" y="13056"/>
                    <a:pt x="3607" y="13056"/>
                  </a:cubicBezTo>
                  <a:cubicBezTo>
                    <a:pt x="3630" y="13033"/>
                    <a:pt x="3630" y="12988"/>
                    <a:pt x="3630" y="12965"/>
                  </a:cubicBezTo>
                  <a:cubicBezTo>
                    <a:pt x="3630" y="12874"/>
                    <a:pt x="3584" y="12782"/>
                    <a:pt x="3561" y="12714"/>
                  </a:cubicBezTo>
                  <a:cubicBezTo>
                    <a:pt x="3539" y="12623"/>
                    <a:pt x="3516" y="12531"/>
                    <a:pt x="3470" y="12463"/>
                  </a:cubicBezTo>
                  <a:lnTo>
                    <a:pt x="3402" y="12257"/>
                  </a:lnTo>
                  <a:cubicBezTo>
                    <a:pt x="3379" y="12166"/>
                    <a:pt x="3356" y="12098"/>
                    <a:pt x="3333" y="12029"/>
                  </a:cubicBezTo>
                  <a:cubicBezTo>
                    <a:pt x="3333" y="12029"/>
                    <a:pt x="3333" y="12029"/>
                    <a:pt x="3333" y="12006"/>
                  </a:cubicBezTo>
                  <a:cubicBezTo>
                    <a:pt x="3310" y="11961"/>
                    <a:pt x="3310" y="11915"/>
                    <a:pt x="3288" y="11869"/>
                  </a:cubicBezTo>
                  <a:cubicBezTo>
                    <a:pt x="3242" y="11732"/>
                    <a:pt x="3196" y="11573"/>
                    <a:pt x="3173" y="11436"/>
                  </a:cubicBezTo>
                  <a:cubicBezTo>
                    <a:pt x="3173" y="11413"/>
                    <a:pt x="3196" y="11367"/>
                    <a:pt x="3196" y="11344"/>
                  </a:cubicBezTo>
                  <a:cubicBezTo>
                    <a:pt x="3196" y="11344"/>
                    <a:pt x="3196" y="11322"/>
                    <a:pt x="3173" y="11322"/>
                  </a:cubicBezTo>
                  <a:cubicBezTo>
                    <a:pt x="3173" y="11230"/>
                    <a:pt x="3128" y="11139"/>
                    <a:pt x="3105" y="11048"/>
                  </a:cubicBezTo>
                  <a:cubicBezTo>
                    <a:pt x="3082" y="10934"/>
                    <a:pt x="3059" y="10819"/>
                    <a:pt x="3014" y="10728"/>
                  </a:cubicBezTo>
                  <a:cubicBezTo>
                    <a:pt x="2945" y="10500"/>
                    <a:pt x="2877" y="10272"/>
                    <a:pt x="2831" y="10043"/>
                  </a:cubicBezTo>
                  <a:cubicBezTo>
                    <a:pt x="2763" y="9815"/>
                    <a:pt x="2694" y="9587"/>
                    <a:pt x="2648" y="9336"/>
                  </a:cubicBezTo>
                  <a:cubicBezTo>
                    <a:pt x="2603" y="9222"/>
                    <a:pt x="2580" y="9108"/>
                    <a:pt x="2557" y="8971"/>
                  </a:cubicBezTo>
                  <a:cubicBezTo>
                    <a:pt x="2534" y="8925"/>
                    <a:pt x="2511" y="8879"/>
                    <a:pt x="2511" y="8811"/>
                  </a:cubicBezTo>
                  <a:cubicBezTo>
                    <a:pt x="2489" y="8742"/>
                    <a:pt x="2466" y="8697"/>
                    <a:pt x="2443" y="8628"/>
                  </a:cubicBezTo>
                  <a:cubicBezTo>
                    <a:pt x="2443" y="8605"/>
                    <a:pt x="2443" y="8605"/>
                    <a:pt x="2420" y="8605"/>
                  </a:cubicBezTo>
                  <a:cubicBezTo>
                    <a:pt x="2397" y="8468"/>
                    <a:pt x="2375" y="8309"/>
                    <a:pt x="2329" y="8172"/>
                  </a:cubicBezTo>
                  <a:cubicBezTo>
                    <a:pt x="2329" y="8035"/>
                    <a:pt x="2283" y="7898"/>
                    <a:pt x="2238" y="7784"/>
                  </a:cubicBezTo>
                  <a:cubicBezTo>
                    <a:pt x="2238" y="7715"/>
                    <a:pt x="2215" y="7670"/>
                    <a:pt x="2215" y="7624"/>
                  </a:cubicBezTo>
                  <a:cubicBezTo>
                    <a:pt x="2192" y="7601"/>
                    <a:pt x="2192" y="7578"/>
                    <a:pt x="2192" y="7555"/>
                  </a:cubicBezTo>
                  <a:cubicBezTo>
                    <a:pt x="2169" y="7533"/>
                    <a:pt x="2169" y="7533"/>
                    <a:pt x="2169" y="7510"/>
                  </a:cubicBezTo>
                  <a:cubicBezTo>
                    <a:pt x="2146" y="7487"/>
                    <a:pt x="2146" y="7487"/>
                    <a:pt x="2123" y="7464"/>
                  </a:cubicBezTo>
                  <a:cubicBezTo>
                    <a:pt x="2101" y="7396"/>
                    <a:pt x="2078" y="7304"/>
                    <a:pt x="2055" y="7213"/>
                  </a:cubicBezTo>
                  <a:cubicBezTo>
                    <a:pt x="2009" y="7099"/>
                    <a:pt x="1986" y="6985"/>
                    <a:pt x="1964" y="6871"/>
                  </a:cubicBezTo>
                  <a:cubicBezTo>
                    <a:pt x="1941" y="6802"/>
                    <a:pt x="1918" y="6711"/>
                    <a:pt x="1895" y="6642"/>
                  </a:cubicBezTo>
                  <a:cubicBezTo>
                    <a:pt x="1895" y="6642"/>
                    <a:pt x="1895" y="6620"/>
                    <a:pt x="1895" y="6620"/>
                  </a:cubicBezTo>
                  <a:cubicBezTo>
                    <a:pt x="1872" y="6528"/>
                    <a:pt x="1850" y="6414"/>
                    <a:pt x="1827" y="6323"/>
                  </a:cubicBezTo>
                  <a:cubicBezTo>
                    <a:pt x="1804" y="6232"/>
                    <a:pt x="1781" y="6140"/>
                    <a:pt x="1758" y="6072"/>
                  </a:cubicBezTo>
                  <a:cubicBezTo>
                    <a:pt x="1735" y="5980"/>
                    <a:pt x="1713" y="5889"/>
                    <a:pt x="1690" y="5821"/>
                  </a:cubicBezTo>
                  <a:lnTo>
                    <a:pt x="1644" y="5684"/>
                  </a:lnTo>
                  <a:cubicBezTo>
                    <a:pt x="1644" y="5638"/>
                    <a:pt x="1644" y="5615"/>
                    <a:pt x="1621" y="5570"/>
                  </a:cubicBezTo>
                  <a:cubicBezTo>
                    <a:pt x="1621" y="5547"/>
                    <a:pt x="1598" y="5524"/>
                    <a:pt x="1576" y="5524"/>
                  </a:cubicBezTo>
                  <a:cubicBezTo>
                    <a:pt x="1576" y="5455"/>
                    <a:pt x="1553" y="5410"/>
                    <a:pt x="1530" y="5341"/>
                  </a:cubicBezTo>
                  <a:cubicBezTo>
                    <a:pt x="1484" y="5136"/>
                    <a:pt x="1439" y="4953"/>
                    <a:pt x="1393" y="4748"/>
                  </a:cubicBezTo>
                  <a:cubicBezTo>
                    <a:pt x="1370" y="4634"/>
                    <a:pt x="1347" y="4520"/>
                    <a:pt x="1302" y="4406"/>
                  </a:cubicBezTo>
                  <a:cubicBezTo>
                    <a:pt x="1279" y="4337"/>
                    <a:pt x="1279" y="4246"/>
                    <a:pt x="1256" y="4177"/>
                  </a:cubicBezTo>
                  <a:cubicBezTo>
                    <a:pt x="1256" y="4154"/>
                    <a:pt x="1233" y="4109"/>
                    <a:pt x="1233" y="4086"/>
                  </a:cubicBezTo>
                  <a:cubicBezTo>
                    <a:pt x="1217" y="4053"/>
                    <a:pt x="1200" y="4031"/>
                    <a:pt x="1174" y="4031"/>
                  </a:cubicBezTo>
                  <a:cubicBezTo>
                    <a:pt x="1165" y="4031"/>
                    <a:pt x="1154" y="4034"/>
                    <a:pt x="1142" y="4040"/>
                  </a:cubicBezTo>
                  <a:cubicBezTo>
                    <a:pt x="1073" y="3835"/>
                    <a:pt x="1028" y="3629"/>
                    <a:pt x="982" y="3401"/>
                  </a:cubicBezTo>
                  <a:cubicBezTo>
                    <a:pt x="914" y="3173"/>
                    <a:pt x="845" y="2922"/>
                    <a:pt x="800" y="2671"/>
                  </a:cubicBezTo>
                  <a:cubicBezTo>
                    <a:pt x="777" y="2580"/>
                    <a:pt x="731" y="2488"/>
                    <a:pt x="708" y="2374"/>
                  </a:cubicBezTo>
                  <a:cubicBezTo>
                    <a:pt x="685" y="2328"/>
                    <a:pt x="685" y="2260"/>
                    <a:pt x="663" y="2214"/>
                  </a:cubicBezTo>
                  <a:cubicBezTo>
                    <a:pt x="640" y="2146"/>
                    <a:pt x="640" y="2077"/>
                    <a:pt x="617" y="2032"/>
                  </a:cubicBezTo>
                  <a:cubicBezTo>
                    <a:pt x="594" y="2009"/>
                    <a:pt x="571" y="1986"/>
                    <a:pt x="548" y="1986"/>
                  </a:cubicBezTo>
                  <a:cubicBezTo>
                    <a:pt x="526" y="1918"/>
                    <a:pt x="503" y="1849"/>
                    <a:pt x="503" y="1758"/>
                  </a:cubicBezTo>
                  <a:cubicBezTo>
                    <a:pt x="503" y="1781"/>
                    <a:pt x="503" y="1781"/>
                    <a:pt x="503" y="1781"/>
                  </a:cubicBezTo>
                  <a:cubicBezTo>
                    <a:pt x="480" y="1689"/>
                    <a:pt x="457" y="1621"/>
                    <a:pt x="434" y="1530"/>
                  </a:cubicBezTo>
                  <a:cubicBezTo>
                    <a:pt x="434" y="1438"/>
                    <a:pt x="412" y="1347"/>
                    <a:pt x="389" y="1256"/>
                  </a:cubicBezTo>
                  <a:cubicBezTo>
                    <a:pt x="366" y="1073"/>
                    <a:pt x="320" y="890"/>
                    <a:pt x="275" y="708"/>
                  </a:cubicBezTo>
                  <a:cubicBezTo>
                    <a:pt x="275" y="731"/>
                    <a:pt x="275" y="731"/>
                    <a:pt x="275" y="731"/>
                  </a:cubicBezTo>
                  <a:cubicBezTo>
                    <a:pt x="252" y="617"/>
                    <a:pt x="229" y="502"/>
                    <a:pt x="206" y="388"/>
                  </a:cubicBezTo>
                  <a:cubicBezTo>
                    <a:pt x="183" y="274"/>
                    <a:pt x="138" y="137"/>
                    <a:pt x="115" y="23"/>
                  </a:cubicBezTo>
                  <a:cubicBezTo>
                    <a:pt x="92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6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6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6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6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6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6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6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6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6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6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6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6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6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6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6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6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6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6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6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6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6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6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6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6" name="Google Shape;3566;p16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7" name="Google Shape;3567;p16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6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6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6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6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6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6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6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6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6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6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6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6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6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6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6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6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6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6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6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6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1" name="Google Shape;3591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2" name="Google Shape;3592;p16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6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6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5" name="Google Shape;3595;p16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6" name="Google Shape;3596;p16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6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6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9" name="Google Shape;3599;p16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0" name="Google Shape;3600;p16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1" name="Google Shape;3601;p16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2" name="Google Shape;3602;p16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3" name="Google Shape;3603;p16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04" name="Google Shape;3604;p16"/>
          <p:cNvGrpSpPr/>
          <p:nvPr/>
        </p:nvGrpSpPr>
        <p:grpSpPr>
          <a:xfrm flipH="1">
            <a:off x="919172" y="4865394"/>
            <a:ext cx="1426017" cy="1500029"/>
            <a:chOff x="-818813" y="1823137"/>
            <a:chExt cx="1579734" cy="1657613"/>
          </a:xfrm>
        </p:grpSpPr>
        <p:sp>
          <p:nvSpPr>
            <p:cNvPr id="3605" name="Google Shape;3605;p16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6" name="Google Shape;3606;p16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7" name="Google Shape;3607;p16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8" name="Google Shape;3608;p16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9" name="Google Shape;3609;p16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6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6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6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6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6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6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6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7" name="Google Shape;3617;p16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8" name="Google Shape;3618;p16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6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6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6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6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6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6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6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6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6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6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6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6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6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6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6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6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6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6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6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6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6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6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6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6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6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6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5" name="Google Shape;3645;p16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6" name="Google Shape;3646;p16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6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6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6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6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6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6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6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4" name="Google Shape;3654;p16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5" name="Google Shape;3655;p16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6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6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6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6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6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6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6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6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6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6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6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67" name="Google Shape;3667;p16"/>
          <p:cNvGrpSpPr/>
          <p:nvPr/>
        </p:nvGrpSpPr>
        <p:grpSpPr>
          <a:xfrm rot="5400000">
            <a:off x="11208972" y="297544"/>
            <a:ext cx="521341" cy="570989"/>
            <a:chOff x="818450" y="719950"/>
            <a:chExt cx="162075" cy="177950"/>
          </a:xfrm>
        </p:grpSpPr>
        <p:sp>
          <p:nvSpPr>
            <p:cNvPr id="3668" name="Google Shape;3668;p16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6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6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1" name="Google Shape;3671;p16"/>
          <p:cNvGrpSpPr/>
          <p:nvPr/>
        </p:nvGrpSpPr>
        <p:grpSpPr>
          <a:xfrm rot="-350702" flipH="1">
            <a:off x="128218" y="4157246"/>
            <a:ext cx="438430" cy="565111"/>
            <a:chOff x="3526675" y="707075"/>
            <a:chExt cx="187750" cy="241400"/>
          </a:xfrm>
        </p:grpSpPr>
        <p:sp>
          <p:nvSpPr>
            <p:cNvPr id="3672" name="Google Shape;3672;p16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75" name="Google Shape;3675;p16"/>
          <p:cNvSpPr/>
          <p:nvPr/>
        </p:nvSpPr>
        <p:spPr>
          <a:xfrm rot="-1258828" flipH="1">
            <a:off x="8629067" y="64012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6" name="Google Shape;3676;p16"/>
          <p:cNvSpPr/>
          <p:nvPr/>
        </p:nvSpPr>
        <p:spPr>
          <a:xfrm flipH="1">
            <a:off x="9265251" y="11474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7" name="Google Shape;3677;p16"/>
          <p:cNvSpPr/>
          <p:nvPr/>
        </p:nvSpPr>
        <p:spPr>
          <a:xfrm flipH="1">
            <a:off x="11366238" y="38271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8" name="Google Shape;3678;p16"/>
          <p:cNvSpPr/>
          <p:nvPr/>
        </p:nvSpPr>
        <p:spPr>
          <a:xfrm rot="690445" flipH="1">
            <a:off x="2797274" y="5541673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9" name="Google Shape;3679;p16"/>
          <p:cNvSpPr/>
          <p:nvPr/>
        </p:nvSpPr>
        <p:spPr>
          <a:xfrm flipH="1">
            <a:off x="3258994" y="10865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80" name="Google Shape;3680;p16"/>
          <p:cNvGrpSpPr/>
          <p:nvPr/>
        </p:nvGrpSpPr>
        <p:grpSpPr>
          <a:xfrm rot="-3230776" flipH="1">
            <a:off x="586579" y="549200"/>
            <a:ext cx="665187" cy="712645"/>
            <a:chOff x="539500" y="356300"/>
            <a:chExt cx="347201" cy="372894"/>
          </a:xfrm>
        </p:grpSpPr>
        <p:sp>
          <p:nvSpPr>
            <p:cNvPr id="3681" name="Google Shape;3681;p16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92" name="Google Shape;3692;p16"/>
          <p:cNvGrpSpPr/>
          <p:nvPr/>
        </p:nvGrpSpPr>
        <p:grpSpPr>
          <a:xfrm rot="1687898" flipH="1">
            <a:off x="11065746" y="5855408"/>
            <a:ext cx="454944" cy="557843"/>
            <a:chOff x="2019050" y="1133325"/>
            <a:chExt cx="153525" cy="187750"/>
          </a:xfrm>
        </p:grpSpPr>
        <p:sp>
          <p:nvSpPr>
            <p:cNvPr id="3693" name="Google Shape;3693;p16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97" name="Google Shape;3697;p16"/>
          <p:cNvSpPr/>
          <p:nvPr/>
        </p:nvSpPr>
        <p:spPr>
          <a:xfrm flipH="1">
            <a:off x="5057752" y="6419180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98" name="Google Shape;3698;p16"/>
          <p:cNvSpPr/>
          <p:nvPr/>
        </p:nvSpPr>
        <p:spPr>
          <a:xfrm flipH="1">
            <a:off x="569016" y="26438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CUSTOM_6"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17"/>
          <p:cNvSpPr/>
          <p:nvPr/>
        </p:nvSpPr>
        <p:spPr>
          <a:xfrm rot="10800000" flipH="1">
            <a:off x="9720026" y="-790478"/>
            <a:ext cx="2986726" cy="3531300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704" name="Google Shape;3704;p17"/>
          <p:cNvSpPr/>
          <p:nvPr/>
        </p:nvSpPr>
        <p:spPr>
          <a:xfrm rot="10800000" flipH="1">
            <a:off x="-1113504" y="4551450"/>
            <a:ext cx="3707904" cy="3513300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3705" name="Google Shape;37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6" name="Google Shape;3706;p17"/>
          <p:cNvGrpSpPr/>
          <p:nvPr/>
        </p:nvGrpSpPr>
        <p:grpSpPr>
          <a:xfrm rot="8949076">
            <a:off x="305300" y="4565047"/>
            <a:ext cx="268279" cy="417464"/>
            <a:chOff x="1036425" y="2562175"/>
            <a:chExt cx="119850" cy="186050"/>
          </a:xfrm>
        </p:grpSpPr>
        <p:sp>
          <p:nvSpPr>
            <p:cNvPr id="3707" name="Google Shape;3707;p17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8" name="Google Shape;3708;p17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9" name="Google Shape;3709;p17"/>
          <p:cNvGrpSpPr/>
          <p:nvPr/>
        </p:nvGrpSpPr>
        <p:grpSpPr>
          <a:xfrm rot="-6298890">
            <a:off x="262463" y="5627360"/>
            <a:ext cx="1212504" cy="1024518"/>
            <a:chOff x="6536750" y="766975"/>
            <a:chExt cx="776100" cy="657400"/>
          </a:xfrm>
        </p:grpSpPr>
        <p:sp>
          <p:nvSpPr>
            <p:cNvPr id="3710" name="Google Shape;3710;p1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3" name="Google Shape;3723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4" name="Google Shape;3724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5" name="Google Shape;3785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6" name="Google Shape;3786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0" name="Google Shape;3810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1" name="Google Shape;3811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4" name="Google Shape;3814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5" name="Google Shape;3815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8" name="Google Shape;381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9" name="Google Shape;3819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2" name="Google Shape;3822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3" name="Google Shape;3823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4" name="Google Shape;3824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5" name="Google Shape;3825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6" name="Google Shape;3826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7" name="Google Shape;3827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8" name="Google Shape;3828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9" name="Google Shape;3829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0" name="Google Shape;3830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1" name="Google Shape;3831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2" name="Google Shape;3832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3" name="Google Shape;3833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4" name="Google Shape;3834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5" name="Google Shape;3835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6" name="Google Shape;3836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7" name="Google Shape;3837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8" name="Google Shape;3838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9" name="Google Shape;3839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0" name="Google Shape;3840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1" name="Google Shape;3841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2" name="Google Shape;3842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3" name="Google Shape;3843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4" name="Google Shape;3844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5" name="Google Shape;3845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6" name="Google Shape;3846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7" name="Google Shape;3847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8" name="Google Shape;3848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9" name="Google Shape;3849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0" name="Google Shape;3850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1" name="Google Shape;3851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2" name="Google Shape;3852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3" name="Google Shape;3853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4" name="Google Shape;3854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5" name="Google Shape;3855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6" name="Google Shape;3856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7" name="Google Shape;3857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8" name="Google Shape;3858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9" name="Google Shape;3859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0" name="Google Shape;3860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1" name="Google Shape;3861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2" name="Google Shape;3862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3" name="Google Shape;3863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4" name="Google Shape;3864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5" name="Google Shape;3865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6" name="Google Shape;3866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7" name="Google Shape;3867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8" name="Google Shape;3868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9" name="Google Shape;3869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0" name="Google Shape;3870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1" name="Google Shape;3871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2" name="Google Shape;3872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3" name="Google Shape;3873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4" name="Google Shape;3874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5" name="Google Shape;3875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6" name="Google Shape;3876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7" name="Google Shape;3877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8" name="Google Shape;3878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9" name="Google Shape;3879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0" name="Google Shape;3880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1" name="Google Shape;3881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2" name="Google Shape;3882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7" name="Google Shape;3887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8" name="Google Shape;3888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89" name="Google Shape;3889;p17"/>
          <p:cNvGrpSpPr/>
          <p:nvPr/>
        </p:nvGrpSpPr>
        <p:grpSpPr>
          <a:xfrm rot="-2700000" flipH="1">
            <a:off x="10960688" y="319269"/>
            <a:ext cx="973890" cy="1521076"/>
            <a:chOff x="231900" y="729199"/>
            <a:chExt cx="1185086" cy="1846354"/>
          </a:xfrm>
        </p:grpSpPr>
        <p:sp>
          <p:nvSpPr>
            <p:cNvPr id="3890" name="Google Shape;3890;p1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3" name="Google Shape;3893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4" name="Google Shape;3894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5" name="Google Shape;3895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7" name="Google Shape;3897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8" name="Google Shape;3898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3" name="Google Shape;3903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4" name="Google Shape;3904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5" name="Google Shape;3905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6" name="Google Shape;3906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7" name="Google Shape;3907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8" name="Google Shape;3908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9" name="Google Shape;3909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0" name="Google Shape;3910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1" name="Google Shape;3911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2" name="Google Shape;3912;p1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3" name="Google Shape;3913;p1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4" name="Google Shape;3914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5" name="Google Shape;3915;p1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6" name="Google Shape;3916;p1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7" name="Google Shape;3917;p1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8" name="Google Shape;3918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9" name="Google Shape;3919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0" name="Google Shape;3920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1" name="Google Shape;3921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2" name="Google Shape;3922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3" name="Google Shape;3923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4" name="Google Shape;3924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5" name="Google Shape;3925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6" name="Google Shape;3926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7" name="Google Shape;3927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8" name="Google Shape;3928;p1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9" name="Google Shape;3929;p1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0" name="Google Shape;3930;p1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1" name="Google Shape;3931;p1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2" name="Google Shape;3932;p1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3" name="Google Shape;3933;p1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4" name="Google Shape;3934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5" name="Google Shape;3935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6" name="Google Shape;3936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7" name="Google Shape;3937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8" name="Google Shape;3938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9" name="Google Shape;3939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0" name="Google Shape;3940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1" name="Google Shape;3941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2" name="Google Shape;3942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3" name="Google Shape;3943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4" name="Google Shape;3944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5" name="Google Shape;3945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6" name="Google Shape;3946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7" name="Google Shape;3947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8" name="Google Shape;3948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9" name="Google Shape;3949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0" name="Google Shape;3950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1" name="Google Shape;3951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2" name="Google Shape;3952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3" name="Google Shape;3953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4" name="Google Shape;3954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5" name="Google Shape;3955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6" name="Google Shape;3956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7" name="Google Shape;3957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8" name="Google Shape;3958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9" name="Google Shape;3959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0" name="Google Shape;3960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1" name="Google Shape;3961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2" name="Google Shape;3962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3" name="Google Shape;3963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4" name="Google Shape;3964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5" name="Google Shape;3965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6" name="Google Shape;3966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7" name="Google Shape;3967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8" name="Google Shape;3968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9" name="Google Shape;3969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0" name="Google Shape;3970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1" name="Google Shape;3971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2" name="Google Shape;3972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3" name="Google Shape;3973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4" name="Google Shape;3974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5" name="Google Shape;3975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6" name="Google Shape;3976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7" name="Google Shape;3977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8" name="Google Shape;3978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9" name="Google Shape;3979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0" name="Google Shape;3980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1" name="Google Shape;3981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2" name="Google Shape;3982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3" name="Google Shape;3983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4" name="Google Shape;3984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5" name="Google Shape;3985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6" name="Google Shape;3986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7" name="Google Shape;3987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8" name="Google Shape;3988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9" name="Google Shape;3989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0" name="Google Shape;3990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1" name="Google Shape;3991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2" name="Google Shape;3992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3" name="Google Shape;3993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4" name="Google Shape;3994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5" name="Google Shape;3995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6" name="Google Shape;3996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7" name="Google Shape;3997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9" name="Google Shape;3999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0" name="Google Shape;4000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1" name="Google Shape;4001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2" name="Google Shape;4002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3" name="Google Shape;4003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4" name="Google Shape;4004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5" name="Google Shape;4005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6" name="Google Shape;4006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7" name="Google Shape;4007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8" name="Google Shape;4008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9" name="Google Shape;4009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0" name="Google Shape;4010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1" name="Google Shape;4011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2" name="Google Shape;4012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3" name="Google Shape;4013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4" name="Google Shape;4014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5" name="Google Shape;4015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6" name="Google Shape;4016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7" name="Google Shape;4017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8" name="Google Shape;4018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9" name="Google Shape;4019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0" name="Google Shape;4020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1" name="Google Shape;4021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2" name="Google Shape;4022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3" name="Google Shape;4023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4" name="Google Shape;4024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5" name="Google Shape;4025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6" name="Google Shape;4026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7" name="Google Shape;4027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8" name="Google Shape;4028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9" name="Google Shape;4029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0" name="Google Shape;4030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1" name="Google Shape;4031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2" name="Google Shape;4032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3" name="Google Shape;4033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4" name="Google Shape;4034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5" name="Google Shape;4035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6" name="Google Shape;4036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7" name="Google Shape;4037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8" name="Google Shape;4038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9" name="Google Shape;4039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0" name="Google Shape;4040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1" name="Google Shape;4041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2" name="Google Shape;4042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3" name="Google Shape;4043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4" name="Google Shape;4044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5" name="Google Shape;4045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6" name="Google Shape;4046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7" name="Google Shape;4047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8" name="Google Shape;4048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9" name="Google Shape;4049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0" name="Google Shape;4050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1" name="Google Shape;4051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2" name="Google Shape;4052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3" name="Google Shape;4053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4" name="Google Shape;4054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5" name="Google Shape;4055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6" name="Google Shape;4056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7" name="Google Shape;4057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58" name="Google Shape;4058;p17"/>
          <p:cNvGrpSpPr/>
          <p:nvPr/>
        </p:nvGrpSpPr>
        <p:grpSpPr>
          <a:xfrm rot="10109270">
            <a:off x="11465485" y="2451657"/>
            <a:ext cx="438429" cy="565108"/>
            <a:chOff x="3526675" y="707075"/>
            <a:chExt cx="187750" cy="241400"/>
          </a:xfrm>
        </p:grpSpPr>
        <p:sp>
          <p:nvSpPr>
            <p:cNvPr id="4059" name="Google Shape;4059;p17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0" name="Google Shape;4060;p17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1" name="Google Shape;4061;p17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62" name="Google Shape;4062;p17"/>
          <p:cNvGrpSpPr/>
          <p:nvPr/>
        </p:nvGrpSpPr>
        <p:grpSpPr>
          <a:xfrm rot="3230776">
            <a:off x="10973579" y="5951767"/>
            <a:ext cx="665187" cy="712645"/>
            <a:chOff x="539500" y="356300"/>
            <a:chExt cx="347201" cy="372894"/>
          </a:xfrm>
        </p:grpSpPr>
        <p:sp>
          <p:nvSpPr>
            <p:cNvPr id="4063" name="Google Shape;4063;p17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4" name="Google Shape;4064;p17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5" name="Google Shape;4065;p17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6" name="Google Shape;4066;p17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7" name="Google Shape;4067;p17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8" name="Google Shape;4068;p17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9" name="Google Shape;4069;p17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0" name="Google Shape;4070;p17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1" name="Google Shape;4071;p17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2" name="Google Shape;4072;p17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3" name="Google Shape;4073;p17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74" name="Google Shape;4074;p17"/>
          <p:cNvGrpSpPr/>
          <p:nvPr/>
        </p:nvGrpSpPr>
        <p:grpSpPr>
          <a:xfrm rot="-1687898">
            <a:off x="321838" y="524275"/>
            <a:ext cx="454944" cy="557843"/>
            <a:chOff x="2019050" y="1133325"/>
            <a:chExt cx="153525" cy="187750"/>
          </a:xfrm>
        </p:grpSpPr>
        <p:sp>
          <p:nvSpPr>
            <p:cNvPr id="4075" name="Google Shape;4075;p1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6" name="Google Shape;4076;p1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7" name="Google Shape;4077;p1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8" name="Google Shape;4078;p1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79" name="Google Shape;4079;p17"/>
          <p:cNvSpPr/>
          <p:nvPr/>
        </p:nvSpPr>
        <p:spPr>
          <a:xfrm>
            <a:off x="217524" y="27408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0" name="Google Shape;4080;p17"/>
          <p:cNvSpPr/>
          <p:nvPr/>
        </p:nvSpPr>
        <p:spPr>
          <a:xfrm>
            <a:off x="1970494" y="2775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1" name="Google Shape;4081;p17"/>
          <p:cNvSpPr/>
          <p:nvPr/>
        </p:nvSpPr>
        <p:spPr>
          <a:xfrm rot="-2332220">
            <a:off x="3670633" y="6361761"/>
            <a:ext cx="451576" cy="14751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2" name="Google Shape;4082;p17"/>
          <p:cNvSpPr/>
          <p:nvPr/>
        </p:nvSpPr>
        <p:spPr>
          <a:xfrm rot="1327221">
            <a:off x="11563226" y="4438725"/>
            <a:ext cx="451577" cy="147520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3" name="Google Shape;4083;p17"/>
          <p:cNvSpPr/>
          <p:nvPr/>
        </p:nvSpPr>
        <p:spPr>
          <a:xfrm>
            <a:off x="7771508" y="64015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4" name="Google Shape;4084;p17"/>
          <p:cNvSpPr/>
          <p:nvPr/>
        </p:nvSpPr>
        <p:spPr>
          <a:xfrm>
            <a:off x="8052160" y="1968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CUSTOM_12_1">
    <p:spTree>
      <p:nvGrpSpPr>
        <p:cNvPr id="1" name="Shape 5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" name="Google Shape;5735;p22"/>
          <p:cNvSpPr/>
          <p:nvPr/>
        </p:nvSpPr>
        <p:spPr>
          <a:xfrm rot="783723">
            <a:off x="10182742" y="4368733"/>
            <a:ext cx="2986646" cy="3531207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736" name="Google Shape;5736;p22"/>
          <p:cNvSpPr/>
          <p:nvPr/>
        </p:nvSpPr>
        <p:spPr>
          <a:xfrm>
            <a:off x="-541808" y="-416539"/>
            <a:ext cx="2483009" cy="2733933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5737" name="Google Shape;573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8" name="Google Shape;5738;p22"/>
          <p:cNvGrpSpPr/>
          <p:nvPr/>
        </p:nvGrpSpPr>
        <p:grpSpPr>
          <a:xfrm>
            <a:off x="11023587" y="5740541"/>
            <a:ext cx="994281" cy="1042300"/>
            <a:chOff x="6290250" y="1718800"/>
            <a:chExt cx="911325" cy="952975"/>
          </a:xfrm>
        </p:grpSpPr>
        <p:sp>
          <p:nvSpPr>
            <p:cNvPr id="5739" name="Google Shape;5739;p22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0" name="Google Shape;5740;p22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1" name="Google Shape;5741;p22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2" name="Google Shape;5742;p22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3" name="Google Shape;5743;p22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4" name="Google Shape;5744;p22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5" name="Google Shape;5745;p22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6" name="Google Shape;5746;p22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7" name="Google Shape;5747;p22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8" name="Google Shape;5748;p22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9" name="Google Shape;5749;p22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0" name="Google Shape;5750;p22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1" name="Google Shape;5751;p22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2" name="Google Shape;5752;p22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3" name="Google Shape;5753;p22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4" name="Google Shape;5754;p22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5" name="Google Shape;5755;p22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6" name="Google Shape;5756;p22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7" name="Google Shape;5757;p22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8" name="Google Shape;5758;p22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9" name="Google Shape;5759;p22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0" name="Google Shape;5760;p22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1" name="Google Shape;5761;p22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2" name="Google Shape;5762;p22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3" name="Google Shape;5763;p22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4" name="Google Shape;5764;p22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5" name="Google Shape;5765;p22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6" name="Google Shape;5766;p22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7" name="Google Shape;5767;p22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8" name="Google Shape;5768;p22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9" name="Google Shape;5769;p22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0" name="Google Shape;5770;p22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1" name="Google Shape;5771;p22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2" name="Google Shape;5772;p22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3" name="Google Shape;5773;p22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4" name="Google Shape;5774;p22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5" name="Google Shape;5775;p22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6" name="Google Shape;5776;p22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7" name="Google Shape;5777;p22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8" name="Google Shape;5778;p22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9" name="Google Shape;5779;p22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0" name="Google Shape;5780;p22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1" name="Google Shape;5781;p22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2" name="Google Shape;5782;p22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3" name="Google Shape;5783;p22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4" name="Google Shape;5784;p22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5" name="Google Shape;5785;p22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6" name="Google Shape;5786;p22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7" name="Google Shape;5787;p22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8" name="Google Shape;5788;p22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9" name="Google Shape;5789;p22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0" name="Google Shape;5790;p22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1" name="Google Shape;5791;p22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2" name="Google Shape;5792;p22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3" name="Google Shape;5793;p22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4" name="Google Shape;5794;p22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5" name="Google Shape;5795;p22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6" name="Google Shape;5796;p22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7" name="Google Shape;5797;p22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8" name="Google Shape;5798;p22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9" name="Google Shape;5799;p22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0" name="Google Shape;5800;p22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1" name="Google Shape;5801;p22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2" name="Google Shape;5802;p22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3" name="Google Shape;5803;p22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4" name="Google Shape;5804;p22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5" name="Google Shape;5805;p22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6" name="Google Shape;5806;p22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7" name="Google Shape;5807;p22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8" name="Google Shape;5808;p22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9" name="Google Shape;5809;p22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0" name="Google Shape;5810;p22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1" name="Google Shape;5811;p22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2" name="Google Shape;5812;p22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3" name="Google Shape;5813;p22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4" name="Google Shape;5814;p22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5" name="Google Shape;5815;p22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6" name="Google Shape;5816;p22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7" name="Google Shape;5817;p22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8" name="Google Shape;5818;p22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9" name="Google Shape;5819;p22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0" name="Google Shape;5820;p22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1" name="Google Shape;5821;p22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2" name="Google Shape;5822;p22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3" name="Google Shape;5823;p22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4" name="Google Shape;5824;p22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5" name="Google Shape;5825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6" name="Google Shape;5826;p22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7" name="Google Shape;5827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8" name="Google Shape;5828;p22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9" name="Google Shape;5829;p22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0" name="Google Shape;5830;p22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1" name="Google Shape;5831;p22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2" name="Google Shape;5832;p22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3" name="Google Shape;5833;p22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4" name="Google Shape;5834;p22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5" name="Google Shape;5835;p22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6" name="Google Shape;5836;p22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7" name="Google Shape;5837;p22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8" name="Google Shape;5838;p22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9" name="Google Shape;5839;p22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0" name="Google Shape;5840;p22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1" name="Google Shape;5841;p22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2" name="Google Shape;5842;p22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3" name="Google Shape;5843;p22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4" name="Google Shape;5844;p22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5" name="Google Shape;5845;p22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6" name="Google Shape;5846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7" name="Google Shape;5847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8" name="Google Shape;5848;p22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9" name="Google Shape;5849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0" name="Google Shape;5850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1" name="Google Shape;5851;p22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2" name="Google Shape;5852;p22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3" name="Google Shape;5853;p22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4" name="Google Shape;5854;p22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5" name="Google Shape;5855;p22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6" name="Google Shape;5856;p22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7" name="Google Shape;5857;p22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8" name="Google Shape;5858;p22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9" name="Google Shape;5859;p22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0" name="Google Shape;5860;p22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1" name="Google Shape;5861;p22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2" name="Google Shape;5862;p22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3" name="Google Shape;5863;p22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4" name="Google Shape;5864;p22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5" name="Google Shape;5865;p22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6" name="Google Shape;5866;p22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7" name="Google Shape;5867;p22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8" name="Google Shape;5868;p22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9" name="Google Shape;5869;p22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0" name="Google Shape;5870;p22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1" name="Google Shape;5871;p22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2" name="Google Shape;5872;p22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3" name="Google Shape;5873;p22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4" name="Google Shape;5874;p22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5" name="Google Shape;5875;p22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6" name="Google Shape;5876;p22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7" name="Google Shape;5877;p22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8" name="Google Shape;5878;p22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9" name="Google Shape;5879;p22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0" name="Google Shape;5880;p22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1" name="Google Shape;5881;p22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2" name="Google Shape;5882;p22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3" name="Google Shape;5883;p22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4" name="Google Shape;5884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5" name="Google Shape;5885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6" name="Google Shape;5886;p22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7" name="Google Shape;5887;p22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8" name="Google Shape;5888;p22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9" name="Google Shape;5889;p22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0" name="Google Shape;5890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1" name="Google Shape;5891;p22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2" name="Google Shape;5892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3" name="Google Shape;5893;p22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4" name="Google Shape;5894;p22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5" name="Google Shape;5895;p22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6" name="Google Shape;5896;p22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7" name="Google Shape;5897;p22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8" name="Google Shape;5898;p22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9" name="Google Shape;5899;p22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0" name="Google Shape;5900;p22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1" name="Google Shape;5901;p22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2" name="Google Shape;5902;p22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3" name="Google Shape;5903;p22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4" name="Google Shape;5904;p22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5" name="Google Shape;5905;p22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6" name="Google Shape;5906;p22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7" name="Google Shape;5907;p22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8" name="Google Shape;5908;p22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9" name="Google Shape;5909;p22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0" name="Google Shape;5910;p22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1" name="Google Shape;5911;p22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2" name="Google Shape;5912;p22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3" name="Google Shape;5913;p22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4" name="Google Shape;5914;p22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5" name="Google Shape;5915;p22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6" name="Google Shape;5916;p22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7" name="Google Shape;5917;p22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8" name="Google Shape;5918;p22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9" name="Google Shape;5919;p22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0" name="Google Shape;5920;p22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1" name="Google Shape;5921;p22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2" name="Google Shape;5922;p22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3" name="Google Shape;5923;p22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4" name="Google Shape;5924;p22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5" name="Google Shape;5925;p22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6" name="Google Shape;5926;p22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7" name="Google Shape;5927;p22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8" name="Google Shape;5928;p22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9" name="Google Shape;5929;p22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0" name="Google Shape;5930;p22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1" name="Google Shape;5931;p22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2" name="Google Shape;5932;p22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3" name="Google Shape;5933;p22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4" name="Google Shape;5934;p22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5" name="Google Shape;5935;p22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6" name="Google Shape;5936;p22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7" name="Google Shape;5937;p22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8" name="Google Shape;5938;p22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9" name="Google Shape;5939;p22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0" name="Google Shape;5940;p22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1" name="Google Shape;5941;p22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2" name="Google Shape;5942;p22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3" name="Google Shape;5943;p22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4" name="Google Shape;5944;p22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5" name="Google Shape;5945;p22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6" name="Google Shape;5946;p22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7" name="Google Shape;5947;p22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8" name="Google Shape;5948;p22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9" name="Google Shape;5949;p22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0" name="Google Shape;5950;p22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1" name="Google Shape;5951;p22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2" name="Google Shape;5952;p22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3" name="Google Shape;5953;p22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4" name="Google Shape;5954;p22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5" name="Google Shape;5955;p22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6" name="Google Shape;5956;p22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7" name="Google Shape;5957;p22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8" name="Google Shape;5958;p22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9" name="Google Shape;5959;p22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0" name="Google Shape;5960;p22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1" name="Google Shape;5961;p22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2" name="Google Shape;5962;p22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3" name="Google Shape;5963;p22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4" name="Google Shape;5964;p22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5" name="Google Shape;5965;p22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6" name="Google Shape;5966;p22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7" name="Google Shape;5967;p22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8" name="Google Shape;5968;p22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9" name="Google Shape;5969;p22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0" name="Google Shape;5970;p22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1" name="Google Shape;5971;p22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2" name="Google Shape;5972;p22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3" name="Google Shape;5973;p22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4" name="Google Shape;5974;p22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5" name="Google Shape;5975;p22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6" name="Google Shape;5976;p22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7" name="Google Shape;5977;p22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8" name="Google Shape;5978;p22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9" name="Google Shape;5979;p22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0" name="Google Shape;5980;p22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1" name="Google Shape;5981;p22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2" name="Google Shape;5982;p22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3" name="Google Shape;5983;p22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4" name="Google Shape;5984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5" name="Google Shape;5985;p22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6" name="Google Shape;5986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7" name="Google Shape;5987;p22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8" name="Google Shape;5988;p22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9" name="Google Shape;5989;p22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0" name="Google Shape;5990;p22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1" name="Google Shape;5991;p22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2" name="Google Shape;5992;p22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3" name="Google Shape;5993;p22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4" name="Google Shape;5994;p22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5" name="Google Shape;5995;p22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6" name="Google Shape;5996;p22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7" name="Google Shape;5997;p22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8" name="Google Shape;5998;p22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9" name="Google Shape;5999;p22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0" name="Google Shape;6000;p22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1" name="Google Shape;6001;p22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2" name="Google Shape;6002;p22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3" name="Google Shape;6003;p22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4" name="Google Shape;6004;p22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5" name="Google Shape;6005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6" name="Google Shape;6006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7" name="Google Shape;6007;p22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8" name="Google Shape;6008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9" name="Google Shape;6009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0" name="Google Shape;6010;p22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1" name="Google Shape;6011;p22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2" name="Google Shape;6012;p22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3" name="Google Shape;6013;p22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4" name="Google Shape;6014;p22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5" name="Google Shape;6015;p22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6" name="Google Shape;6016;p22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7" name="Google Shape;6017;p22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8" name="Google Shape;6018;p22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9" name="Google Shape;6019;p22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0" name="Google Shape;6020;p22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1" name="Google Shape;6021;p22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2" name="Google Shape;6022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3" name="Google Shape;6023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4" name="Google Shape;6024;p22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5" name="Google Shape;6025;p22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6" name="Google Shape;6026;p22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7" name="Google Shape;6027;p22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8" name="Google Shape;6028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9" name="Google Shape;6029;p22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0" name="Google Shape;6030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1" name="Google Shape;6031;p22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2" name="Google Shape;6032;p22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3" name="Google Shape;6033;p22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4" name="Google Shape;6034;p22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5" name="Google Shape;6035;p22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6" name="Google Shape;6036;p22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7" name="Google Shape;6037;p22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8" name="Google Shape;6038;p22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9" name="Google Shape;6039;p22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0" name="Google Shape;6040;p22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041" name="Google Shape;6041;p22"/>
          <p:cNvGrpSpPr/>
          <p:nvPr/>
        </p:nvGrpSpPr>
        <p:grpSpPr>
          <a:xfrm>
            <a:off x="220864" y="284933"/>
            <a:ext cx="1276458" cy="1167841"/>
            <a:chOff x="4097300" y="529025"/>
            <a:chExt cx="796050" cy="726450"/>
          </a:xfrm>
        </p:grpSpPr>
        <p:sp>
          <p:nvSpPr>
            <p:cNvPr id="6042" name="Google Shape;6042;p22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3" name="Google Shape;6043;p22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4" name="Google Shape;6044;p22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5" name="Google Shape;6045;p22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6" name="Google Shape;6046;p22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7" name="Google Shape;6047;p22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8" name="Google Shape;6048;p22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9" name="Google Shape;6049;p22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0" name="Google Shape;6050;p22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1" name="Google Shape;6051;p22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2" name="Google Shape;6052;p22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3" name="Google Shape;6053;p22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4" name="Google Shape;6054;p22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5" name="Google Shape;6055;p22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6" name="Google Shape;6056;p22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7" name="Google Shape;6057;p22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8" name="Google Shape;6058;p22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9" name="Google Shape;6059;p22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0" name="Google Shape;6060;p22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1" name="Google Shape;6061;p22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2" name="Google Shape;6062;p22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3" name="Google Shape;6063;p22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4" name="Google Shape;6064;p22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5" name="Google Shape;6065;p22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6" name="Google Shape;6066;p22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7" name="Google Shape;6067;p22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8" name="Google Shape;6068;p22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9" name="Google Shape;6069;p22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0" name="Google Shape;6070;p22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1" name="Google Shape;6071;p22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2" name="Google Shape;6072;p22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3" name="Google Shape;6073;p22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4" name="Google Shape;6074;p22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5" name="Google Shape;6075;p22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6" name="Google Shape;6076;p22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7" name="Google Shape;6077;p22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8" name="Google Shape;6078;p22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9" name="Google Shape;6079;p22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0" name="Google Shape;6080;p22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1" name="Google Shape;6081;p22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2" name="Google Shape;6082;p22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3" name="Google Shape;6083;p22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4" name="Google Shape;6084;p22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5" name="Google Shape;6085;p22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6" name="Google Shape;6086;p22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7" name="Google Shape;6087;p22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8" name="Google Shape;6088;p22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9" name="Google Shape;6089;p22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0" name="Google Shape;6090;p22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1" name="Google Shape;6091;p22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2" name="Google Shape;6092;p22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3" name="Google Shape;6093;p22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4" name="Google Shape;6094;p22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5" name="Google Shape;6095;p22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6" name="Google Shape;6096;p22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7" name="Google Shape;6097;p22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8" name="Google Shape;6098;p22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9" name="Google Shape;6099;p22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0" name="Google Shape;6100;p22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1" name="Google Shape;6101;p22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2" name="Google Shape;6102;p22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3" name="Google Shape;6103;p22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4" name="Google Shape;6104;p22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5" name="Google Shape;6105;p22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6" name="Google Shape;6106;p22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7" name="Google Shape;6107;p22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8" name="Google Shape;6108;p22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9" name="Google Shape;6109;p22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0" name="Google Shape;6110;p22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1" name="Google Shape;6111;p22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2" name="Google Shape;6112;p22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3" name="Google Shape;6113;p22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4" name="Google Shape;6114;p22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5" name="Google Shape;6115;p22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6" name="Google Shape;6116;p22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7" name="Google Shape;6117;p22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8" name="Google Shape;6118;p22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9" name="Google Shape;6119;p22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0" name="Google Shape;6120;p22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21" name="Google Shape;6121;p22"/>
          <p:cNvGrpSpPr/>
          <p:nvPr/>
        </p:nvGrpSpPr>
        <p:grpSpPr>
          <a:xfrm rot="-1377965">
            <a:off x="468799" y="5921249"/>
            <a:ext cx="461785" cy="680865"/>
            <a:chOff x="3716700" y="1378700"/>
            <a:chExt cx="135825" cy="199750"/>
          </a:xfrm>
        </p:grpSpPr>
        <p:sp>
          <p:nvSpPr>
            <p:cNvPr id="6122" name="Google Shape;6122;p2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3" name="Google Shape;6123;p2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4" name="Google Shape;6124;p2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5" name="Google Shape;6125;p2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26" name="Google Shape;6126;p22"/>
          <p:cNvGrpSpPr/>
          <p:nvPr/>
        </p:nvGrpSpPr>
        <p:grpSpPr>
          <a:xfrm rot="-1687898">
            <a:off x="11293261" y="589925"/>
            <a:ext cx="454944" cy="557843"/>
            <a:chOff x="2019050" y="1133325"/>
            <a:chExt cx="153525" cy="187750"/>
          </a:xfrm>
        </p:grpSpPr>
        <p:sp>
          <p:nvSpPr>
            <p:cNvPr id="6127" name="Google Shape;6127;p2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8" name="Google Shape;6128;p2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9" name="Google Shape;6129;p2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0" name="Google Shape;6130;p2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31" name="Google Shape;6131;p22"/>
          <p:cNvGrpSpPr/>
          <p:nvPr/>
        </p:nvGrpSpPr>
        <p:grpSpPr>
          <a:xfrm>
            <a:off x="5695478" y="6066559"/>
            <a:ext cx="770876" cy="687821"/>
            <a:chOff x="4748225" y="4600750"/>
            <a:chExt cx="332125" cy="295625"/>
          </a:xfrm>
        </p:grpSpPr>
        <p:sp>
          <p:nvSpPr>
            <p:cNvPr id="6132" name="Google Shape;6132;p2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3" name="Google Shape;6133;p2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4" name="Google Shape;6134;p2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5" name="Google Shape;6135;p2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6" name="Google Shape;6136;p2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7" name="Google Shape;6137;p2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8" name="Google Shape;6138;p2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9" name="Google Shape;6139;p2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0" name="Google Shape;6140;p2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1" name="Google Shape;6141;p2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2" name="Google Shape;6142;p2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3" name="Google Shape;6143;p2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4" name="Google Shape;6144;p2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5" name="Google Shape;6145;p2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6" name="Google Shape;6146;p2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7" name="Google Shape;6147;p2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8" name="Google Shape;6148;p2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9" name="Google Shape;6149;p2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0" name="Google Shape;6150;p2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1" name="Google Shape;6151;p2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2" name="Google Shape;6152;p2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3" name="Google Shape;6153;p2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4" name="Google Shape;6154;p2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5" name="Google Shape;6155;p2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6" name="Google Shape;6156;p2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7" name="Google Shape;6157;p2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8" name="Google Shape;6158;p2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9" name="Google Shape;6159;p2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0" name="Google Shape;6160;p2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1" name="Google Shape;6161;p2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2" name="Google Shape;6162;p2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3" name="Google Shape;6163;p2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4" name="Google Shape;6164;p2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5" name="Google Shape;6165;p2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6" name="Google Shape;6166;p2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4" name="Google Shape;6174;p2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5" name="Google Shape;6175;p2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97" name="Google Shape;6197;p22"/>
          <p:cNvGrpSpPr/>
          <p:nvPr/>
        </p:nvGrpSpPr>
        <p:grpSpPr>
          <a:xfrm rot="-5400000">
            <a:off x="29519" y="1549172"/>
            <a:ext cx="620120" cy="679176"/>
            <a:chOff x="818450" y="719950"/>
            <a:chExt cx="162075" cy="177950"/>
          </a:xfrm>
        </p:grpSpPr>
        <p:sp>
          <p:nvSpPr>
            <p:cNvPr id="6198" name="Google Shape;6198;p2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01" name="Google Shape;6201;p22"/>
          <p:cNvGrpSpPr/>
          <p:nvPr/>
        </p:nvGrpSpPr>
        <p:grpSpPr>
          <a:xfrm rot="672145">
            <a:off x="11672811" y="4884789"/>
            <a:ext cx="438437" cy="565119"/>
            <a:chOff x="3526675" y="707075"/>
            <a:chExt cx="187750" cy="241400"/>
          </a:xfrm>
        </p:grpSpPr>
        <p:sp>
          <p:nvSpPr>
            <p:cNvPr id="6202" name="Google Shape;6202;p2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05" name="Google Shape;6205;p22"/>
          <p:cNvSpPr/>
          <p:nvPr/>
        </p:nvSpPr>
        <p:spPr>
          <a:xfrm rot="1258828">
            <a:off x="2416379" y="3115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6" name="Google Shape;6206;p22"/>
          <p:cNvSpPr/>
          <p:nvPr/>
        </p:nvSpPr>
        <p:spPr>
          <a:xfrm>
            <a:off x="11710587" y="26565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7" name="Google Shape;6207;p22"/>
          <p:cNvSpPr/>
          <p:nvPr/>
        </p:nvSpPr>
        <p:spPr>
          <a:xfrm>
            <a:off x="9334648" y="153968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8" name="Google Shape;6208;p22"/>
          <p:cNvSpPr/>
          <p:nvPr/>
        </p:nvSpPr>
        <p:spPr>
          <a:xfrm>
            <a:off x="220849" y="41414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9" name="Google Shape;6209;p22"/>
          <p:cNvSpPr/>
          <p:nvPr/>
        </p:nvSpPr>
        <p:spPr>
          <a:xfrm rot="-107">
            <a:off x="8101847" y="6431274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10" name="Google Shape;6210;p22"/>
          <p:cNvSpPr/>
          <p:nvPr/>
        </p:nvSpPr>
        <p:spPr>
          <a:xfrm>
            <a:off x="2770960" y="62937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3"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3" name="Google Shape;6213;p23"/>
          <p:cNvSpPr/>
          <p:nvPr/>
        </p:nvSpPr>
        <p:spPr>
          <a:xfrm>
            <a:off x="5850423" y="-674565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214" name="Google Shape;62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1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5" name="Google Shape;6215;p23"/>
          <p:cNvGrpSpPr/>
          <p:nvPr/>
        </p:nvGrpSpPr>
        <p:grpSpPr>
          <a:xfrm flipH="1">
            <a:off x="10344067" y="5820389"/>
            <a:ext cx="663545" cy="714416"/>
            <a:chOff x="539500" y="356300"/>
            <a:chExt cx="347201" cy="372894"/>
          </a:xfrm>
        </p:grpSpPr>
        <p:sp>
          <p:nvSpPr>
            <p:cNvPr id="6216" name="Google Shape;6216;p23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7" name="Google Shape;6217;p23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8" name="Google Shape;6218;p23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9" name="Google Shape;6219;p23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0" name="Google Shape;6220;p23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1" name="Google Shape;6221;p23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2" name="Google Shape;6222;p23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3" name="Google Shape;6223;p23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4" name="Google Shape;6224;p23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5" name="Google Shape;6225;p23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6" name="Google Shape;6226;p23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27" name="Google Shape;6227;p23"/>
          <p:cNvGrpSpPr/>
          <p:nvPr/>
        </p:nvGrpSpPr>
        <p:grpSpPr>
          <a:xfrm>
            <a:off x="10732758" y="1545202"/>
            <a:ext cx="461783" cy="680855"/>
            <a:chOff x="3716700" y="1378700"/>
            <a:chExt cx="135825" cy="199750"/>
          </a:xfrm>
        </p:grpSpPr>
        <p:sp>
          <p:nvSpPr>
            <p:cNvPr id="6228" name="Google Shape;6228;p23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9" name="Google Shape;6229;p23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0" name="Google Shape;6230;p23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1" name="Google Shape;6231;p23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32" name="Google Shape;6232;p23"/>
          <p:cNvGrpSpPr/>
          <p:nvPr/>
        </p:nvGrpSpPr>
        <p:grpSpPr>
          <a:xfrm>
            <a:off x="9156532" y="1473132"/>
            <a:ext cx="1576206" cy="2461805"/>
            <a:chOff x="231900" y="729199"/>
            <a:chExt cx="1185086" cy="1846354"/>
          </a:xfrm>
        </p:grpSpPr>
        <p:sp>
          <p:nvSpPr>
            <p:cNvPr id="6233" name="Google Shape;6233;p23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4" name="Google Shape;6234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5" name="Google Shape;6235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6" name="Google Shape;6236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7" name="Google Shape;6237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8" name="Google Shape;6238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9" name="Google Shape;6239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0" name="Google Shape;6240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1" name="Google Shape;6241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2" name="Google Shape;6242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3" name="Google Shape;6243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4" name="Google Shape;6244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5" name="Google Shape;6245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6" name="Google Shape;6246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7" name="Google Shape;6247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8" name="Google Shape;6248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9" name="Google Shape;6249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0" name="Google Shape;6250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1" name="Google Shape;6251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2" name="Google Shape;6252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3" name="Google Shape;6253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4" name="Google Shape;6254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5" name="Google Shape;6255;p23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6" name="Google Shape;6256;p23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7" name="Google Shape;6257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8" name="Google Shape;6258;p23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9" name="Google Shape;6259;p23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0" name="Google Shape;6260;p23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1" name="Google Shape;6261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2" name="Google Shape;6262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3" name="Google Shape;6263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4" name="Google Shape;6264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5" name="Google Shape;6265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6" name="Google Shape;6266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7" name="Google Shape;6267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8" name="Google Shape;6268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9" name="Google Shape;6269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0" name="Google Shape;6270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1" name="Google Shape;6271;p23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2" name="Google Shape;6272;p23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3" name="Google Shape;6273;p23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4" name="Google Shape;6274;p23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5" name="Google Shape;6275;p23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6" name="Google Shape;6276;p23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7" name="Google Shape;6277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8" name="Google Shape;6278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9" name="Google Shape;6279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0" name="Google Shape;6280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1" name="Google Shape;6281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2" name="Google Shape;6282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3" name="Google Shape;6283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4" name="Google Shape;6284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5" name="Google Shape;6285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6" name="Google Shape;6286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7" name="Google Shape;6287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8" name="Google Shape;6288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9" name="Google Shape;6289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0" name="Google Shape;6290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1" name="Google Shape;6291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2" name="Google Shape;6292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3" name="Google Shape;6293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4" name="Google Shape;6294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5" name="Google Shape;6295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6" name="Google Shape;6296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7" name="Google Shape;6297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8" name="Google Shape;6298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9" name="Google Shape;6299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0" name="Google Shape;6300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1" name="Google Shape;6301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2" name="Google Shape;6302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3" name="Google Shape;6303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4" name="Google Shape;6304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5" name="Google Shape;6305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6" name="Google Shape;6306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7" name="Google Shape;6307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8" name="Google Shape;6308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9" name="Google Shape;6309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0" name="Google Shape;6310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1" name="Google Shape;6311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2" name="Google Shape;6312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3" name="Google Shape;6313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4" name="Google Shape;6314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5" name="Google Shape;6315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6" name="Google Shape;6316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7" name="Google Shape;6317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8" name="Google Shape;6318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9" name="Google Shape;6319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0" name="Google Shape;6320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1" name="Google Shape;6321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2" name="Google Shape;6322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3" name="Google Shape;6323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4" name="Google Shape;6324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5" name="Google Shape;6325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6" name="Google Shape;6326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7" name="Google Shape;6327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8" name="Google Shape;6328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9" name="Google Shape;6329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0" name="Google Shape;6330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1" name="Google Shape;6331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2" name="Google Shape;6332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3" name="Google Shape;6333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4" name="Google Shape;6334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5" name="Google Shape;6335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6" name="Google Shape;6336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7" name="Google Shape;6337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8" name="Google Shape;6338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9" name="Google Shape;6339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0" name="Google Shape;6340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1" name="Google Shape;6341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2" name="Google Shape;6342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3" name="Google Shape;6343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4" name="Google Shape;6344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5" name="Google Shape;6345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6" name="Google Shape;6346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7" name="Google Shape;6347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8" name="Google Shape;6348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9" name="Google Shape;6349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0" name="Google Shape;6350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1" name="Google Shape;6351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2" name="Google Shape;6352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3" name="Google Shape;6353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4" name="Google Shape;6354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5" name="Google Shape;6355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6" name="Google Shape;6356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7" name="Google Shape;6357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8" name="Google Shape;6358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9" name="Google Shape;6359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0" name="Google Shape;6360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1" name="Google Shape;6361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2" name="Google Shape;6362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3" name="Google Shape;6363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4" name="Google Shape;6364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5" name="Google Shape;6365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6" name="Google Shape;6366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7" name="Google Shape;6367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8" name="Google Shape;6368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9" name="Google Shape;6369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0" name="Google Shape;6370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1" name="Google Shape;6371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2" name="Google Shape;6372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3" name="Google Shape;6373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4" name="Google Shape;6374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5" name="Google Shape;6375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6" name="Google Shape;6376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7" name="Google Shape;6377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8" name="Google Shape;6378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9" name="Google Shape;6379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0" name="Google Shape;6380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1" name="Google Shape;6381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2" name="Google Shape;6382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3" name="Google Shape;6383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4" name="Google Shape;6384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5" name="Google Shape;6385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6" name="Google Shape;6386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7" name="Google Shape;6387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8" name="Google Shape;6388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9" name="Google Shape;6389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0" name="Google Shape;6390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1" name="Google Shape;6391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2" name="Google Shape;6392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3" name="Google Shape;6393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4" name="Google Shape;6394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5" name="Google Shape;6395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6" name="Google Shape;6396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7" name="Google Shape;6397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8" name="Google Shape;6398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9" name="Google Shape;6399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0" name="Google Shape;6400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1" name="Google Shape;6401;p23"/>
          <p:cNvGrpSpPr/>
          <p:nvPr/>
        </p:nvGrpSpPr>
        <p:grpSpPr>
          <a:xfrm flipH="1">
            <a:off x="5797038" y="5674356"/>
            <a:ext cx="1031016" cy="919945"/>
            <a:chOff x="4748225" y="4600750"/>
            <a:chExt cx="332125" cy="295625"/>
          </a:xfrm>
        </p:grpSpPr>
        <p:sp>
          <p:nvSpPr>
            <p:cNvPr id="6402" name="Google Shape;6402;p23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3" name="Google Shape;6403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4" name="Google Shape;6404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5" name="Google Shape;6405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6" name="Google Shape;6406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7" name="Google Shape;6407;p23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8" name="Google Shape;6408;p23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9" name="Google Shape;6409;p23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0" name="Google Shape;6410;p23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1" name="Google Shape;641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2" name="Google Shape;641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3" name="Google Shape;641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4" name="Google Shape;641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5" name="Google Shape;641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6" name="Google Shape;641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7" name="Google Shape;641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8" name="Google Shape;641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9" name="Google Shape;641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0" name="Google Shape;642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1" name="Google Shape;642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2" name="Google Shape;642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3" name="Google Shape;642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4" name="Google Shape;642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5" name="Google Shape;642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6" name="Google Shape;642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7" name="Google Shape;642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8" name="Google Shape;642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9" name="Google Shape;642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0" name="Google Shape;643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1" name="Google Shape;643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2" name="Google Shape;643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3" name="Google Shape;643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4" name="Google Shape;643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5" name="Google Shape;643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6" name="Google Shape;643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7" name="Google Shape;6437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8" name="Google Shape;6438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9" name="Google Shape;6439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0" name="Google Shape;6440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1" name="Google Shape;644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2" name="Google Shape;644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3" name="Google Shape;644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4" name="Google Shape;644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5" name="Google Shape;644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6" name="Google Shape;644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7" name="Google Shape;644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8" name="Google Shape;644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9" name="Google Shape;644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0" name="Google Shape;645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1" name="Google Shape;645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2" name="Google Shape;645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3" name="Google Shape;645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4" name="Google Shape;645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5" name="Google Shape;645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6" name="Google Shape;645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7" name="Google Shape;645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8" name="Google Shape;645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9" name="Google Shape;645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0" name="Google Shape;646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1" name="Google Shape;646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2" name="Google Shape;646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3" name="Google Shape;646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4" name="Google Shape;646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5" name="Google Shape;646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6" name="Google Shape;646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67" name="Google Shape;6467;p23"/>
          <p:cNvSpPr/>
          <p:nvPr/>
        </p:nvSpPr>
        <p:spPr>
          <a:xfrm flipH="1">
            <a:off x="397981" y="965428"/>
            <a:ext cx="276649" cy="233872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8" name="Google Shape;6468;p23"/>
          <p:cNvSpPr/>
          <p:nvPr/>
        </p:nvSpPr>
        <p:spPr>
          <a:xfrm flipH="1">
            <a:off x="11566460" y="5791403"/>
            <a:ext cx="107001" cy="106245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9" name="Google Shape;6469;p23"/>
          <p:cNvSpPr/>
          <p:nvPr/>
        </p:nvSpPr>
        <p:spPr>
          <a:xfrm flipH="1">
            <a:off x="8515104" y="64193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70" name="Google Shape;6470;p23"/>
          <p:cNvGrpSpPr/>
          <p:nvPr/>
        </p:nvGrpSpPr>
        <p:grpSpPr>
          <a:xfrm flipH="1">
            <a:off x="191189" y="6297496"/>
            <a:ext cx="206799" cy="233467"/>
            <a:chOff x="3655550" y="2257032"/>
            <a:chExt cx="192526" cy="161920"/>
          </a:xfrm>
        </p:grpSpPr>
        <p:sp>
          <p:nvSpPr>
            <p:cNvPr id="6471" name="Google Shape;6471;p23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2" name="Google Shape;6472;p23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73" name="Google Shape;6473;p23"/>
          <p:cNvSpPr/>
          <p:nvPr/>
        </p:nvSpPr>
        <p:spPr>
          <a:xfrm flipH="1">
            <a:off x="491171" y="3428998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4" name="Google Shape;6474;p23"/>
          <p:cNvSpPr/>
          <p:nvPr/>
        </p:nvSpPr>
        <p:spPr>
          <a:xfrm rot="-6568607" flipH="1">
            <a:off x="10247916" y="320901"/>
            <a:ext cx="292449" cy="47047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5" name="Google Shape;6475;p23"/>
          <p:cNvSpPr/>
          <p:nvPr/>
        </p:nvSpPr>
        <p:spPr>
          <a:xfrm flipH="1">
            <a:off x="5202983" y="3396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9" name="Google Shape;6479;p24"/>
          <p:cNvSpPr/>
          <p:nvPr/>
        </p:nvSpPr>
        <p:spPr>
          <a:xfrm rot="783723">
            <a:off x="10182742" y="4368733"/>
            <a:ext cx="2986646" cy="3531207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80" name="Google Shape;6480;p24"/>
          <p:cNvSpPr/>
          <p:nvPr/>
        </p:nvSpPr>
        <p:spPr>
          <a:xfrm>
            <a:off x="-541808" y="-416539"/>
            <a:ext cx="2483009" cy="2733933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6481" name="Google Shape;648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2" name="Google Shape;6482;p24"/>
          <p:cNvGrpSpPr/>
          <p:nvPr/>
        </p:nvGrpSpPr>
        <p:grpSpPr>
          <a:xfrm>
            <a:off x="11023587" y="5740541"/>
            <a:ext cx="994281" cy="1042300"/>
            <a:chOff x="6290250" y="1718800"/>
            <a:chExt cx="911325" cy="952975"/>
          </a:xfrm>
        </p:grpSpPr>
        <p:sp>
          <p:nvSpPr>
            <p:cNvPr id="6483" name="Google Shape;6483;p2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4" name="Google Shape;6484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5" name="Google Shape;6485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6" name="Google Shape;6486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7" name="Google Shape;6487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8" name="Google Shape;6488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9" name="Google Shape;6489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0" name="Google Shape;6490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1" name="Google Shape;6491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2" name="Google Shape;6492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3" name="Google Shape;6493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4" name="Google Shape;6494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5" name="Google Shape;6495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6" name="Google Shape;6496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7" name="Google Shape;6497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8" name="Google Shape;6498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9" name="Google Shape;6499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0" name="Google Shape;6500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1" name="Google Shape;6501;p2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2" name="Google Shape;6502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3" name="Google Shape;6503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4" name="Google Shape;6504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5" name="Google Shape;6505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6" name="Google Shape;6506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7" name="Google Shape;6507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8" name="Google Shape;6508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9" name="Google Shape;6509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0" name="Google Shape;6510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1" name="Google Shape;6511;p2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2" name="Google Shape;6512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3" name="Google Shape;6513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4" name="Google Shape;6514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5" name="Google Shape;6515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6" name="Google Shape;6516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7" name="Google Shape;6517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8" name="Google Shape;6518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9" name="Google Shape;6519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0" name="Google Shape;6520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1" name="Google Shape;6521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2" name="Google Shape;6522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3" name="Google Shape;6523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4" name="Google Shape;6524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5" name="Google Shape;6525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6" name="Google Shape;6526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7" name="Google Shape;6527;p2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8" name="Google Shape;652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9" name="Google Shape;6529;p2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0" name="Google Shape;6530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1" name="Google Shape;6531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2" name="Google Shape;6532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3" name="Google Shape;6533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4" name="Google Shape;6534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5" name="Google Shape;6535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6" name="Google Shape;6536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7" name="Google Shape;6537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8" name="Google Shape;6538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9" name="Google Shape;6539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0" name="Google Shape;6540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1" name="Google Shape;6541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2" name="Google Shape;6542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3" name="Google Shape;6543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4" name="Google Shape;6544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5" name="Google Shape;6545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6" name="Google Shape;6546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7" name="Google Shape;6547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8" name="Google Shape;6548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9" name="Google Shape;6549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0" name="Google Shape;6550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1" name="Google Shape;6551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2" name="Google Shape;6552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3" name="Google Shape;6553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4" name="Google Shape;6554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5" name="Google Shape;6555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6" name="Google Shape;6556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7" name="Google Shape;6557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8" name="Google Shape;6558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9" name="Google Shape;6559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0" name="Google Shape;6560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1" name="Google Shape;6561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2" name="Google Shape;6562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3" name="Google Shape;6563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4" name="Google Shape;6564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5" name="Google Shape;6565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6" name="Google Shape;6566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7" name="Google Shape;6567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8" name="Google Shape;6568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9" name="Google Shape;6569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0" name="Google Shape;6570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1" name="Google Shape;6571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2" name="Google Shape;6572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3" name="Google Shape;6573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4" name="Google Shape;6574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5" name="Google Shape;6575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6" name="Google Shape;6576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7" name="Google Shape;6577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8" name="Google Shape;6578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9" name="Google Shape;6579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0" name="Google Shape;6580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1" name="Google Shape;6581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2" name="Google Shape;6582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3" name="Google Shape;6583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4" name="Google Shape;6584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5" name="Google Shape;6585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6" name="Google Shape;6586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7" name="Google Shape;6587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8" name="Google Shape;6588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9" name="Google Shape;6589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0" name="Google Shape;659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1" name="Google Shape;6591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2" name="Google Shape;6592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3" name="Google Shape;659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4" name="Google Shape;6594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5" name="Google Shape;6595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6" name="Google Shape;6596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7" name="Google Shape;6597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8" name="Google Shape;6598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9" name="Google Shape;6599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0" name="Google Shape;6600;p2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1" name="Google Shape;6601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2" name="Google Shape;6602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3" name="Google Shape;6603;p2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4" name="Google Shape;6604;p2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5" name="Google Shape;6605;p2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6" name="Google Shape;6606;p2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7" name="Google Shape;6607;p2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8" name="Google Shape;6608;p2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9" name="Google Shape;6609;p2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0" name="Google Shape;6610;p2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1" name="Google Shape;6611;p2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2" name="Google Shape;6612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3" name="Google Shape;6613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4" name="Google Shape;6614;p2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5" name="Google Shape;6615;p2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6" name="Google Shape;6616;p2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7" name="Google Shape;6617;p2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8" name="Google Shape;6618;p2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9" name="Google Shape;6619;p2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0" name="Google Shape;6620;p2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1" name="Google Shape;6621;p2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2" name="Google Shape;6622;p2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3" name="Google Shape;6623;p2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4" name="Google Shape;6624;p2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5" name="Google Shape;6625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6" name="Google Shape;6626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7" name="Google Shape;6627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8" name="Google Shape;6628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9" name="Google Shape;6629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0" name="Google Shape;6630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1" name="Google Shape;6631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2" name="Google Shape;6632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3" name="Google Shape;6633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4" name="Google Shape;6634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5" name="Google Shape;6635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6" name="Google Shape;6636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7" name="Google Shape;6637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8" name="Google Shape;6638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9" name="Google Shape;6639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0" name="Google Shape;6640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1" name="Google Shape;6641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2" name="Google Shape;6642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3" name="Google Shape;6643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4" name="Google Shape;6644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5" name="Google Shape;6645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6" name="Google Shape;6646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7" name="Google Shape;6647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8" name="Google Shape;6648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9" name="Google Shape;6649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0" name="Google Shape;6650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1" name="Google Shape;6651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2" name="Google Shape;6652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3" name="Google Shape;6653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4" name="Google Shape;6654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5" name="Google Shape;6655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6" name="Google Shape;6656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7" name="Google Shape;6657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8" name="Google Shape;6658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9" name="Google Shape;6659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0" name="Google Shape;6660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1" name="Google Shape;6661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2" name="Google Shape;6662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3" name="Google Shape;6663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4" name="Google Shape;6664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5" name="Google Shape;6665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6" name="Google Shape;6666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7" name="Google Shape;6667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8" name="Google Shape;6668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9" name="Google Shape;6669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0" name="Google Shape;6670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1" name="Google Shape;6671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2" name="Google Shape;6672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3" name="Google Shape;6673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4" name="Google Shape;6674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5" name="Google Shape;6675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6" name="Google Shape;6676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7" name="Google Shape;6677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8" name="Google Shape;6678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9" name="Google Shape;6679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0" name="Google Shape;6680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1" name="Google Shape;6681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2" name="Google Shape;6682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3" name="Google Shape;6683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4" name="Google Shape;6684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5" name="Google Shape;6685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6" name="Google Shape;6686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7" name="Google Shape;6687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8" name="Google Shape;668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9" name="Google Shape;6689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0" name="Google Shape;6690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1" name="Google Shape;6691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2" name="Google Shape;6692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3" name="Google Shape;6693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4" name="Google Shape;6694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5" name="Google Shape;6695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6" name="Google Shape;6696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7" name="Google Shape;6697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8" name="Google Shape;6698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9" name="Google Shape;6699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0" name="Google Shape;6700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1" name="Google Shape;6701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2" name="Google Shape;6702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3" name="Google Shape;6703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4" name="Google Shape;6704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5" name="Google Shape;6705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6" name="Google Shape;6706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7" name="Google Shape;6707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8" name="Google Shape;6708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9" name="Google Shape;6709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0" name="Google Shape;6710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1" name="Google Shape;6711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2" name="Google Shape;6712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3" name="Google Shape;6713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4" name="Google Shape;6714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5" name="Google Shape;6715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6" name="Google Shape;6716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7" name="Google Shape;6717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8" name="Google Shape;6718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9" name="Google Shape;6719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0" name="Google Shape;6720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1" name="Google Shape;6721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2" name="Google Shape;6722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3" name="Google Shape;6723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4" name="Google Shape;6724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5" name="Google Shape;6725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6" name="Google Shape;6726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7" name="Google Shape;6727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8" name="Google Shape;6728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9" name="Google Shape;6729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0" name="Google Shape;6730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1" name="Google Shape;6731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2" name="Google Shape;6732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3" name="Google Shape;6733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4" name="Google Shape;6734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5" name="Google Shape;6735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6" name="Google Shape;6736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7" name="Google Shape;6737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8" name="Google Shape;6738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9" name="Google Shape;6739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0" name="Google Shape;6740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1" name="Google Shape;6741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2" name="Google Shape;6742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3" name="Google Shape;6743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4" name="Google Shape;6744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5" name="Google Shape;6745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6" name="Google Shape;6746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7" name="Google Shape;6747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8" name="Google Shape;6748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9" name="Google Shape;6749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0" name="Google Shape;675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1" name="Google Shape;6751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0" name="Google Shape;6760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1" name="Google Shape;6761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2" name="Google Shape;6762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3" name="Google Shape;6763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1" name="Google Shape;6771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2" name="Google Shape;6772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85" name="Google Shape;6785;p24"/>
          <p:cNvGrpSpPr/>
          <p:nvPr/>
        </p:nvGrpSpPr>
        <p:grpSpPr>
          <a:xfrm>
            <a:off x="220864" y="284933"/>
            <a:ext cx="1276458" cy="1167841"/>
            <a:chOff x="4097300" y="529025"/>
            <a:chExt cx="796050" cy="726450"/>
          </a:xfrm>
        </p:grpSpPr>
        <p:sp>
          <p:nvSpPr>
            <p:cNvPr id="6786" name="Google Shape;6786;p2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9" name="Google Shape;6799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0" name="Google Shape;6800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8" name="Google Shape;6808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9" name="Google Shape;6809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6" name="Google Shape;6836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7" name="Google Shape;6837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6" name="Google Shape;6856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7" name="Google Shape;6857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65" name="Google Shape;6865;p24"/>
          <p:cNvGrpSpPr/>
          <p:nvPr/>
        </p:nvGrpSpPr>
        <p:grpSpPr>
          <a:xfrm rot="-1377965">
            <a:off x="468799" y="5921249"/>
            <a:ext cx="461785" cy="680865"/>
            <a:chOff x="3716700" y="1378700"/>
            <a:chExt cx="135825" cy="199750"/>
          </a:xfrm>
        </p:grpSpPr>
        <p:sp>
          <p:nvSpPr>
            <p:cNvPr id="6866" name="Google Shape;6866;p2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70" name="Google Shape;6870;p24"/>
          <p:cNvGrpSpPr/>
          <p:nvPr/>
        </p:nvGrpSpPr>
        <p:grpSpPr>
          <a:xfrm rot="-1687898">
            <a:off x="11293261" y="589925"/>
            <a:ext cx="454944" cy="557843"/>
            <a:chOff x="2019050" y="1133325"/>
            <a:chExt cx="153525" cy="187750"/>
          </a:xfrm>
        </p:grpSpPr>
        <p:sp>
          <p:nvSpPr>
            <p:cNvPr id="6871" name="Google Shape;6871;p2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75" name="Google Shape;6875;p24"/>
          <p:cNvGrpSpPr/>
          <p:nvPr/>
        </p:nvGrpSpPr>
        <p:grpSpPr>
          <a:xfrm>
            <a:off x="5695478" y="6066559"/>
            <a:ext cx="770876" cy="687821"/>
            <a:chOff x="4748225" y="4600750"/>
            <a:chExt cx="332125" cy="295625"/>
          </a:xfrm>
        </p:grpSpPr>
        <p:sp>
          <p:nvSpPr>
            <p:cNvPr id="6876" name="Google Shape;6876;p2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1" name="Google Shape;6881;p2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2" name="Google Shape;6882;p2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6" name="Google Shape;689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7" name="Google Shape;689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41" name="Google Shape;6941;p24"/>
          <p:cNvGrpSpPr/>
          <p:nvPr/>
        </p:nvGrpSpPr>
        <p:grpSpPr>
          <a:xfrm rot="-5400000">
            <a:off x="29519" y="1549172"/>
            <a:ext cx="620120" cy="679176"/>
            <a:chOff x="818450" y="719950"/>
            <a:chExt cx="162075" cy="177950"/>
          </a:xfrm>
        </p:grpSpPr>
        <p:sp>
          <p:nvSpPr>
            <p:cNvPr id="6942" name="Google Shape;6942;p2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4" name="Google Shape;6944;p2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45" name="Google Shape;6945;p24"/>
          <p:cNvGrpSpPr/>
          <p:nvPr/>
        </p:nvGrpSpPr>
        <p:grpSpPr>
          <a:xfrm rot="672145">
            <a:off x="11672811" y="4884789"/>
            <a:ext cx="438437" cy="565119"/>
            <a:chOff x="3526675" y="707075"/>
            <a:chExt cx="187750" cy="241400"/>
          </a:xfrm>
        </p:grpSpPr>
        <p:sp>
          <p:nvSpPr>
            <p:cNvPr id="6946" name="Google Shape;6946;p2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949" name="Google Shape;6949;p24"/>
          <p:cNvSpPr/>
          <p:nvPr/>
        </p:nvSpPr>
        <p:spPr>
          <a:xfrm rot="1258828">
            <a:off x="2416379" y="3115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0" name="Google Shape;6950;p24"/>
          <p:cNvSpPr/>
          <p:nvPr/>
        </p:nvSpPr>
        <p:spPr>
          <a:xfrm>
            <a:off x="9334648" y="153968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1" name="Google Shape;6951;p24"/>
          <p:cNvSpPr/>
          <p:nvPr/>
        </p:nvSpPr>
        <p:spPr>
          <a:xfrm>
            <a:off x="220849" y="41414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2" name="Google Shape;6952;p24"/>
          <p:cNvSpPr/>
          <p:nvPr/>
        </p:nvSpPr>
        <p:spPr>
          <a:xfrm>
            <a:off x="2770960" y="62937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593367"/>
            <a:ext cx="102649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536633"/>
            <a:ext cx="10264942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5F42E-5B3F-D1C2-437B-0C70C69E8A4B}"/>
              </a:ext>
            </a:extLst>
          </p:cNvPr>
          <p:cNvSpPr txBox="1"/>
          <p:nvPr userDrawn="1"/>
        </p:nvSpPr>
        <p:spPr>
          <a:xfrm>
            <a:off x="1651819" y="8170606"/>
            <a:ext cx="8554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Kho ppt Phan Linh_0916.604.268</a:t>
            </a:r>
          </a:p>
          <a:p>
            <a:pPr algn="ctr"/>
            <a:r>
              <a:rPr lang="en-US" sz="2800"/>
              <a:t>Thầy cô hãy liên  hệ chính chủ sp để được đồng hành và hỗ trợ nhé!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62" r:id="rId5"/>
    <p:sldLayoutId id="2147483663" r:id="rId6"/>
    <p:sldLayoutId id="2147483668" r:id="rId7"/>
    <p:sldLayoutId id="2147483669" r:id="rId8"/>
    <p:sldLayoutId id="2147483670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6" userDrawn="1">
          <p15:clr>
            <a:srgbClr val="EA4335"/>
          </p15:clr>
        </p15:guide>
        <p15:guide id="2" pos="597" userDrawn="1">
          <p15:clr>
            <a:srgbClr val="EA4335"/>
          </p15:clr>
        </p15:guide>
        <p15:guide id="3" pos="7064" userDrawn="1">
          <p15:clr>
            <a:srgbClr val="EA4335"/>
          </p15:clr>
        </p15:guide>
        <p15:guide id="4" orient="horz" pos="3864" userDrawn="1">
          <p15:clr>
            <a:srgbClr val="EA4335"/>
          </p15:clr>
        </p15:guide>
        <p15:guide id="5" pos="3831" userDrawn="1">
          <p15:clr>
            <a:srgbClr val="EA4335"/>
          </p15:clr>
        </p15:guide>
        <p15:guide id="6" orient="horz" pos="2160" userDrawn="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618400"/>
            <a:ext cx="10246588" cy="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34340-9EFC-3439-7C2D-C0B79547F1CD}"/>
              </a:ext>
            </a:extLst>
          </p:cNvPr>
          <p:cNvSpPr txBox="1"/>
          <p:nvPr userDrawn="1"/>
        </p:nvSpPr>
        <p:spPr>
          <a:xfrm>
            <a:off x="2733035" y="7096100"/>
            <a:ext cx="6695768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7056662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85" r:id="rId4"/>
    <p:sldLayoutId id="2147483687" r:id="rId5"/>
    <p:sldLayoutId id="214748368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378978" y="153321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218996" y="373224"/>
            <a:ext cx="4814596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/>
              <a:t>3. </a:t>
            </a:r>
            <a:r>
              <a:rPr lang="vi-VN" sz="2400" b="1"/>
              <a:t>Đến một khu đất rộng, </a:t>
            </a:r>
            <a:r>
              <a:rPr lang="en-US" sz="2400" b="1"/>
              <a:t>      </a:t>
            </a:r>
            <a:r>
              <a:rPr lang="vi-VN" sz="2400" b="1"/>
              <a:t>Rô-bốt tổ chức một trò chơi. Em và các bạn cùng tham gia trò chơi này nhé!</a:t>
            </a:r>
            <a:endParaRPr lang="en-US" sz="2400" b="1"/>
          </a:p>
          <a:p>
            <a:r>
              <a:rPr lang="vi-VN" sz="2400" b="1"/>
              <a:t>Chuẩn bị:</a:t>
            </a:r>
          </a:p>
          <a:p>
            <a:r>
              <a:rPr lang="vi-VN" sz="2400"/>
              <a:t>* Kẻ đường đua như hình vẽ.</a:t>
            </a:r>
          </a:p>
          <a:p>
            <a:r>
              <a:rPr lang="vi-VN" sz="2400"/>
              <a:t>* Các tấm bìa ghi sẵn các phép tính: 3 970 + 4 980 = 9 850; 15 × 4 = 60;</a:t>
            </a:r>
          </a:p>
          <a:p>
            <a:r>
              <a:rPr lang="vi-VN" sz="2400"/>
              <a:t>7900 – 200 = 590; 821 : 39 = 19, 5 120 + 3010 = 7 130; 51 × 103 = 4 973;</a:t>
            </a:r>
          </a:p>
          <a:p>
            <a:r>
              <a:rPr lang="vi-VN" sz="2400"/>
              <a:t>8920 – 1170 = 8750; 20 × 5 = 100; 4980 + 2970 = 8350; 8000 : 2 = 4000.</a:t>
            </a:r>
          </a:p>
          <a:p>
            <a:r>
              <a:rPr lang="vi-VN" sz="2400"/>
              <a:t>* 2 cờ hiệu màu xanh, 2 cờ hiệu màu đỏ.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35FD89-0CE2-467C-3D68-C7B74B887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0406" y="765215"/>
            <a:ext cx="6872436" cy="5663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08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6D65D-B721-EF9A-AC5D-82A81427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624" y="1967080"/>
            <a:ext cx="10912785" cy="39904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7919AB-C9A5-8ED5-BAFC-AE995C68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432A48-4F49-8991-C74D-052F03F8E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FA125-E5BE-6DBA-E2D9-8C80205A0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8662"/>
            <a:ext cx="12004064" cy="2219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34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514802" y="2141850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TOÁN 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THỰC HÀNH VÀ TRẢI NGHIỆM ƯỚC LƯỢNG TRONG TÍNH TOÁN</a:t>
            </a:r>
          </a:p>
          <a:p>
            <a:r>
              <a:rPr lang="en-US" sz="2400" b="1" dirty="0">
                <a:solidFill>
                  <a:srgbClr val="7030A0"/>
                </a:solidFill>
                <a:latin typeface="+mj-lt"/>
              </a:rPr>
              <a:t>(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tiết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3)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795763" y="5690902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S/Trang 27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6583" y="261498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72942" y="5114774"/>
            <a:ext cx="5472827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Dương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Quyên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233747" y="1937257"/>
            <a:ext cx="6414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Trong một ngày Chủ nhật, Rô-bốt cùng các bạn tham quan công viên.</a:t>
            </a:r>
            <a:endParaRPr lang="en-US" sz="40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8C49D7-44E7-477D-82BC-D12B7930579F}"/>
              </a:ext>
            </a:extLst>
          </p:cNvPr>
          <p:cNvGrpSpPr/>
          <p:nvPr/>
        </p:nvGrpSpPr>
        <p:grpSpPr>
          <a:xfrm>
            <a:off x="2538409" y="149291"/>
            <a:ext cx="9770077" cy="4549352"/>
            <a:chOff x="2158013" y="238535"/>
            <a:chExt cx="9770077" cy="45493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84F2CD-E6D4-A6B5-4983-82B47FE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7531" y="834776"/>
              <a:ext cx="5660559" cy="39531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A2794A6-9B15-E824-F4F7-CD0915ED5655}"/>
                </a:ext>
              </a:extLst>
            </p:cNvPr>
            <p:cNvSpPr/>
            <p:nvPr/>
          </p:nvSpPr>
          <p:spPr>
            <a:xfrm>
              <a:off x="2158013" y="238535"/>
              <a:ext cx="6414180" cy="1496960"/>
            </a:xfrm>
            <a:prstGeom prst="wedgeRoundRectCallout">
              <a:avLst>
                <a:gd name="adj1" fmla="val 35594"/>
                <a:gd name="adj2" fmla="val 80223"/>
                <a:gd name="adj3" fmla="val 16667"/>
              </a:avLst>
            </a:prstGeom>
            <a:solidFill>
              <a:schemeClr val="accent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>
                  <a:solidFill>
                    <a:srgbClr val="000000"/>
                  </a:solidFill>
                </a:rPr>
                <a:t>Cả ngày hôm qua có khoảng mấy nghìn lượt khách tham quan công viên nhỉ?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98C49D7-44E7-477D-82BC-D12B7930579F}"/>
              </a:ext>
            </a:extLst>
          </p:cNvPr>
          <p:cNvGrpSpPr/>
          <p:nvPr/>
        </p:nvGrpSpPr>
        <p:grpSpPr>
          <a:xfrm>
            <a:off x="2873829" y="260340"/>
            <a:ext cx="9244923" cy="3502514"/>
            <a:chOff x="3090592" y="834776"/>
            <a:chExt cx="9244923" cy="3502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84F2CD-E6D4-A6B5-4983-82B47FE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0177" y="834776"/>
              <a:ext cx="5015338" cy="35025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A2794A6-9B15-E824-F4F7-CD0915ED5655}"/>
                </a:ext>
              </a:extLst>
            </p:cNvPr>
            <p:cNvSpPr/>
            <p:nvPr/>
          </p:nvSpPr>
          <p:spPr>
            <a:xfrm>
              <a:off x="3090592" y="834776"/>
              <a:ext cx="6414180" cy="822011"/>
            </a:xfrm>
            <a:prstGeom prst="wedgeRoundRectCallout">
              <a:avLst>
                <a:gd name="adj1" fmla="val 35594"/>
                <a:gd name="adj2" fmla="val 80223"/>
                <a:gd name="adj3" fmla="val 16667"/>
              </a:avLst>
            </a:prstGeom>
            <a:solidFill>
              <a:schemeClr val="accent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>
                  <a:solidFill>
                    <a:srgbClr val="000000"/>
                  </a:solidFill>
                </a:rPr>
                <a:t>Cả ngày hôm qua có khoảng mấy nghìn lượt khách tham quan công viên nhỉ?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E8D9AC-79BB-3772-1622-304D29791662}"/>
              </a:ext>
            </a:extLst>
          </p:cNvPr>
          <p:cNvSpPr txBox="1"/>
          <p:nvPr/>
        </p:nvSpPr>
        <p:spPr>
          <a:xfrm>
            <a:off x="233747" y="1771581"/>
            <a:ext cx="68696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vi-VN" sz="3200"/>
              <a:t>Vừa đến cổng, hướng dẫn viên cho biết trong ngày hôm qua, buổi sáng và buổi chiều lần lượt có 5 978 và 2 967 lượt khách tham quan.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B7F2B-573F-DB3F-2ED0-DDC4029AA660}"/>
              </a:ext>
            </a:extLst>
          </p:cNvPr>
          <p:cNvSpPr txBox="1"/>
          <p:nvPr/>
        </p:nvSpPr>
        <p:spPr>
          <a:xfrm>
            <a:off x="272852" y="3995110"/>
            <a:ext cx="116161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Rô-bốt ước lượng như sau: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Làm tròn 5 978 thành 6 000; làm tròn 2 967 thành 3 000. Vậy cả ngày hôm qua có khoảng 9 000 lượt khách tham quan công viên.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98C49D7-44E7-477D-82BC-D12B7930579F}"/>
              </a:ext>
            </a:extLst>
          </p:cNvPr>
          <p:cNvGrpSpPr/>
          <p:nvPr/>
        </p:nvGrpSpPr>
        <p:grpSpPr>
          <a:xfrm>
            <a:off x="2873829" y="260340"/>
            <a:ext cx="9244923" cy="3502514"/>
            <a:chOff x="3090592" y="834776"/>
            <a:chExt cx="9244923" cy="3502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84F2CD-E6D4-A6B5-4983-82B47FE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0177" y="834776"/>
              <a:ext cx="5015338" cy="35025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A2794A6-9B15-E824-F4F7-CD0915ED5655}"/>
                </a:ext>
              </a:extLst>
            </p:cNvPr>
            <p:cNvSpPr/>
            <p:nvPr/>
          </p:nvSpPr>
          <p:spPr>
            <a:xfrm>
              <a:off x="3090592" y="834776"/>
              <a:ext cx="6414180" cy="822011"/>
            </a:xfrm>
            <a:prstGeom prst="wedgeRoundRectCallout">
              <a:avLst>
                <a:gd name="adj1" fmla="val 35594"/>
                <a:gd name="adj2" fmla="val 80223"/>
                <a:gd name="adj3" fmla="val 16667"/>
              </a:avLst>
            </a:prstGeom>
            <a:solidFill>
              <a:schemeClr val="accent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>
                  <a:solidFill>
                    <a:srgbClr val="000000"/>
                  </a:solidFill>
                </a:rPr>
                <a:t>Cả ngày hôm qua có khoảng mấy nghìn lượt khách tham quan công viên nhỉ?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1B7F2B-573F-DB3F-2ED0-DDC4029AA660}"/>
              </a:ext>
            </a:extLst>
          </p:cNvPr>
          <p:cNvSpPr txBox="1"/>
          <p:nvPr/>
        </p:nvSpPr>
        <p:spPr>
          <a:xfrm>
            <a:off x="232889" y="1251910"/>
            <a:ext cx="68305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Rô-bốt ước lượng như sau: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Làm tròn 5 978 thành 6 000; làm tròn 2 967 thành 3 000. Vậy cả ngày hôm qua có khoảng 9 000 lượt khách tham quan công viên.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937743-6111-3394-E983-92AB58176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24164"/>
              </p:ext>
            </p:extLst>
          </p:nvPr>
        </p:nvGraphicFramePr>
        <p:xfrm>
          <a:off x="341677" y="5134620"/>
          <a:ext cx="11004348" cy="1463040"/>
        </p:xfrm>
        <a:graphic>
          <a:graphicData uri="http://schemas.openxmlformats.org/drawingml/2006/table">
            <a:tbl>
              <a:tblPr/>
              <a:tblGrid>
                <a:gridCol w="5502174">
                  <a:extLst>
                    <a:ext uri="{9D8B030D-6E8A-4147-A177-3AD203B41FA5}">
                      <a16:colId xmlns:a16="http://schemas.microsoft.com/office/drawing/2014/main" val="809324068"/>
                    </a:ext>
                  </a:extLst>
                </a:gridCol>
                <a:gridCol w="5502174">
                  <a:extLst>
                    <a:ext uri="{9D8B030D-6E8A-4147-A177-3AD203B41FA5}">
                      <a16:colId xmlns:a16="http://schemas.microsoft.com/office/drawing/2014/main" val="1574901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Khoảng mấy nghìn?</a:t>
                      </a:r>
                    </a:p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7 960 + 1 980;</a:t>
                      </a:r>
                    </a:p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5 985 – 3 897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Khoảng mấy chục nghìn?</a:t>
                      </a:r>
                    </a:p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19 870 + 30 480;</a:t>
                      </a:r>
                    </a:p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50 217 – 21 052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77465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108B2E8-E4D8-F06D-28BD-9DA1A6399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9" y="3960344"/>
            <a:ext cx="107958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>
                <a:solidFill>
                  <a:srgbClr val="000000"/>
                </a:solidFill>
              </a:rPr>
              <a:t>Em hãy ước lượng kết quả mỗi phép tính theo mỗi yêu cầu sau: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17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631842" y="547687"/>
            <a:ext cx="10898154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Khoảng mấy nghìn?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en-US" sz="3200" b="1"/>
              <a:t>7 960 + 1 980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Làm tròn 7 960 thành </a:t>
            </a:r>
            <a:r>
              <a:rPr lang="en-US" sz="3200" b="1">
                <a:solidFill>
                  <a:srgbClr val="C00000"/>
                </a:solidFill>
              </a:rPr>
              <a:t>8 000</a:t>
            </a:r>
            <a:r>
              <a:rPr lang="en-US" sz="3200"/>
              <a:t>; làm tròn 1 980 thành </a:t>
            </a:r>
            <a:r>
              <a:rPr lang="en-US" sz="3200" b="1">
                <a:solidFill>
                  <a:srgbClr val="C00000"/>
                </a:solidFill>
              </a:rPr>
              <a:t>2 000</a:t>
            </a:r>
            <a:r>
              <a:rPr lang="en-US" sz="320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Vậy 7 960 + 1 980 bằng khoảng </a:t>
            </a:r>
            <a:r>
              <a:rPr lang="en-US" sz="3200" b="1">
                <a:solidFill>
                  <a:srgbClr val="C00000"/>
                </a:solidFill>
              </a:rPr>
              <a:t>10 000</a:t>
            </a:r>
            <a:r>
              <a:rPr lang="en-US" sz="3200"/>
              <a:t>.</a:t>
            </a:r>
          </a:p>
          <a:p>
            <a:pPr algn="just">
              <a:spcBef>
                <a:spcPts val="2400"/>
              </a:spcBef>
              <a:spcAft>
                <a:spcPts val="600"/>
              </a:spcAft>
            </a:pPr>
            <a:r>
              <a:rPr lang="en-US" sz="3200" b="1"/>
              <a:t>5 985 – 3 897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Làm tròn 5 985 thành </a:t>
            </a:r>
            <a:r>
              <a:rPr lang="en-US" sz="3200" b="1">
                <a:solidFill>
                  <a:srgbClr val="C00000"/>
                </a:solidFill>
              </a:rPr>
              <a:t>6 000</a:t>
            </a:r>
            <a:r>
              <a:rPr lang="en-US" sz="3200"/>
              <a:t>; làm tròn 3 897 thành </a:t>
            </a:r>
            <a:r>
              <a:rPr lang="en-US" sz="3200" b="1">
                <a:solidFill>
                  <a:srgbClr val="C00000"/>
                </a:solidFill>
              </a:rPr>
              <a:t>4 000</a:t>
            </a:r>
            <a:r>
              <a:rPr lang="en-US" sz="320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Vậy 5 985 – 3 897 bằng khoảng </a:t>
            </a:r>
            <a:r>
              <a:rPr lang="en-US" sz="3200" b="1">
                <a:solidFill>
                  <a:srgbClr val="C00000"/>
                </a:solidFill>
              </a:rPr>
              <a:t>2 000</a:t>
            </a:r>
            <a:r>
              <a:rPr lang="en-US" sz="320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397256" y="827606"/>
            <a:ext cx="1136732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Khoảng mấy chục nghìn?</a:t>
            </a:r>
            <a:endParaRPr lang="en-US" sz="3200"/>
          </a:p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en-US" sz="3200" b="1"/>
              <a:t>19 870 + 30 480</a:t>
            </a:r>
            <a:endParaRPr lang="en-US" sz="320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Làm tròn 19 870 thành </a:t>
            </a:r>
            <a:r>
              <a:rPr lang="en-US" sz="3200" b="1">
                <a:solidFill>
                  <a:srgbClr val="C00000"/>
                </a:solidFill>
              </a:rPr>
              <a:t>20 000</a:t>
            </a:r>
            <a:r>
              <a:rPr lang="en-US" sz="3200"/>
              <a:t>; làm tròn 30 480 thành </a:t>
            </a:r>
            <a:r>
              <a:rPr lang="en-US" sz="3200" b="1">
                <a:solidFill>
                  <a:srgbClr val="C00000"/>
                </a:solidFill>
              </a:rPr>
              <a:t>30 000</a:t>
            </a:r>
            <a:r>
              <a:rPr lang="en-US" sz="320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Vậy 19 870 + 30 480 bằng khoảng </a:t>
            </a:r>
            <a:r>
              <a:rPr lang="en-US" sz="3200" b="1">
                <a:solidFill>
                  <a:srgbClr val="C00000"/>
                </a:solidFill>
              </a:rPr>
              <a:t>50 000</a:t>
            </a:r>
            <a:r>
              <a:rPr lang="en-US" sz="3200"/>
              <a:t>.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en-US" sz="3200" b="1"/>
              <a:t>50 217 – 21 052</a:t>
            </a:r>
            <a:endParaRPr lang="en-US" sz="320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Làm tròn 50 217 thành </a:t>
            </a:r>
            <a:r>
              <a:rPr lang="en-US" sz="3200" b="1">
                <a:solidFill>
                  <a:srgbClr val="C00000"/>
                </a:solidFill>
              </a:rPr>
              <a:t>50 000</a:t>
            </a:r>
            <a:r>
              <a:rPr lang="en-US" sz="3200"/>
              <a:t>; làm tròn 21 052 thành </a:t>
            </a:r>
            <a:r>
              <a:rPr lang="en-US" sz="3200" b="1">
                <a:solidFill>
                  <a:srgbClr val="C00000"/>
                </a:solidFill>
              </a:rPr>
              <a:t>20 000</a:t>
            </a:r>
            <a:r>
              <a:rPr lang="en-US" sz="320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Vậy 50 217 – 21 052 bằng khoảng </a:t>
            </a:r>
            <a:r>
              <a:rPr lang="en-US" sz="3200" b="1">
                <a:solidFill>
                  <a:srgbClr val="C00000"/>
                </a:solidFill>
              </a:rPr>
              <a:t>30 000</a:t>
            </a:r>
            <a:r>
              <a:rPr lang="en-US" sz="320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0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794513" y="211785"/>
            <a:ext cx="11367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2. Sau đó, Rô-bốt và các bạn đến vườn thảo mộc.</a:t>
            </a:r>
            <a:endParaRPr lang="en-US" sz="32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08185B-D83C-D6C4-F114-077C8D433B13}"/>
              </a:ext>
            </a:extLst>
          </p:cNvPr>
          <p:cNvGrpSpPr/>
          <p:nvPr/>
        </p:nvGrpSpPr>
        <p:grpSpPr>
          <a:xfrm>
            <a:off x="737959" y="796560"/>
            <a:ext cx="10629366" cy="4639803"/>
            <a:chOff x="766236" y="796560"/>
            <a:chExt cx="10629366" cy="46398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91BE98-2BB4-3F50-522E-AC8D0FE62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6236" y="796560"/>
              <a:ext cx="10629366" cy="463980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4CA5EC-17A9-76E8-7AA8-A62B1C1CCE4C}"/>
                </a:ext>
              </a:extLst>
            </p:cNvPr>
            <p:cNvSpPr/>
            <p:nvPr/>
          </p:nvSpPr>
          <p:spPr>
            <a:xfrm>
              <a:off x="775852" y="796560"/>
              <a:ext cx="6931234" cy="39775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361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794513" y="211785"/>
            <a:ext cx="11367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2. Sau đó, Rô-bốt và các bạn đến vườn thảo mộc.</a:t>
            </a:r>
            <a:endParaRPr lang="en-US" sz="32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08185B-D83C-D6C4-F114-077C8D433B13}"/>
              </a:ext>
            </a:extLst>
          </p:cNvPr>
          <p:cNvGrpSpPr/>
          <p:nvPr/>
        </p:nvGrpSpPr>
        <p:grpSpPr>
          <a:xfrm>
            <a:off x="2615017" y="796560"/>
            <a:ext cx="6931804" cy="3025788"/>
            <a:chOff x="766236" y="796560"/>
            <a:chExt cx="10629366" cy="46398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91BE98-2BB4-3F50-522E-AC8D0FE62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6236" y="796560"/>
              <a:ext cx="10629366" cy="463980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4CA5EC-17A9-76E8-7AA8-A62B1C1CCE4C}"/>
                </a:ext>
              </a:extLst>
            </p:cNvPr>
            <p:cNvSpPr/>
            <p:nvPr/>
          </p:nvSpPr>
          <p:spPr>
            <a:xfrm>
              <a:off x="775852" y="796560"/>
              <a:ext cx="6931234" cy="39775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F305BD-60C6-5228-E4AB-506797FA25A2}"/>
              </a:ext>
            </a:extLst>
          </p:cNvPr>
          <p:cNvSpPr txBox="1"/>
          <p:nvPr/>
        </p:nvSpPr>
        <p:spPr>
          <a:xfrm>
            <a:off x="794513" y="3968559"/>
            <a:ext cx="109060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/>
              <a:t>Dựa vào cách ước lượng của Rô-bốt, em hãy cho biết các khẳng định sau đúng hay sai.</a:t>
            </a:r>
          </a:p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3200"/>
              <a:t>	</a:t>
            </a:r>
            <a:r>
              <a:rPr lang="vi-VN" sz="3200"/>
              <a:t>a) 89 × 26 &gt; 2 700</a:t>
            </a:r>
          </a:p>
          <a:p>
            <a:pPr algn="just">
              <a:spcBef>
                <a:spcPts val="1200"/>
              </a:spcBef>
              <a:spcAft>
                <a:spcPts val="1800"/>
              </a:spcAft>
            </a:pPr>
            <a:r>
              <a:rPr lang="en-US" sz="3200"/>
              <a:t>	</a:t>
            </a:r>
            <a:r>
              <a:rPr lang="vi-VN" sz="3200"/>
              <a:t>b) 9 170 : 30 &lt; 300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C36498-071B-0550-59BA-98F7FDD21031}"/>
              </a:ext>
            </a:extLst>
          </p:cNvPr>
          <p:cNvSpPr/>
          <p:nvPr/>
        </p:nvSpPr>
        <p:spPr>
          <a:xfrm>
            <a:off x="999787" y="5125558"/>
            <a:ext cx="698385" cy="698385"/>
          </a:xfrm>
          <a:prstGeom prst="round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B950D4-4C2C-CEA4-BDB7-9406D0A30F1C}"/>
              </a:ext>
            </a:extLst>
          </p:cNvPr>
          <p:cNvSpPr/>
          <p:nvPr/>
        </p:nvSpPr>
        <p:spPr>
          <a:xfrm>
            <a:off x="999787" y="6016783"/>
            <a:ext cx="698385" cy="698385"/>
          </a:xfrm>
          <a:prstGeom prst="roundRect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3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EDD29F6-F214-4F40-89D4-764E9B4E8F3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ĐĂNG WED TRƯỜNG\\GIÁO ÁN ĐTỬ TỔ 4\\BGĐT. QUYÊN\\KÌ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2.4_Bài 45_Thực hành và trải nghiệm ước lượng trong tính toá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78C87F-AACD-4CAD-A63A-4D6B7EAD89ED}:8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ED53D9-F072-4D51-948A-0258C0DFF2A7}:8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AD6691-16D6-4E2E-874D-E6A28F632DE0}:8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7A2D9F-3E65-413D-80DB-C81C95471593}:8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467110-D892-4C8B-92DA-D5C32912B45D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13DC25-3B27-4947-8B80-B7E221761146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A85C1B-9A12-4E99-98C1-9DB960BC4614}:8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756CCB-58B2-4855-90A3-7530568DC7C9}:8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9A28BB-DE7B-4972-9997-0534F9F2B571}:8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57A089-7FF3-4997-9F5D-21CDAB0A042B}:8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B2FC43-11D7-48EC-AC7B-EF4321B7C25B}:8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35D8A4-F70B-4496-A753-AAD8867D8DDC}:885"/>
</p:tagLst>
</file>

<file path=ppt/theme/theme1.xml><?xml version="1.0" encoding="utf-8"?>
<a:theme xmlns:a="http://schemas.openxmlformats.org/drawingml/2006/main" name="Basic English for Hispanic Speakers Workshop by Slidesgo">
  <a:themeElements>
    <a:clrScheme name="Simple Light">
      <a:dk1>
        <a:srgbClr val="04596F"/>
      </a:dk1>
      <a:lt1>
        <a:srgbClr val="FAEFCC"/>
      </a:lt1>
      <a:dk2>
        <a:srgbClr val="000000"/>
      </a:dk2>
      <a:lt2>
        <a:srgbClr val="DB3B44"/>
      </a:lt2>
      <a:accent1>
        <a:srgbClr val="FBB44B"/>
      </a:accent1>
      <a:accent2>
        <a:srgbClr val="FEAE9D"/>
      </a:accent2>
      <a:accent3>
        <a:srgbClr val="42996F"/>
      </a:accent3>
      <a:accent4>
        <a:srgbClr val="51B7B2"/>
      </a:accent4>
      <a:accent5>
        <a:srgbClr val="C8F1F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ngtaitou Festival Minitheme by Slidesgo">
  <a:themeElements>
    <a:clrScheme name="Simple Light">
      <a:dk1>
        <a:srgbClr val="462F30"/>
      </a:dk1>
      <a:lt1>
        <a:srgbClr val="E7482E"/>
      </a:lt1>
      <a:dk2>
        <a:srgbClr val="FCF0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2F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643</Words>
  <Application>Microsoft Office PowerPoint</Application>
  <PresentationFormat>Custom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Baloo Tammudu 2</vt:lpstr>
      <vt:lpstr>Bebas Neue</vt:lpstr>
      <vt:lpstr>Kavoon</vt:lpstr>
      <vt:lpstr>Lilita One</vt:lpstr>
      <vt:lpstr>Lora</vt:lpstr>
      <vt:lpstr>Montserrat Medium</vt:lpstr>
      <vt:lpstr>Open Sans</vt:lpstr>
      <vt:lpstr>Roboto</vt:lpstr>
      <vt:lpstr>Times New Roman</vt:lpstr>
      <vt:lpstr>Varela Round</vt:lpstr>
      <vt:lpstr>Wingdings</vt:lpstr>
      <vt:lpstr>Basic English for Hispanic Speakers Workshop by Slidesgo</vt:lpstr>
      <vt:lpstr>Longtaitou Festival Minitheme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22.4_Bài 45_Thực hành và trải nghiệm ước lượng trong tính toán</dc:title>
  <cp:lastModifiedBy>STD_DELL</cp:lastModifiedBy>
  <cp:revision>108</cp:revision>
  <dcterms:modified xsi:type="dcterms:W3CDTF">2025-02-04T13:51:27Z</dcterms:modified>
</cp:coreProperties>
</file>