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6" r:id="rId1"/>
  </p:sldMasterIdLst>
  <p:notesMasterIdLst>
    <p:notesMasterId r:id="rId20"/>
  </p:notesMasterIdLst>
  <p:sldIdLst>
    <p:sldId id="875" r:id="rId2"/>
    <p:sldId id="809" r:id="rId3"/>
    <p:sldId id="828" r:id="rId4"/>
    <p:sldId id="692" r:id="rId5"/>
    <p:sldId id="697" r:id="rId6"/>
    <p:sldId id="705" r:id="rId7"/>
    <p:sldId id="699" r:id="rId8"/>
    <p:sldId id="857" r:id="rId9"/>
    <p:sldId id="868" r:id="rId10"/>
    <p:sldId id="869" r:id="rId11"/>
    <p:sldId id="858" r:id="rId12"/>
    <p:sldId id="698" r:id="rId13"/>
    <p:sldId id="713" r:id="rId14"/>
    <p:sldId id="741" r:id="rId15"/>
    <p:sldId id="872" r:id="rId16"/>
    <p:sldId id="874" r:id="rId17"/>
    <p:sldId id="863" r:id="rId18"/>
    <p:sldId id="746" r:id="rId19"/>
  </p:sldIdLst>
  <p:sldSz cx="12161838" cy="6858000"/>
  <p:notesSz cx="6858000" cy="9144000"/>
  <p:embeddedFontLst>
    <p:embeddedFont>
      <p:font typeface="Calibri" panose="020F0502020204030204" pitchFamily="34" charset="0"/>
      <p:regular r:id="rId21"/>
      <p:bold r:id="rId22"/>
      <p:italic r:id="rId23"/>
      <p:boldItalic r:id="rId24"/>
    </p:embeddedFont>
    <p:embeddedFont>
      <p:font typeface="AvantGarde" panose="00000400000000000000" charset="0"/>
      <p:regular r:id="rId25"/>
    </p:embeddedFont>
    <p:embeddedFont>
      <p:font typeface="League Spartan"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5144" autoAdjust="0"/>
  </p:normalViewPr>
  <p:slideViewPr>
    <p:cSldViewPr snapToGrid="0">
      <p:cViewPr varScale="1">
        <p:scale>
          <a:sx n="68" d="100"/>
          <a:sy n="68" d="100"/>
        </p:scale>
        <p:origin x="556" y="60"/>
      </p:cViewPr>
      <p:guideLst/>
    </p:cSldViewPr>
  </p:slideViewPr>
  <p:notesTextViewPr>
    <p:cViewPr>
      <p:scale>
        <a:sx n="1" d="1"/>
        <a:sy n="1" d="1"/>
      </p:scale>
      <p:origin x="0" y="0"/>
    </p:cViewPr>
  </p:notesTextViewPr>
  <p:sorterViewPr>
    <p:cViewPr>
      <p:scale>
        <a:sx n="125" d="100"/>
        <a:sy n="125" d="100"/>
      </p:scale>
      <p:origin x="0" y="-14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94591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Đọc nối tiếp theo khổ</a:t>
            </a:r>
          </a:p>
        </p:txBody>
      </p:sp>
    </p:spTree>
    <p:extLst>
      <p:ext uri="{BB962C8B-B14F-4D97-AF65-F5344CB8AC3E}">
        <p14:creationId xmlns:p14="http://schemas.microsoft.com/office/powerpoint/2010/main" val="218288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toàn bài để tìm hiểu ND (nếu có đủ thời gian)</a:t>
            </a:r>
          </a:p>
        </p:txBody>
      </p:sp>
    </p:spTree>
    <p:extLst>
      <p:ext uri="{BB962C8B-B14F-4D97-AF65-F5344CB8AC3E}">
        <p14:creationId xmlns:p14="http://schemas.microsoft.com/office/powerpoint/2010/main" val="124782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1"/>
              <a:t>Kho ppt Phan Linh_0916.604.268</a:t>
            </a:r>
          </a:p>
          <a:p>
            <a:endParaRPr lang="en-US"/>
          </a:p>
        </p:txBody>
      </p:sp>
    </p:spTree>
    <p:extLst>
      <p:ext uri="{BB962C8B-B14F-4D97-AF65-F5344CB8AC3E}">
        <p14:creationId xmlns:p14="http://schemas.microsoft.com/office/powerpoint/2010/main" val="426260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HD HS đặt câu hỏi “ai” để tìm chủ ngữ, “làm gì?” để tìm vị ngữ</a:t>
            </a:r>
          </a:p>
        </p:txBody>
      </p:sp>
    </p:spTree>
    <p:extLst>
      <p:ext uri="{BB962C8B-B14F-4D97-AF65-F5344CB8AC3E}">
        <p14:creationId xmlns:p14="http://schemas.microsoft.com/office/powerpoint/2010/main" val="147586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này hs tham khảo, GV cần để HS tự viết. HS yếu thì GV có thể gợi ý thêm, k chiếu câu có sẵn cho HS chép</a:t>
            </a:r>
          </a:p>
        </p:txBody>
      </p:sp>
    </p:spTree>
    <p:extLst>
      <p:ext uri="{BB962C8B-B14F-4D97-AF65-F5344CB8AC3E}">
        <p14:creationId xmlns:p14="http://schemas.microsoft.com/office/powerpoint/2010/main" val="411457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toàn bài để tìm hiểu ND (nếu có đủ thời gian)</a:t>
            </a:r>
          </a:p>
        </p:txBody>
      </p:sp>
    </p:spTree>
    <p:extLst>
      <p:ext uri="{BB962C8B-B14F-4D97-AF65-F5344CB8AC3E}">
        <p14:creationId xmlns:p14="http://schemas.microsoft.com/office/powerpoint/2010/main" val="163984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9"/>
        <p:cNvGrpSpPr/>
        <p:nvPr/>
      </p:nvGrpSpPr>
      <p:grpSpPr>
        <a:xfrm>
          <a:off x="0" y="0"/>
          <a:ext cx="0" cy="0"/>
          <a:chOff x="0" y="0"/>
          <a:chExt cx="0" cy="0"/>
        </a:xfrm>
      </p:grpSpPr>
      <p:sp>
        <p:nvSpPr>
          <p:cNvPr id="4380" name="Google Shape;4380;g1551c9198ce_1_180:notes"/>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1" name="Google Shape;4381;g1551c9198c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a:t>Kho ppt Phan Linh_0916.604.268</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bit.ly/2TyoMsr" TargetMode="External"/><Relationship Id="rId3" Type="http://schemas.openxmlformats.org/officeDocument/2006/relationships/image" Target="../media/image4.png"/><Relationship Id="rId7" Type="http://schemas.openxmlformats.org/officeDocument/2006/relationships/hyperlink" Target="http://bit.ly/2Tynxth" TargetMode="External"/><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7"/>
        <p:cNvGrpSpPr/>
        <p:nvPr/>
      </p:nvGrpSpPr>
      <p:grpSpPr>
        <a:xfrm>
          <a:off x="0" y="0"/>
          <a:ext cx="0" cy="0"/>
          <a:chOff x="0" y="0"/>
          <a:chExt cx="0" cy="0"/>
        </a:xfrm>
      </p:grpSpPr>
      <p:pic>
        <p:nvPicPr>
          <p:cNvPr id="32" name="Google Shape;32;p4"/>
          <p:cNvPicPr preferRelativeResize="0"/>
          <p:nvPr/>
        </p:nvPicPr>
        <p:blipFill rotWithShape="1">
          <a:blip r:embed="rId2">
            <a:alphaModFix/>
          </a:blip>
          <a:srcRect t="8817" b="12243"/>
          <a:stretch/>
        </p:blipFill>
        <p:spPr>
          <a:xfrm>
            <a:off x="0" y="1"/>
            <a:ext cx="1040952" cy="6858001"/>
          </a:xfrm>
          <a:prstGeom prst="rect">
            <a:avLst/>
          </a:prstGeom>
          <a:noFill/>
          <a:ln>
            <a:noFill/>
          </a:ln>
        </p:spPr>
      </p:pic>
      <p:pic>
        <p:nvPicPr>
          <p:cNvPr id="33" name="Google Shape;33;p4"/>
          <p:cNvPicPr preferRelativeResize="0"/>
          <p:nvPr/>
        </p:nvPicPr>
        <p:blipFill>
          <a:blip r:embed="rId3">
            <a:alphaModFix amt="40000"/>
          </a:blip>
          <a:stretch>
            <a:fillRect/>
          </a:stretch>
        </p:blipFill>
        <p:spPr>
          <a:xfrm>
            <a:off x="-1599233" y="-1824435"/>
            <a:ext cx="4738051" cy="6176331"/>
          </a:xfrm>
          <a:prstGeom prst="rect">
            <a:avLst/>
          </a:prstGeom>
          <a:noFill/>
          <a:ln>
            <a:noFill/>
          </a:ln>
        </p:spPr>
      </p:pic>
      <p:pic>
        <p:nvPicPr>
          <p:cNvPr id="34" name="Google Shape;34;p4"/>
          <p:cNvPicPr preferRelativeResize="0"/>
          <p:nvPr/>
        </p:nvPicPr>
        <p:blipFill rotWithShape="1">
          <a:blip r:embed="rId4">
            <a:alphaModFix/>
          </a:blip>
          <a:srcRect t="3959" b="3950"/>
          <a:stretch/>
        </p:blipFill>
        <p:spPr>
          <a:xfrm>
            <a:off x="11291496" y="1"/>
            <a:ext cx="892254" cy="6858001"/>
          </a:xfrm>
          <a:prstGeom prst="rect">
            <a:avLst/>
          </a:prstGeom>
          <a:noFill/>
          <a:ln>
            <a:noFill/>
          </a:ln>
        </p:spPr>
      </p:pic>
      <p:pic>
        <p:nvPicPr>
          <p:cNvPr id="35" name="Google Shape;35;p4"/>
          <p:cNvPicPr preferRelativeResize="0"/>
          <p:nvPr/>
        </p:nvPicPr>
        <p:blipFill>
          <a:blip r:embed="rId3">
            <a:alphaModFix/>
          </a:blip>
          <a:stretch>
            <a:fillRect/>
          </a:stretch>
        </p:blipFill>
        <p:spPr>
          <a:xfrm>
            <a:off x="9459537" y="3659492"/>
            <a:ext cx="3812942" cy="4970360"/>
          </a:xfrm>
          <a:prstGeom prst="rect">
            <a:avLst/>
          </a:prstGeom>
          <a:noFill/>
          <a:ln>
            <a:noFill/>
          </a:ln>
        </p:spPr>
      </p:pic>
    </p:spTree>
    <p:extLst>
      <p:ext uri="{BB962C8B-B14F-4D97-AF65-F5344CB8AC3E}">
        <p14:creationId xmlns:p14="http://schemas.microsoft.com/office/powerpoint/2010/main" val="201870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12"/>
        <p:cNvGrpSpPr/>
        <p:nvPr/>
      </p:nvGrpSpPr>
      <p:grpSpPr>
        <a:xfrm>
          <a:off x="0" y="0"/>
          <a:ext cx="0" cy="0"/>
          <a:chOff x="0" y="0"/>
          <a:chExt cx="0" cy="0"/>
        </a:xfrm>
      </p:grpSpPr>
      <p:pic>
        <p:nvPicPr>
          <p:cNvPr id="116" name="Google Shape;116;p14"/>
          <p:cNvPicPr preferRelativeResize="0"/>
          <p:nvPr/>
        </p:nvPicPr>
        <p:blipFill rotWithShape="1">
          <a:blip r:embed="rId2">
            <a:alphaModFix amt="40000"/>
          </a:blip>
          <a:srcRect t="15367" b="11032"/>
          <a:stretch/>
        </p:blipFill>
        <p:spPr>
          <a:xfrm>
            <a:off x="-8745" y="1"/>
            <a:ext cx="1919706" cy="6858001"/>
          </a:xfrm>
          <a:prstGeom prst="rect">
            <a:avLst/>
          </a:prstGeom>
          <a:noFill/>
          <a:ln>
            <a:noFill/>
          </a:ln>
        </p:spPr>
      </p:pic>
      <p:pic>
        <p:nvPicPr>
          <p:cNvPr id="117" name="Google Shape;117;p14"/>
          <p:cNvPicPr preferRelativeResize="0"/>
          <p:nvPr/>
        </p:nvPicPr>
        <p:blipFill rotWithShape="1">
          <a:blip r:embed="rId3">
            <a:alphaModFix/>
          </a:blip>
          <a:srcRect t="3959" b="3950"/>
          <a:stretch/>
        </p:blipFill>
        <p:spPr>
          <a:xfrm>
            <a:off x="11291496" y="1"/>
            <a:ext cx="892254" cy="6858001"/>
          </a:xfrm>
          <a:prstGeom prst="rect">
            <a:avLst/>
          </a:prstGeom>
          <a:noFill/>
          <a:ln>
            <a:noFill/>
          </a:ln>
        </p:spPr>
      </p:pic>
      <p:pic>
        <p:nvPicPr>
          <p:cNvPr id="118" name="Google Shape;118;p14"/>
          <p:cNvPicPr preferRelativeResize="0"/>
          <p:nvPr/>
        </p:nvPicPr>
        <p:blipFill>
          <a:blip r:embed="rId4">
            <a:alphaModFix amt="40000"/>
          </a:blip>
          <a:stretch>
            <a:fillRect/>
          </a:stretch>
        </p:blipFill>
        <p:spPr>
          <a:xfrm>
            <a:off x="8828391" y="3251201"/>
            <a:ext cx="5261050" cy="6858001"/>
          </a:xfrm>
          <a:prstGeom prst="rect">
            <a:avLst/>
          </a:prstGeom>
          <a:noFill/>
          <a:ln>
            <a:noFill/>
          </a:ln>
        </p:spPr>
      </p:pic>
      <p:pic>
        <p:nvPicPr>
          <p:cNvPr id="119" name="Google Shape;119;p14"/>
          <p:cNvPicPr preferRelativeResize="0"/>
          <p:nvPr/>
        </p:nvPicPr>
        <p:blipFill>
          <a:blip r:embed="rId5">
            <a:alphaModFix/>
          </a:blip>
          <a:stretch>
            <a:fillRect/>
          </a:stretch>
        </p:blipFill>
        <p:spPr>
          <a:xfrm>
            <a:off x="-2279132" y="3251201"/>
            <a:ext cx="5612579" cy="7316235"/>
          </a:xfrm>
          <a:prstGeom prst="rect">
            <a:avLst/>
          </a:prstGeom>
          <a:noFill/>
          <a:ln>
            <a:noFill/>
          </a:ln>
        </p:spPr>
      </p:pic>
      <p:pic>
        <p:nvPicPr>
          <p:cNvPr id="120" name="Google Shape;120;p14"/>
          <p:cNvPicPr preferRelativeResize="0"/>
          <p:nvPr/>
        </p:nvPicPr>
        <p:blipFill>
          <a:blip r:embed="rId4">
            <a:alphaModFix/>
          </a:blip>
          <a:stretch>
            <a:fillRect/>
          </a:stretch>
        </p:blipFill>
        <p:spPr>
          <a:xfrm>
            <a:off x="9437506" y="-914400"/>
            <a:ext cx="3039692" cy="3962403"/>
          </a:xfrm>
          <a:prstGeom prst="rect">
            <a:avLst/>
          </a:prstGeom>
          <a:noFill/>
          <a:ln>
            <a:noFill/>
          </a:ln>
        </p:spPr>
      </p:pic>
      <p:pic>
        <p:nvPicPr>
          <p:cNvPr id="121" name="Google Shape;121;p14"/>
          <p:cNvPicPr preferRelativeResize="0"/>
          <p:nvPr/>
        </p:nvPicPr>
        <p:blipFill>
          <a:blip r:embed="rId5">
            <a:alphaModFix amt="40000"/>
          </a:blip>
          <a:stretch>
            <a:fillRect/>
          </a:stretch>
        </p:blipFill>
        <p:spPr>
          <a:xfrm>
            <a:off x="-670088" y="-1267849"/>
            <a:ext cx="3039692" cy="3962368"/>
          </a:xfrm>
          <a:prstGeom prst="rect">
            <a:avLst/>
          </a:prstGeom>
          <a:noFill/>
          <a:ln>
            <a:noFill/>
          </a:ln>
        </p:spPr>
      </p:pic>
    </p:spTree>
    <p:extLst>
      <p:ext uri="{BB962C8B-B14F-4D97-AF65-F5344CB8AC3E}">
        <p14:creationId xmlns:p14="http://schemas.microsoft.com/office/powerpoint/2010/main" val="68751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122"/>
        <p:cNvGrpSpPr/>
        <p:nvPr/>
      </p:nvGrpSpPr>
      <p:grpSpPr>
        <a:xfrm>
          <a:off x="0" y="0"/>
          <a:ext cx="0" cy="0"/>
          <a:chOff x="0" y="0"/>
          <a:chExt cx="0" cy="0"/>
        </a:xfrm>
      </p:grpSpPr>
      <p:pic>
        <p:nvPicPr>
          <p:cNvPr id="127" name="Google Shape;127;p15"/>
          <p:cNvPicPr preferRelativeResize="0"/>
          <p:nvPr/>
        </p:nvPicPr>
        <p:blipFill rotWithShape="1">
          <a:blip r:embed="rId2">
            <a:alphaModFix/>
          </a:blip>
          <a:srcRect t="15367" b="11032"/>
          <a:stretch/>
        </p:blipFill>
        <p:spPr>
          <a:xfrm>
            <a:off x="376167" y="1"/>
            <a:ext cx="1919706" cy="6858001"/>
          </a:xfrm>
          <a:prstGeom prst="rect">
            <a:avLst/>
          </a:prstGeom>
          <a:noFill/>
          <a:ln>
            <a:noFill/>
          </a:ln>
        </p:spPr>
      </p:pic>
      <p:pic>
        <p:nvPicPr>
          <p:cNvPr id="128" name="Google Shape;128;p15"/>
          <p:cNvPicPr preferRelativeResize="0"/>
          <p:nvPr/>
        </p:nvPicPr>
        <p:blipFill>
          <a:blip r:embed="rId3">
            <a:alphaModFix/>
          </a:blip>
          <a:stretch>
            <a:fillRect/>
          </a:stretch>
        </p:blipFill>
        <p:spPr>
          <a:xfrm>
            <a:off x="-950043" y="2533733"/>
            <a:ext cx="4012049" cy="5229936"/>
          </a:xfrm>
          <a:prstGeom prst="rect">
            <a:avLst/>
          </a:prstGeom>
          <a:noFill/>
          <a:ln>
            <a:noFill/>
          </a:ln>
        </p:spPr>
      </p:pic>
      <p:pic>
        <p:nvPicPr>
          <p:cNvPr id="129" name="Google Shape;129;p15"/>
          <p:cNvPicPr preferRelativeResize="0"/>
          <p:nvPr/>
        </p:nvPicPr>
        <p:blipFill rotWithShape="1">
          <a:blip r:embed="rId4">
            <a:alphaModFix amt="40000"/>
          </a:blip>
          <a:srcRect/>
          <a:stretch/>
        </p:blipFill>
        <p:spPr>
          <a:xfrm rot="-218108">
            <a:off x="2204765" y="-766033"/>
            <a:ext cx="1040952" cy="8687605"/>
          </a:xfrm>
          <a:prstGeom prst="rect">
            <a:avLst/>
          </a:prstGeom>
          <a:noFill/>
          <a:ln>
            <a:noFill/>
          </a:ln>
        </p:spPr>
      </p:pic>
      <p:pic>
        <p:nvPicPr>
          <p:cNvPr id="130" name="Google Shape;130;p15"/>
          <p:cNvPicPr preferRelativeResize="0"/>
          <p:nvPr/>
        </p:nvPicPr>
        <p:blipFill>
          <a:blip r:embed="rId5">
            <a:alphaModFix amt="40000"/>
          </a:blip>
          <a:stretch>
            <a:fillRect/>
          </a:stretch>
        </p:blipFill>
        <p:spPr>
          <a:xfrm>
            <a:off x="513878" y="-1603666"/>
            <a:ext cx="5261050" cy="6858001"/>
          </a:xfrm>
          <a:prstGeom prst="rect">
            <a:avLst/>
          </a:prstGeom>
          <a:noFill/>
          <a:ln>
            <a:noFill/>
          </a:ln>
        </p:spPr>
      </p:pic>
    </p:spTree>
    <p:extLst>
      <p:ext uri="{BB962C8B-B14F-4D97-AF65-F5344CB8AC3E}">
        <p14:creationId xmlns:p14="http://schemas.microsoft.com/office/powerpoint/2010/main" val="315523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142" name="Google Shape;142;p17"/>
          <p:cNvSpPr txBox="1">
            <a:spLocks noGrp="1"/>
          </p:cNvSpPr>
          <p:nvPr>
            <p:ph type="title"/>
          </p:nvPr>
        </p:nvSpPr>
        <p:spPr>
          <a:xfrm>
            <a:off x="5740131" y="1491200"/>
            <a:ext cx="4803288" cy="217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143" name="Google Shape;143;p17"/>
          <p:cNvSpPr txBox="1">
            <a:spLocks noGrp="1"/>
          </p:cNvSpPr>
          <p:nvPr>
            <p:ph type="subTitle" idx="1"/>
          </p:nvPr>
        </p:nvSpPr>
        <p:spPr>
          <a:xfrm>
            <a:off x="5740131" y="4169600"/>
            <a:ext cx="4803288" cy="119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pic>
        <p:nvPicPr>
          <p:cNvPr id="144" name="Google Shape;144;p17"/>
          <p:cNvPicPr preferRelativeResize="0"/>
          <p:nvPr/>
        </p:nvPicPr>
        <p:blipFill rotWithShape="1">
          <a:blip r:embed="rId3">
            <a:alphaModFix amt="40000"/>
          </a:blip>
          <a:srcRect t="15367" b="11032"/>
          <a:stretch/>
        </p:blipFill>
        <p:spPr>
          <a:xfrm>
            <a:off x="-211442" y="1"/>
            <a:ext cx="1919706" cy="6858001"/>
          </a:xfrm>
          <a:prstGeom prst="rect">
            <a:avLst/>
          </a:prstGeom>
          <a:noFill/>
          <a:ln>
            <a:noFill/>
          </a:ln>
        </p:spPr>
      </p:pic>
      <p:pic>
        <p:nvPicPr>
          <p:cNvPr id="145" name="Google Shape;145;p17"/>
          <p:cNvPicPr preferRelativeResize="0"/>
          <p:nvPr/>
        </p:nvPicPr>
        <p:blipFill>
          <a:blip r:embed="rId4">
            <a:alphaModFix amt="40000"/>
          </a:blip>
          <a:stretch>
            <a:fillRect/>
          </a:stretch>
        </p:blipFill>
        <p:spPr>
          <a:xfrm>
            <a:off x="8580206" y="-3428999"/>
            <a:ext cx="5261050" cy="6858001"/>
          </a:xfrm>
          <a:prstGeom prst="rect">
            <a:avLst/>
          </a:prstGeom>
          <a:noFill/>
          <a:ln>
            <a:noFill/>
          </a:ln>
        </p:spPr>
      </p:pic>
      <p:pic>
        <p:nvPicPr>
          <p:cNvPr id="146" name="Google Shape;146;p17"/>
          <p:cNvPicPr preferRelativeResize="0"/>
          <p:nvPr/>
        </p:nvPicPr>
        <p:blipFill rotWithShape="1">
          <a:blip r:embed="rId3">
            <a:alphaModFix/>
          </a:blip>
          <a:srcRect t="15367" b="11032"/>
          <a:stretch/>
        </p:blipFill>
        <p:spPr>
          <a:xfrm flipH="1">
            <a:off x="10422152" y="1"/>
            <a:ext cx="1919706" cy="6858001"/>
          </a:xfrm>
          <a:prstGeom prst="rect">
            <a:avLst/>
          </a:prstGeom>
          <a:noFill/>
          <a:ln>
            <a:noFill/>
          </a:ln>
        </p:spPr>
      </p:pic>
    </p:spTree>
    <p:extLst>
      <p:ext uri="{BB962C8B-B14F-4D97-AF65-F5344CB8AC3E}">
        <p14:creationId xmlns:p14="http://schemas.microsoft.com/office/powerpoint/2010/main" val="408603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149" name="Google Shape;149;p18"/>
          <p:cNvSpPr txBox="1">
            <a:spLocks noGrp="1"/>
          </p:cNvSpPr>
          <p:nvPr>
            <p:ph type="title"/>
          </p:nvPr>
        </p:nvSpPr>
        <p:spPr>
          <a:xfrm>
            <a:off x="7233973" y="2119733"/>
            <a:ext cx="3198867" cy="73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150" name="Google Shape;150;p18"/>
          <p:cNvSpPr txBox="1">
            <a:spLocks noGrp="1"/>
          </p:cNvSpPr>
          <p:nvPr>
            <p:ph type="subTitle" idx="1"/>
          </p:nvPr>
        </p:nvSpPr>
        <p:spPr>
          <a:xfrm>
            <a:off x="7233973" y="3316000"/>
            <a:ext cx="3198867" cy="1465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pic>
        <p:nvPicPr>
          <p:cNvPr id="151" name="Google Shape;151;p18"/>
          <p:cNvPicPr preferRelativeResize="0"/>
          <p:nvPr/>
        </p:nvPicPr>
        <p:blipFill rotWithShape="1">
          <a:blip r:embed="rId3">
            <a:alphaModFix amt="40000"/>
          </a:blip>
          <a:srcRect t="15367" b="11032"/>
          <a:stretch/>
        </p:blipFill>
        <p:spPr>
          <a:xfrm>
            <a:off x="-233588" y="1"/>
            <a:ext cx="1919706" cy="6858001"/>
          </a:xfrm>
          <a:prstGeom prst="rect">
            <a:avLst/>
          </a:prstGeom>
          <a:noFill/>
          <a:ln>
            <a:noFill/>
          </a:ln>
        </p:spPr>
      </p:pic>
      <p:pic>
        <p:nvPicPr>
          <p:cNvPr id="152" name="Google Shape;152;p18"/>
          <p:cNvPicPr preferRelativeResize="0"/>
          <p:nvPr/>
        </p:nvPicPr>
        <p:blipFill>
          <a:blip r:embed="rId4">
            <a:alphaModFix amt="40000"/>
          </a:blip>
          <a:stretch>
            <a:fillRect/>
          </a:stretch>
        </p:blipFill>
        <p:spPr>
          <a:xfrm>
            <a:off x="8315829" y="-2945166"/>
            <a:ext cx="5261050" cy="6858001"/>
          </a:xfrm>
          <a:prstGeom prst="rect">
            <a:avLst/>
          </a:prstGeom>
          <a:noFill/>
          <a:ln>
            <a:noFill/>
          </a:ln>
        </p:spPr>
      </p:pic>
      <p:pic>
        <p:nvPicPr>
          <p:cNvPr id="153" name="Google Shape;153;p18"/>
          <p:cNvPicPr preferRelativeResize="0"/>
          <p:nvPr/>
        </p:nvPicPr>
        <p:blipFill rotWithShape="1">
          <a:blip r:embed="rId3">
            <a:alphaModFix/>
          </a:blip>
          <a:srcRect t="15367" b="11032"/>
          <a:stretch/>
        </p:blipFill>
        <p:spPr>
          <a:xfrm flipH="1">
            <a:off x="10422152" y="1"/>
            <a:ext cx="1919706" cy="6858001"/>
          </a:xfrm>
          <a:prstGeom prst="rect">
            <a:avLst/>
          </a:prstGeom>
          <a:noFill/>
          <a:ln>
            <a:noFill/>
          </a:ln>
        </p:spPr>
      </p:pic>
      <p:pic>
        <p:nvPicPr>
          <p:cNvPr id="154" name="Google Shape;154;p18"/>
          <p:cNvPicPr preferRelativeResize="0"/>
          <p:nvPr/>
        </p:nvPicPr>
        <p:blipFill>
          <a:blip r:embed="rId5">
            <a:alphaModFix/>
          </a:blip>
          <a:stretch>
            <a:fillRect/>
          </a:stretch>
        </p:blipFill>
        <p:spPr>
          <a:xfrm>
            <a:off x="-876493" y="4781200"/>
            <a:ext cx="3205517" cy="4178541"/>
          </a:xfrm>
          <a:prstGeom prst="rect">
            <a:avLst/>
          </a:prstGeom>
          <a:noFill/>
          <a:ln>
            <a:noFill/>
          </a:ln>
        </p:spPr>
      </p:pic>
    </p:spTree>
    <p:extLst>
      <p:ext uri="{BB962C8B-B14F-4D97-AF65-F5344CB8AC3E}">
        <p14:creationId xmlns:p14="http://schemas.microsoft.com/office/powerpoint/2010/main" val="19133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157" name="Google Shape;157;p19"/>
          <p:cNvSpPr txBox="1">
            <a:spLocks noGrp="1"/>
          </p:cNvSpPr>
          <p:nvPr>
            <p:ph type="title"/>
          </p:nvPr>
        </p:nvSpPr>
        <p:spPr>
          <a:xfrm>
            <a:off x="950975" y="713333"/>
            <a:ext cx="10259755"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158" name="Google Shape;158;p19"/>
          <p:cNvSpPr txBox="1">
            <a:spLocks noGrp="1"/>
          </p:cNvSpPr>
          <p:nvPr>
            <p:ph type="subTitle" idx="1"/>
          </p:nvPr>
        </p:nvSpPr>
        <p:spPr>
          <a:xfrm>
            <a:off x="4424589" y="1604467"/>
            <a:ext cx="4163275" cy="83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59" name="Google Shape;159;p19"/>
          <p:cNvSpPr txBox="1">
            <a:spLocks noGrp="1"/>
          </p:cNvSpPr>
          <p:nvPr>
            <p:ph type="subTitle" idx="2"/>
          </p:nvPr>
        </p:nvSpPr>
        <p:spPr>
          <a:xfrm>
            <a:off x="4424595" y="2442467"/>
            <a:ext cx="4163275" cy="44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60" name="Google Shape;160;p19"/>
          <p:cNvSpPr txBox="1">
            <a:spLocks noGrp="1"/>
          </p:cNvSpPr>
          <p:nvPr>
            <p:ph type="subTitle" idx="3"/>
          </p:nvPr>
        </p:nvSpPr>
        <p:spPr>
          <a:xfrm>
            <a:off x="4424589" y="3142617"/>
            <a:ext cx="4163275" cy="83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61" name="Google Shape;161;p19"/>
          <p:cNvSpPr txBox="1">
            <a:spLocks noGrp="1"/>
          </p:cNvSpPr>
          <p:nvPr>
            <p:ph type="subTitle" idx="4"/>
          </p:nvPr>
        </p:nvSpPr>
        <p:spPr>
          <a:xfrm>
            <a:off x="4424595" y="3980616"/>
            <a:ext cx="4163275" cy="44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62" name="Google Shape;162;p19"/>
          <p:cNvSpPr txBox="1">
            <a:spLocks noGrp="1"/>
          </p:cNvSpPr>
          <p:nvPr>
            <p:ph type="subTitle" idx="5"/>
          </p:nvPr>
        </p:nvSpPr>
        <p:spPr>
          <a:xfrm>
            <a:off x="4424589" y="4680767"/>
            <a:ext cx="4163275" cy="83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63" name="Google Shape;163;p19"/>
          <p:cNvSpPr txBox="1">
            <a:spLocks noGrp="1"/>
          </p:cNvSpPr>
          <p:nvPr>
            <p:ph type="subTitle" idx="6"/>
          </p:nvPr>
        </p:nvSpPr>
        <p:spPr>
          <a:xfrm>
            <a:off x="4424595" y="5518767"/>
            <a:ext cx="4163275" cy="449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pic>
        <p:nvPicPr>
          <p:cNvPr id="164" name="Google Shape;164;p19"/>
          <p:cNvPicPr preferRelativeResize="0"/>
          <p:nvPr/>
        </p:nvPicPr>
        <p:blipFill rotWithShape="1">
          <a:blip r:embed="rId3">
            <a:alphaModFix amt="40000"/>
          </a:blip>
          <a:srcRect t="15367" b="11032"/>
          <a:stretch/>
        </p:blipFill>
        <p:spPr>
          <a:xfrm>
            <a:off x="-8745" y="1"/>
            <a:ext cx="1919706" cy="6858001"/>
          </a:xfrm>
          <a:prstGeom prst="rect">
            <a:avLst/>
          </a:prstGeom>
          <a:noFill/>
          <a:ln>
            <a:noFill/>
          </a:ln>
        </p:spPr>
      </p:pic>
      <p:pic>
        <p:nvPicPr>
          <p:cNvPr id="165" name="Google Shape;165;p19"/>
          <p:cNvPicPr preferRelativeResize="0"/>
          <p:nvPr/>
        </p:nvPicPr>
        <p:blipFill rotWithShape="1">
          <a:blip r:embed="rId4">
            <a:alphaModFix/>
          </a:blip>
          <a:srcRect t="3959" b="3950"/>
          <a:stretch/>
        </p:blipFill>
        <p:spPr>
          <a:xfrm>
            <a:off x="11291496" y="1"/>
            <a:ext cx="892254" cy="6858001"/>
          </a:xfrm>
          <a:prstGeom prst="rect">
            <a:avLst/>
          </a:prstGeom>
          <a:noFill/>
          <a:ln>
            <a:noFill/>
          </a:ln>
        </p:spPr>
      </p:pic>
      <p:pic>
        <p:nvPicPr>
          <p:cNvPr id="166" name="Google Shape;166;p19"/>
          <p:cNvPicPr preferRelativeResize="0"/>
          <p:nvPr/>
        </p:nvPicPr>
        <p:blipFill>
          <a:blip r:embed="rId5">
            <a:alphaModFix amt="40000"/>
          </a:blip>
          <a:stretch>
            <a:fillRect/>
          </a:stretch>
        </p:blipFill>
        <p:spPr>
          <a:xfrm>
            <a:off x="8919731" y="-1201433"/>
            <a:ext cx="5261050" cy="6858001"/>
          </a:xfrm>
          <a:prstGeom prst="rect">
            <a:avLst/>
          </a:prstGeom>
          <a:noFill/>
          <a:ln>
            <a:noFill/>
          </a:ln>
        </p:spPr>
      </p:pic>
      <p:pic>
        <p:nvPicPr>
          <p:cNvPr id="167" name="Google Shape;167;p19"/>
          <p:cNvPicPr preferRelativeResize="0"/>
          <p:nvPr/>
        </p:nvPicPr>
        <p:blipFill>
          <a:blip r:embed="rId6">
            <a:alphaModFix/>
          </a:blip>
          <a:stretch>
            <a:fillRect/>
          </a:stretch>
        </p:blipFill>
        <p:spPr>
          <a:xfrm>
            <a:off x="-3615965" y="2593868"/>
            <a:ext cx="5612579" cy="7316235"/>
          </a:xfrm>
          <a:prstGeom prst="rect">
            <a:avLst/>
          </a:prstGeom>
          <a:noFill/>
          <a:ln>
            <a:noFill/>
          </a:ln>
        </p:spPr>
      </p:pic>
    </p:spTree>
    <p:extLst>
      <p:ext uri="{BB962C8B-B14F-4D97-AF65-F5344CB8AC3E}">
        <p14:creationId xmlns:p14="http://schemas.microsoft.com/office/powerpoint/2010/main" val="201222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sp>
        <p:nvSpPr>
          <p:cNvPr id="170" name="Google Shape;170;p20"/>
          <p:cNvSpPr txBox="1">
            <a:spLocks noGrp="1"/>
          </p:cNvSpPr>
          <p:nvPr>
            <p:ph type="subTitle" idx="1"/>
          </p:nvPr>
        </p:nvSpPr>
        <p:spPr>
          <a:xfrm>
            <a:off x="1601021" y="4606091"/>
            <a:ext cx="2986593" cy="116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1" name="Google Shape;171;p20"/>
          <p:cNvSpPr txBox="1">
            <a:spLocks noGrp="1"/>
          </p:cNvSpPr>
          <p:nvPr>
            <p:ph type="subTitle" idx="2"/>
          </p:nvPr>
        </p:nvSpPr>
        <p:spPr>
          <a:xfrm>
            <a:off x="1601021" y="4159300"/>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72" name="Google Shape;172;p20"/>
          <p:cNvSpPr txBox="1">
            <a:spLocks noGrp="1"/>
          </p:cNvSpPr>
          <p:nvPr>
            <p:ph type="title"/>
          </p:nvPr>
        </p:nvSpPr>
        <p:spPr>
          <a:xfrm>
            <a:off x="950975" y="713333"/>
            <a:ext cx="10259755"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173" name="Google Shape;173;p20"/>
          <p:cNvSpPr txBox="1">
            <a:spLocks noGrp="1"/>
          </p:cNvSpPr>
          <p:nvPr>
            <p:ph type="subTitle" idx="3"/>
          </p:nvPr>
        </p:nvSpPr>
        <p:spPr>
          <a:xfrm>
            <a:off x="4587623" y="3375091"/>
            <a:ext cx="2986593" cy="116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4" name="Google Shape;174;p20"/>
          <p:cNvSpPr txBox="1">
            <a:spLocks noGrp="1"/>
          </p:cNvSpPr>
          <p:nvPr>
            <p:ph type="subTitle" idx="4"/>
          </p:nvPr>
        </p:nvSpPr>
        <p:spPr>
          <a:xfrm>
            <a:off x="4587623" y="2928300"/>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75" name="Google Shape;175;p20"/>
          <p:cNvSpPr txBox="1">
            <a:spLocks noGrp="1"/>
          </p:cNvSpPr>
          <p:nvPr>
            <p:ph type="subTitle" idx="5"/>
          </p:nvPr>
        </p:nvSpPr>
        <p:spPr>
          <a:xfrm>
            <a:off x="7574224" y="4606091"/>
            <a:ext cx="2986593" cy="116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76" name="Google Shape;176;p20"/>
          <p:cNvSpPr txBox="1">
            <a:spLocks noGrp="1"/>
          </p:cNvSpPr>
          <p:nvPr>
            <p:ph type="subTitle" idx="6"/>
          </p:nvPr>
        </p:nvSpPr>
        <p:spPr>
          <a:xfrm>
            <a:off x="7574224" y="4159300"/>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pic>
        <p:nvPicPr>
          <p:cNvPr id="177" name="Google Shape;177;p20"/>
          <p:cNvPicPr preferRelativeResize="0"/>
          <p:nvPr/>
        </p:nvPicPr>
        <p:blipFill rotWithShape="1">
          <a:blip r:embed="rId3">
            <a:alphaModFix amt="40000"/>
          </a:blip>
          <a:srcRect t="8817" b="12243"/>
          <a:stretch/>
        </p:blipFill>
        <p:spPr>
          <a:xfrm>
            <a:off x="-22079" y="1"/>
            <a:ext cx="1040952" cy="6858001"/>
          </a:xfrm>
          <a:prstGeom prst="rect">
            <a:avLst/>
          </a:prstGeom>
          <a:noFill/>
          <a:ln>
            <a:noFill/>
          </a:ln>
        </p:spPr>
      </p:pic>
      <p:pic>
        <p:nvPicPr>
          <p:cNvPr id="178" name="Google Shape;178;p20"/>
          <p:cNvPicPr preferRelativeResize="0"/>
          <p:nvPr/>
        </p:nvPicPr>
        <p:blipFill rotWithShape="1">
          <a:blip r:embed="rId4">
            <a:alphaModFix/>
          </a:blip>
          <a:srcRect t="15367" b="11032"/>
          <a:stretch/>
        </p:blipFill>
        <p:spPr>
          <a:xfrm flipH="1">
            <a:off x="10338460" y="1"/>
            <a:ext cx="1919706" cy="6858001"/>
          </a:xfrm>
          <a:prstGeom prst="rect">
            <a:avLst/>
          </a:prstGeom>
          <a:noFill/>
          <a:ln>
            <a:noFill/>
          </a:ln>
        </p:spPr>
      </p:pic>
    </p:spTree>
    <p:extLst>
      <p:ext uri="{BB962C8B-B14F-4D97-AF65-F5344CB8AC3E}">
        <p14:creationId xmlns:p14="http://schemas.microsoft.com/office/powerpoint/2010/main" val="292984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9"/>
        <p:cNvGrpSpPr/>
        <p:nvPr/>
      </p:nvGrpSpPr>
      <p:grpSpPr>
        <a:xfrm>
          <a:off x="0" y="0"/>
          <a:ext cx="0" cy="0"/>
          <a:chOff x="0" y="0"/>
          <a:chExt cx="0" cy="0"/>
        </a:xfrm>
      </p:grpSpPr>
      <p:pic>
        <p:nvPicPr>
          <p:cNvPr id="180" name="Google Shape;180;p21"/>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181" name="Google Shape;181;p21"/>
          <p:cNvSpPr txBox="1">
            <a:spLocks noGrp="1"/>
          </p:cNvSpPr>
          <p:nvPr>
            <p:ph type="title"/>
          </p:nvPr>
        </p:nvSpPr>
        <p:spPr>
          <a:xfrm>
            <a:off x="950975" y="713333"/>
            <a:ext cx="10259755"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182" name="Google Shape;182;p21"/>
          <p:cNvSpPr txBox="1">
            <a:spLocks noGrp="1"/>
          </p:cNvSpPr>
          <p:nvPr>
            <p:ph type="subTitle" idx="1"/>
          </p:nvPr>
        </p:nvSpPr>
        <p:spPr>
          <a:xfrm>
            <a:off x="2843648" y="2550864"/>
            <a:ext cx="2986593"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83" name="Google Shape;183;p21"/>
          <p:cNvSpPr txBox="1">
            <a:spLocks noGrp="1"/>
          </p:cNvSpPr>
          <p:nvPr>
            <p:ph type="subTitle" idx="2"/>
          </p:nvPr>
        </p:nvSpPr>
        <p:spPr>
          <a:xfrm>
            <a:off x="2843648" y="2104067"/>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84" name="Google Shape;184;p21"/>
          <p:cNvSpPr txBox="1">
            <a:spLocks noGrp="1"/>
          </p:cNvSpPr>
          <p:nvPr>
            <p:ph type="subTitle" idx="3"/>
          </p:nvPr>
        </p:nvSpPr>
        <p:spPr>
          <a:xfrm>
            <a:off x="6331597" y="2550864"/>
            <a:ext cx="2986593"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85" name="Google Shape;185;p21"/>
          <p:cNvSpPr txBox="1">
            <a:spLocks noGrp="1"/>
          </p:cNvSpPr>
          <p:nvPr>
            <p:ph type="subTitle" idx="4"/>
          </p:nvPr>
        </p:nvSpPr>
        <p:spPr>
          <a:xfrm>
            <a:off x="6331597" y="2104067"/>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86" name="Google Shape;186;p21"/>
          <p:cNvSpPr txBox="1">
            <a:spLocks noGrp="1"/>
          </p:cNvSpPr>
          <p:nvPr>
            <p:ph type="subTitle" idx="5"/>
          </p:nvPr>
        </p:nvSpPr>
        <p:spPr>
          <a:xfrm>
            <a:off x="2843648" y="4481264"/>
            <a:ext cx="2986593"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87" name="Google Shape;187;p21"/>
          <p:cNvSpPr txBox="1">
            <a:spLocks noGrp="1"/>
          </p:cNvSpPr>
          <p:nvPr>
            <p:ph type="subTitle" idx="6"/>
          </p:nvPr>
        </p:nvSpPr>
        <p:spPr>
          <a:xfrm>
            <a:off x="2843648" y="4034467"/>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88" name="Google Shape;188;p21"/>
          <p:cNvSpPr txBox="1">
            <a:spLocks noGrp="1"/>
          </p:cNvSpPr>
          <p:nvPr>
            <p:ph type="subTitle" idx="7"/>
          </p:nvPr>
        </p:nvSpPr>
        <p:spPr>
          <a:xfrm>
            <a:off x="6331597" y="4481264"/>
            <a:ext cx="2986593"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89" name="Google Shape;189;p21"/>
          <p:cNvSpPr txBox="1">
            <a:spLocks noGrp="1"/>
          </p:cNvSpPr>
          <p:nvPr>
            <p:ph type="subTitle" idx="8"/>
          </p:nvPr>
        </p:nvSpPr>
        <p:spPr>
          <a:xfrm>
            <a:off x="6331597" y="4034467"/>
            <a:ext cx="2986593"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pic>
        <p:nvPicPr>
          <p:cNvPr id="190" name="Google Shape;190;p21"/>
          <p:cNvPicPr preferRelativeResize="0"/>
          <p:nvPr/>
        </p:nvPicPr>
        <p:blipFill rotWithShape="1">
          <a:blip r:embed="rId3">
            <a:alphaModFix amt="40000"/>
          </a:blip>
          <a:srcRect t="3959" b="3950"/>
          <a:stretch/>
        </p:blipFill>
        <p:spPr>
          <a:xfrm>
            <a:off x="11291496" y="1"/>
            <a:ext cx="892254" cy="6858001"/>
          </a:xfrm>
          <a:prstGeom prst="rect">
            <a:avLst/>
          </a:prstGeom>
          <a:noFill/>
          <a:ln>
            <a:noFill/>
          </a:ln>
        </p:spPr>
      </p:pic>
      <p:pic>
        <p:nvPicPr>
          <p:cNvPr id="191" name="Google Shape;191;p21"/>
          <p:cNvPicPr preferRelativeResize="0"/>
          <p:nvPr/>
        </p:nvPicPr>
        <p:blipFill>
          <a:blip r:embed="rId4">
            <a:alphaModFix/>
          </a:blip>
          <a:stretch>
            <a:fillRect/>
          </a:stretch>
        </p:blipFill>
        <p:spPr>
          <a:xfrm>
            <a:off x="9303327" y="2813347"/>
            <a:ext cx="4153898" cy="5414755"/>
          </a:xfrm>
          <a:prstGeom prst="rect">
            <a:avLst/>
          </a:prstGeom>
          <a:noFill/>
          <a:ln>
            <a:noFill/>
          </a:ln>
        </p:spPr>
      </p:pic>
      <p:pic>
        <p:nvPicPr>
          <p:cNvPr id="192" name="Google Shape;192;p21"/>
          <p:cNvPicPr preferRelativeResize="0"/>
          <p:nvPr/>
        </p:nvPicPr>
        <p:blipFill rotWithShape="1">
          <a:blip r:embed="rId5">
            <a:alphaModFix/>
          </a:blip>
          <a:srcRect t="15367" b="11032"/>
          <a:stretch/>
        </p:blipFill>
        <p:spPr>
          <a:xfrm>
            <a:off x="-8745" y="1"/>
            <a:ext cx="1919706" cy="6858001"/>
          </a:xfrm>
          <a:prstGeom prst="rect">
            <a:avLst/>
          </a:prstGeom>
          <a:noFill/>
          <a:ln>
            <a:noFill/>
          </a:ln>
        </p:spPr>
      </p:pic>
      <p:pic>
        <p:nvPicPr>
          <p:cNvPr id="193" name="Google Shape;193;p21"/>
          <p:cNvPicPr preferRelativeResize="0"/>
          <p:nvPr/>
        </p:nvPicPr>
        <p:blipFill>
          <a:blip r:embed="rId4">
            <a:alphaModFix amt="40000"/>
          </a:blip>
          <a:stretch>
            <a:fillRect/>
          </a:stretch>
        </p:blipFill>
        <p:spPr>
          <a:xfrm>
            <a:off x="-2274074" y="-1771199"/>
            <a:ext cx="5261050" cy="6858001"/>
          </a:xfrm>
          <a:prstGeom prst="rect">
            <a:avLst/>
          </a:prstGeom>
          <a:noFill/>
          <a:ln>
            <a:noFill/>
          </a:ln>
        </p:spPr>
      </p:pic>
    </p:spTree>
    <p:extLst>
      <p:ext uri="{BB962C8B-B14F-4D97-AF65-F5344CB8AC3E}">
        <p14:creationId xmlns:p14="http://schemas.microsoft.com/office/powerpoint/2010/main" val="269234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4"/>
        <p:cNvGrpSpPr/>
        <p:nvPr/>
      </p:nvGrpSpPr>
      <p:grpSpPr>
        <a:xfrm>
          <a:off x="0" y="0"/>
          <a:ext cx="0" cy="0"/>
          <a:chOff x="0" y="0"/>
          <a:chExt cx="0" cy="0"/>
        </a:xfrm>
      </p:grpSpPr>
      <p:pic>
        <p:nvPicPr>
          <p:cNvPr id="195" name="Google Shape;195;p22"/>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196" name="Google Shape;196;p22"/>
          <p:cNvSpPr txBox="1">
            <a:spLocks noGrp="1"/>
          </p:cNvSpPr>
          <p:nvPr>
            <p:ph type="subTitle" idx="1"/>
          </p:nvPr>
        </p:nvSpPr>
        <p:spPr>
          <a:xfrm>
            <a:off x="1690483" y="2604532"/>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97" name="Google Shape;197;p22"/>
          <p:cNvSpPr txBox="1">
            <a:spLocks noGrp="1"/>
          </p:cNvSpPr>
          <p:nvPr>
            <p:ph type="subTitle" idx="2"/>
          </p:nvPr>
        </p:nvSpPr>
        <p:spPr>
          <a:xfrm>
            <a:off x="1690483" y="2157733"/>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198" name="Google Shape;198;p22"/>
          <p:cNvSpPr txBox="1">
            <a:spLocks noGrp="1"/>
          </p:cNvSpPr>
          <p:nvPr>
            <p:ph type="subTitle" idx="3"/>
          </p:nvPr>
        </p:nvSpPr>
        <p:spPr>
          <a:xfrm>
            <a:off x="4802866" y="2604532"/>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199" name="Google Shape;199;p22"/>
          <p:cNvSpPr txBox="1">
            <a:spLocks noGrp="1"/>
          </p:cNvSpPr>
          <p:nvPr>
            <p:ph type="subTitle" idx="4"/>
          </p:nvPr>
        </p:nvSpPr>
        <p:spPr>
          <a:xfrm>
            <a:off x="4802866" y="2157733"/>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200" name="Google Shape;200;p22"/>
          <p:cNvSpPr txBox="1">
            <a:spLocks noGrp="1"/>
          </p:cNvSpPr>
          <p:nvPr>
            <p:ph type="subTitle" idx="5"/>
          </p:nvPr>
        </p:nvSpPr>
        <p:spPr>
          <a:xfrm>
            <a:off x="1690483" y="4534933"/>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201" name="Google Shape;201;p22"/>
          <p:cNvSpPr txBox="1">
            <a:spLocks noGrp="1"/>
          </p:cNvSpPr>
          <p:nvPr>
            <p:ph type="subTitle" idx="6"/>
          </p:nvPr>
        </p:nvSpPr>
        <p:spPr>
          <a:xfrm>
            <a:off x="1690483" y="4088135"/>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202" name="Google Shape;202;p22"/>
          <p:cNvSpPr txBox="1">
            <a:spLocks noGrp="1"/>
          </p:cNvSpPr>
          <p:nvPr>
            <p:ph type="subTitle" idx="7"/>
          </p:nvPr>
        </p:nvSpPr>
        <p:spPr>
          <a:xfrm>
            <a:off x="4802866" y="4534933"/>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203" name="Google Shape;203;p22"/>
          <p:cNvSpPr txBox="1">
            <a:spLocks noGrp="1"/>
          </p:cNvSpPr>
          <p:nvPr>
            <p:ph type="subTitle" idx="8"/>
          </p:nvPr>
        </p:nvSpPr>
        <p:spPr>
          <a:xfrm>
            <a:off x="4802866" y="4088135"/>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204" name="Google Shape;204;p22"/>
          <p:cNvSpPr txBox="1">
            <a:spLocks noGrp="1"/>
          </p:cNvSpPr>
          <p:nvPr>
            <p:ph type="title"/>
          </p:nvPr>
        </p:nvSpPr>
        <p:spPr>
          <a:xfrm>
            <a:off x="950975" y="713333"/>
            <a:ext cx="10259755"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4655">
                <a:solidFill>
                  <a:schemeClr val="lt1"/>
                </a:solidFill>
                <a:latin typeface="League Spartan"/>
                <a:ea typeface="League Spartan"/>
                <a:cs typeface="League Spartan"/>
                <a:sym typeface="League Spartan"/>
              </a:defRPr>
            </a:lvl9pPr>
          </a:lstStyle>
          <a:p>
            <a:endParaRPr/>
          </a:p>
        </p:txBody>
      </p:sp>
      <p:sp>
        <p:nvSpPr>
          <p:cNvPr id="205" name="Google Shape;205;p22"/>
          <p:cNvSpPr txBox="1">
            <a:spLocks noGrp="1"/>
          </p:cNvSpPr>
          <p:nvPr>
            <p:ph type="subTitle" idx="9"/>
          </p:nvPr>
        </p:nvSpPr>
        <p:spPr>
          <a:xfrm>
            <a:off x="7915294" y="2604532"/>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206" name="Google Shape;206;p22"/>
          <p:cNvSpPr txBox="1">
            <a:spLocks noGrp="1"/>
          </p:cNvSpPr>
          <p:nvPr>
            <p:ph type="subTitle" idx="13"/>
          </p:nvPr>
        </p:nvSpPr>
        <p:spPr>
          <a:xfrm>
            <a:off x="7915294" y="2157733"/>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sp>
        <p:nvSpPr>
          <p:cNvPr id="207" name="Google Shape;207;p22"/>
          <p:cNvSpPr txBox="1">
            <a:spLocks noGrp="1"/>
          </p:cNvSpPr>
          <p:nvPr>
            <p:ph type="subTitle" idx="14"/>
          </p:nvPr>
        </p:nvSpPr>
        <p:spPr>
          <a:xfrm>
            <a:off x="7915294" y="4534933"/>
            <a:ext cx="2556061" cy="8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995"/>
            </a:lvl1pPr>
            <a:lvl2pPr lvl="1" rtl="0">
              <a:lnSpc>
                <a:spcPct val="100000"/>
              </a:lnSpc>
              <a:spcBef>
                <a:spcPts val="0"/>
              </a:spcBef>
              <a:spcAft>
                <a:spcPts val="0"/>
              </a:spcAft>
              <a:buClr>
                <a:schemeClr val="lt1"/>
              </a:buClr>
              <a:buSzPts val="1500"/>
              <a:buNone/>
              <a:defRPr>
                <a:solidFill>
                  <a:schemeClr val="lt1"/>
                </a:solidFill>
              </a:defRPr>
            </a:lvl2pPr>
            <a:lvl3pPr lvl="2" rtl="0">
              <a:lnSpc>
                <a:spcPct val="100000"/>
              </a:lnSpc>
              <a:spcBef>
                <a:spcPts val="0"/>
              </a:spcBef>
              <a:spcAft>
                <a:spcPts val="0"/>
              </a:spcAft>
              <a:buClr>
                <a:schemeClr val="lt1"/>
              </a:buClr>
              <a:buSzPts val="1500"/>
              <a:buNone/>
              <a:defRPr>
                <a:solidFill>
                  <a:schemeClr val="lt1"/>
                </a:solidFill>
              </a:defRPr>
            </a:lvl3pPr>
            <a:lvl4pPr lvl="3" rtl="0">
              <a:lnSpc>
                <a:spcPct val="100000"/>
              </a:lnSpc>
              <a:spcBef>
                <a:spcPts val="0"/>
              </a:spcBef>
              <a:spcAft>
                <a:spcPts val="0"/>
              </a:spcAft>
              <a:buClr>
                <a:schemeClr val="lt1"/>
              </a:buClr>
              <a:buSzPts val="1500"/>
              <a:buNone/>
              <a:defRPr>
                <a:solidFill>
                  <a:schemeClr val="lt1"/>
                </a:solidFill>
              </a:defRPr>
            </a:lvl4pPr>
            <a:lvl5pPr lvl="4" rtl="0">
              <a:lnSpc>
                <a:spcPct val="100000"/>
              </a:lnSpc>
              <a:spcBef>
                <a:spcPts val="0"/>
              </a:spcBef>
              <a:spcAft>
                <a:spcPts val="0"/>
              </a:spcAft>
              <a:buClr>
                <a:schemeClr val="lt1"/>
              </a:buClr>
              <a:buSzPts val="1500"/>
              <a:buNone/>
              <a:defRPr>
                <a:solidFill>
                  <a:schemeClr val="lt1"/>
                </a:solidFill>
              </a:defRPr>
            </a:lvl5pPr>
            <a:lvl6pPr lvl="5" rtl="0">
              <a:lnSpc>
                <a:spcPct val="100000"/>
              </a:lnSpc>
              <a:spcBef>
                <a:spcPts val="0"/>
              </a:spcBef>
              <a:spcAft>
                <a:spcPts val="0"/>
              </a:spcAft>
              <a:buClr>
                <a:schemeClr val="lt1"/>
              </a:buClr>
              <a:buSzPts val="1500"/>
              <a:buNone/>
              <a:defRPr>
                <a:solidFill>
                  <a:schemeClr val="lt1"/>
                </a:solidFill>
              </a:defRPr>
            </a:lvl6pPr>
            <a:lvl7pPr lvl="6" rtl="0">
              <a:lnSpc>
                <a:spcPct val="100000"/>
              </a:lnSpc>
              <a:spcBef>
                <a:spcPts val="0"/>
              </a:spcBef>
              <a:spcAft>
                <a:spcPts val="0"/>
              </a:spcAft>
              <a:buClr>
                <a:schemeClr val="lt1"/>
              </a:buClr>
              <a:buSzPts val="1500"/>
              <a:buNone/>
              <a:defRPr>
                <a:solidFill>
                  <a:schemeClr val="lt1"/>
                </a:solidFill>
              </a:defRPr>
            </a:lvl7pPr>
            <a:lvl8pPr lvl="7" rtl="0">
              <a:lnSpc>
                <a:spcPct val="100000"/>
              </a:lnSpc>
              <a:spcBef>
                <a:spcPts val="0"/>
              </a:spcBef>
              <a:spcAft>
                <a:spcPts val="0"/>
              </a:spcAft>
              <a:buClr>
                <a:schemeClr val="lt1"/>
              </a:buClr>
              <a:buSzPts val="1500"/>
              <a:buNone/>
              <a:defRPr>
                <a:solidFill>
                  <a:schemeClr val="lt1"/>
                </a:solidFill>
              </a:defRPr>
            </a:lvl8pPr>
            <a:lvl9pPr lvl="8" rtl="0">
              <a:lnSpc>
                <a:spcPct val="100000"/>
              </a:lnSpc>
              <a:spcBef>
                <a:spcPts val="0"/>
              </a:spcBef>
              <a:spcAft>
                <a:spcPts val="0"/>
              </a:spcAft>
              <a:buClr>
                <a:schemeClr val="lt1"/>
              </a:buClr>
              <a:buSzPts val="1500"/>
              <a:buNone/>
              <a:defRPr>
                <a:solidFill>
                  <a:schemeClr val="lt1"/>
                </a:solidFill>
              </a:defRPr>
            </a:lvl9pPr>
          </a:lstStyle>
          <a:p>
            <a:endParaRPr/>
          </a:p>
        </p:txBody>
      </p:sp>
      <p:sp>
        <p:nvSpPr>
          <p:cNvPr id="208" name="Google Shape;208;p22"/>
          <p:cNvSpPr txBox="1">
            <a:spLocks noGrp="1"/>
          </p:cNvSpPr>
          <p:nvPr>
            <p:ph type="subTitle" idx="15"/>
          </p:nvPr>
        </p:nvSpPr>
        <p:spPr>
          <a:xfrm>
            <a:off x="7915294" y="4088135"/>
            <a:ext cx="2556061" cy="449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400"/>
              <a:buNone/>
              <a:defRPr sz="3192">
                <a:solidFill>
                  <a:schemeClr val="accent1"/>
                </a:solidFill>
              </a:defRPr>
            </a:lvl1pPr>
            <a:lvl2pPr lvl="1" rtl="0">
              <a:lnSpc>
                <a:spcPct val="100000"/>
              </a:lnSpc>
              <a:spcBef>
                <a:spcPts val="0"/>
              </a:spcBef>
              <a:spcAft>
                <a:spcPts val="0"/>
              </a:spcAft>
              <a:buClr>
                <a:schemeClr val="lt1"/>
              </a:buClr>
              <a:buSzPts val="2400"/>
              <a:buNone/>
              <a:defRPr sz="3192">
                <a:solidFill>
                  <a:schemeClr val="lt1"/>
                </a:solidFill>
              </a:defRPr>
            </a:lvl2pPr>
            <a:lvl3pPr lvl="2" rtl="0">
              <a:lnSpc>
                <a:spcPct val="100000"/>
              </a:lnSpc>
              <a:spcBef>
                <a:spcPts val="0"/>
              </a:spcBef>
              <a:spcAft>
                <a:spcPts val="0"/>
              </a:spcAft>
              <a:buClr>
                <a:schemeClr val="lt1"/>
              </a:buClr>
              <a:buSzPts val="2400"/>
              <a:buNone/>
              <a:defRPr sz="3192">
                <a:solidFill>
                  <a:schemeClr val="lt1"/>
                </a:solidFill>
              </a:defRPr>
            </a:lvl3pPr>
            <a:lvl4pPr lvl="3" rtl="0">
              <a:lnSpc>
                <a:spcPct val="100000"/>
              </a:lnSpc>
              <a:spcBef>
                <a:spcPts val="0"/>
              </a:spcBef>
              <a:spcAft>
                <a:spcPts val="0"/>
              </a:spcAft>
              <a:buClr>
                <a:schemeClr val="lt1"/>
              </a:buClr>
              <a:buSzPts val="2400"/>
              <a:buNone/>
              <a:defRPr sz="3192">
                <a:solidFill>
                  <a:schemeClr val="lt1"/>
                </a:solidFill>
              </a:defRPr>
            </a:lvl4pPr>
            <a:lvl5pPr lvl="4" rtl="0">
              <a:lnSpc>
                <a:spcPct val="100000"/>
              </a:lnSpc>
              <a:spcBef>
                <a:spcPts val="0"/>
              </a:spcBef>
              <a:spcAft>
                <a:spcPts val="0"/>
              </a:spcAft>
              <a:buClr>
                <a:schemeClr val="lt1"/>
              </a:buClr>
              <a:buSzPts val="2400"/>
              <a:buNone/>
              <a:defRPr sz="3192">
                <a:solidFill>
                  <a:schemeClr val="lt1"/>
                </a:solidFill>
              </a:defRPr>
            </a:lvl5pPr>
            <a:lvl6pPr lvl="5" rtl="0">
              <a:lnSpc>
                <a:spcPct val="100000"/>
              </a:lnSpc>
              <a:spcBef>
                <a:spcPts val="0"/>
              </a:spcBef>
              <a:spcAft>
                <a:spcPts val="0"/>
              </a:spcAft>
              <a:buClr>
                <a:schemeClr val="lt1"/>
              </a:buClr>
              <a:buSzPts val="2400"/>
              <a:buNone/>
              <a:defRPr sz="3192">
                <a:solidFill>
                  <a:schemeClr val="lt1"/>
                </a:solidFill>
              </a:defRPr>
            </a:lvl6pPr>
            <a:lvl7pPr lvl="6" rtl="0">
              <a:lnSpc>
                <a:spcPct val="100000"/>
              </a:lnSpc>
              <a:spcBef>
                <a:spcPts val="0"/>
              </a:spcBef>
              <a:spcAft>
                <a:spcPts val="0"/>
              </a:spcAft>
              <a:buClr>
                <a:schemeClr val="lt1"/>
              </a:buClr>
              <a:buSzPts val="2400"/>
              <a:buNone/>
              <a:defRPr sz="3192">
                <a:solidFill>
                  <a:schemeClr val="lt1"/>
                </a:solidFill>
              </a:defRPr>
            </a:lvl7pPr>
            <a:lvl8pPr lvl="7" rtl="0">
              <a:lnSpc>
                <a:spcPct val="100000"/>
              </a:lnSpc>
              <a:spcBef>
                <a:spcPts val="0"/>
              </a:spcBef>
              <a:spcAft>
                <a:spcPts val="0"/>
              </a:spcAft>
              <a:buClr>
                <a:schemeClr val="lt1"/>
              </a:buClr>
              <a:buSzPts val="2400"/>
              <a:buNone/>
              <a:defRPr sz="3192">
                <a:solidFill>
                  <a:schemeClr val="lt1"/>
                </a:solidFill>
              </a:defRPr>
            </a:lvl8pPr>
            <a:lvl9pPr lvl="8" rtl="0">
              <a:lnSpc>
                <a:spcPct val="100000"/>
              </a:lnSpc>
              <a:spcBef>
                <a:spcPts val="0"/>
              </a:spcBef>
              <a:spcAft>
                <a:spcPts val="0"/>
              </a:spcAft>
              <a:buClr>
                <a:schemeClr val="lt1"/>
              </a:buClr>
              <a:buSzPts val="2400"/>
              <a:buNone/>
              <a:defRPr sz="3192">
                <a:solidFill>
                  <a:schemeClr val="lt1"/>
                </a:solidFill>
              </a:defRPr>
            </a:lvl9pPr>
          </a:lstStyle>
          <a:p>
            <a:endParaRPr/>
          </a:p>
        </p:txBody>
      </p:sp>
      <p:pic>
        <p:nvPicPr>
          <p:cNvPr id="209" name="Google Shape;209;p22"/>
          <p:cNvPicPr preferRelativeResize="0"/>
          <p:nvPr/>
        </p:nvPicPr>
        <p:blipFill rotWithShape="1">
          <a:blip r:embed="rId3">
            <a:alphaModFix amt="40000"/>
          </a:blip>
          <a:srcRect t="15367" b="11032"/>
          <a:stretch/>
        </p:blipFill>
        <p:spPr>
          <a:xfrm>
            <a:off x="-312791" y="1"/>
            <a:ext cx="1919706" cy="6858001"/>
          </a:xfrm>
          <a:prstGeom prst="rect">
            <a:avLst/>
          </a:prstGeom>
          <a:noFill/>
          <a:ln>
            <a:noFill/>
          </a:ln>
        </p:spPr>
      </p:pic>
      <p:pic>
        <p:nvPicPr>
          <p:cNvPr id="210" name="Google Shape;210;p22"/>
          <p:cNvPicPr preferRelativeResize="0"/>
          <p:nvPr/>
        </p:nvPicPr>
        <p:blipFill rotWithShape="1">
          <a:blip r:embed="rId4">
            <a:alphaModFix/>
          </a:blip>
          <a:srcRect t="3959" b="3950"/>
          <a:stretch/>
        </p:blipFill>
        <p:spPr>
          <a:xfrm>
            <a:off x="11088799" y="1"/>
            <a:ext cx="892254" cy="6858001"/>
          </a:xfrm>
          <a:prstGeom prst="rect">
            <a:avLst/>
          </a:prstGeom>
          <a:noFill/>
          <a:ln>
            <a:noFill/>
          </a:ln>
        </p:spPr>
      </p:pic>
      <p:pic>
        <p:nvPicPr>
          <p:cNvPr id="211" name="Google Shape;211;p22"/>
          <p:cNvPicPr preferRelativeResize="0"/>
          <p:nvPr/>
        </p:nvPicPr>
        <p:blipFill>
          <a:blip r:embed="rId5">
            <a:alphaModFix amt="40000"/>
          </a:blip>
          <a:stretch>
            <a:fillRect/>
          </a:stretch>
        </p:blipFill>
        <p:spPr>
          <a:xfrm>
            <a:off x="8919731" y="-2623833"/>
            <a:ext cx="5261050" cy="6858001"/>
          </a:xfrm>
          <a:prstGeom prst="rect">
            <a:avLst/>
          </a:prstGeom>
          <a:noFill/>
          <a:ln>
            <a:noFill/>
          </a:ln>
        </p:spPr>
      </p:pic>
      <p:pic>
        <p:nvPicPr>
          <p:cNvPr id="212" name="Google Shape;212;p22"/>
          <p:cNvPicPr preferRelativeResize="0"/>
          <p:nvPr/>
        </p:nvPicPr>
        <p:blipFill>
          <a:blip r:embed="rId6">
            <a:alphaModFix/>
          </a:blip>
          <a:stretch>
            <a:fillRect/>
          </a:stretch>
        </p:blipFill>
        <p:spPr>
          <a:xfrm>
            <a:off x="-3514617" y="2797068"/>
            <a:ext cx="5612579" cy="7316235"/>
          </a:xfrm>
          <a:prstGeom prst="rect">
            <a:avLst/>
          </a:prstGeom>
          <a:noFill/>
          <a:ln>
            <a:noFill/>
          </a:ln>
        </p:spPr>
      </p:pic>
    </p:spTree>
    <p:extLst>
      <p:ext uri="{BB962C8B-B14F-4D97-AF65-F5344CB8AC3E}">
        <p14:creationId xmlns:p14="http://schemas.microsoft.com/office/powerpoint/2010/main" val="401880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pic>
        <p:nvPicPr>
          <p:cNvPr id="214" name="Google Shape;214;p23"/>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pic>
        <p:nvPicPr>
          <p:cNvPr id="215" name="Google Shape;215;p23"/>
          <p:cNvPicPr preferRelativeResize="0"/>
          <p:nvPr/>
        </p:nvPicPr>
        <p:blipFill rotWithShape="1">
          <a:blip r:embed="rId3">
            <a:alphaModFix/>
          </a:blip>
          <a:srcRect t="15367" b="11032"/>
          <a:stretch/>
        </p:blipFill>
        <p:spPr>
          <a:xfrm>
            <a:off x="376167" y="1"/>
            <a:ext cx="1919706" cy="6858001"/>
          </a:xfrm>
          <a:prstGeom prst="rect">
            <a:avLst/>
          </a:prstGeom>
          <a:noFill/>
          <a:ln>
            <a:noFill/>
          </a:ln>
        </p:spPr>
      </p:pic>
      <p:pic>
        <p:nvPicPr>
          <p:cNvPr id="216" name="Google Shape;216;p23"/>
          <p:cNvPicPr preferRelativeResize="0"/>
          <p:nvPr/>
        </p:nvPicPr>
        <p:blipFill>
          <a:blip r:embed="rId4">
            <a:alphaModFix/>
          </a:blip>
          <a:stretch>
            <a:fillRect/>
          </a:stretch>
        </p:blipFill>
        <p:spPr>
          <a:xfrm>
            <a:off x="-950043" y="2533733"/>
            <a:ext cx="4012049" cy="5229936"/>
          </a:xfrm>
          <a:prstGeom prst="rect">
            <a:avLst/>
          </a:prstGeom>
          <a:noFill/>
          <a:ln>
            <a:noFill/>
          </a:ln>
        </p:spPr>
      </p:pic>
      <p:pic>
        <p:nvPicPr>
          <p:cNvPr id="217" name="Google Shape;217;p23"/>
          <p:cNvPicPr preferRelativeResize="0"/>
          <p:nvPr/>
        </p:nvPicPr>
        <p:blipFill rotWithShape="1">
          <a:blip r:embed="rId5">
            <a:alphaModFix amt="40000"/>
          </a:blip>
          <a:srcRect/>
          <a:stretch/>
        </p:blipFill>
        <p:spPr>
          <a:xfrm rot="-218108">
            <a:off x="2204765" y="-766033"/>
            <a:ext cx="1040952" cy="8687605"/>
          </a:xfrm>
          <a:prstGeom prst="rect">
            <a:avLst/>
          </a:prstGeom>
          <a:noFill/>
          <a:ln>
            <a:noFill/>
          </a:ln>
        </p:spPr>
      </p:pic>
      <p:pic>
        <p:nvPicPr>
          <p:cNvPr id="218" name="Google Shape;218;p23"/>
          <p:cNvPicPr preferRelativeResize="0"/>
          <p:nvPr/>
        </p:nvPicPr>
        <p:blipFill>
          <a:blip r:embed="rId6">
            <a:alphaModFix amt="40000"/>
          </a:blip>
          <a:stretch>
            <a:fillRect/>
          </a:stretch>
        </p:blipFill>
        <p:spPr>
          <a:xfrm>
            <a:off x="513878" y="-1603666"/>
            <a:ext cx="5261050" cy="6858001"/>
          </a:xfrm>
          <a:prstGeom prst="rect">
            <a:avLst/>
          </a:prstGeom>
          <a:noFill/>
          <a:ln>
            <a:noFill/>
          </a:ln>
        </p:spPr>
      </p:pic>
      <p:sp>
        <p:nvSpPr>
          <p:cNvPr id="219" name="Google Shape;219;p23"/>
          <p:cNvSpPr txBox="1">
            <a:spLocks noGrp="1"/>
          </p:cNvSpPr>
          <p:nvPr>
            <p:ph type="title" hasCustomPrompt="1"/>
          </p:nvPr>
        </p:nvSpPr>
        <p:spPr>
          <a:xfrm>
            <a:off x="5428570" y="713333"/>
            <a:ext cx="5130077"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985" b="1"/>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r>
              <a:t>xx%</a:t>
            </a:r>
          </a:p>
        </p:txBody>
      </p:sp>
      <p:sp>
        <p:nvSpPr>
          <p:cNvPr id="220" name="Google Shape;220;p23"/>
          <p:cNvSpPr txBox="1">
            <a:spLocks noGrp="1"/>
          </p:cNvSpPr>
          <p:nvPr>
            <p:ph type="subTitle" idx="1"/>
          </p:nvPr>
        </p:nvSpPr>
        <p:spPr>
          <a:xfrm>
            <a:off x="5428570" y="1791533"/>
            <a:ext cx="5130077" cy="54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21" name="Google Shape;221;p23"/>
          <p:cNvSpPr txBox="1">
            <a:spLocks noGrp="1"/>
          </p:cNvSpPr>
          <p:nvPr>
            <p:ph type="title" idx="2" hasCustomPrompt="1"/>
          </p:nvPr>
        </p:nvSpPr>
        <p:spPr>
          <a:xfrm>
            <a:off x="5428570" y="2615900"/>
            <a:ext cx="5130077"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985" b="1"/>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r>
              <a:t>xx%</a:t>
            </a:r>
          </a:p>
        </p:txBody>
      </p:sp>
      <p:sp>
        <p:nvSpPr>
          <p:cNvPr id="222" name="Google Shape;222;p23"/>
          <p:cNvSpPr txBox="1">
            <a:spLocks noGrp="1"/>
          </p:cNvSpPr>
          <p:nvPr>
            <p:ph type="subTitle" idx="3"/>
          </p:nvPr>
        </p:nvSpPr>
        <p:spPr>
          <a:xfrm>
            <a:off x="5428570" y="3694100"/>
            <a:ext cx="5130077" cy="54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223" name="Google Shape;223;p23"/>
          <p:cNvSpPr txBox="1">
            <a:spLocks noGrp="1"/>
          </p:cNvSpPr>
          <p:nvPr>
            <p:ph type="title" idx="4" hasCustomPrompt="1"/>
          </p:nvPr>
        </p:nvSpPr>
        <p:spPr>
          <a:xfrm>
            <a:off x="5428570" y="4518467"/>
            <a:ext cx="5130077" cy="86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985" b="1"/>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r>
              <a:t>xx%</a:t>
            </a:r>
          </a:p>
        </p:txBody>
      </p:sp>
      <p:sp>
        <p:nvSpPr>
          <p:cNvPr id="224" name="Google Shape;224;p23"/>
          <p:cNvSpPr txBox="1">
            <a:spLocks noGrp="1"/>
          </p:cNvSpPr>
          <p:nvPr>
            <p:ph type="subTitle" idx="5"/>
          </p:nvPr>
        </p:nvSpPr>
        <p:spPr>
          <a:xfrm>
            <a:off x="5428570" y="5596667"/>
            <a:ext cx="5130077" cy="54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339110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5"/>
        <p:cNvGrpSpPr/>
        <p:nvPr/>
      </p:nvGrpSpPr>
      <p:grpSpPr>
        <a:xfrm>
          <a:off x="0" y="0"/>
          <a:ext cx="0" cy="0"/>
          <a:chOff x="0" y="0"/>
          <a:chExt cx="0" cy="0"/>
        </a:xfrm>
      </p:grpSpPr>
      <p:pic>
        <p:nvPicPr>
          <p:cNvPr id="226" name="Google Shape;226;p24"/>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sp>
        <p:nvSpPr>
          <p:cNvPr id="227" name="Google Shape;227;p24"/>
          <p:cNvSpPr txBox="1">
            <a:spLocks noGrp="1"/>
          </p:cNvSpPr>
          <p:nvPr>
            <p:ph type="title"/>
          </p:nvPr>
        </p:nvSpPr>
        <p:spPr>
          <a:xfrm>
            <a:off x="951108" y="3278020"/>
            <a:ext cx="6267656" cy="10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16"/>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228" name="Google Shape;228;p24"/>
          <p:cNvSpPr txBox="1">
            <a:spLocks noGrp="1"/>
          </p:cNvSpPr>
          <p:nvPr>
            <p:ph type="title" idx="2" hasCustomPrompt="1"/>
          </p:nvPr>
        </p:nvSpPr>
        <p:spPr>
          <a:xfrm>
            <a:off x="951108" y="1820567"/>
            <a:ext cx="6267656" cy="12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b="1"/>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29" name="Google Shape;229;p24"/>
          <p:cNvSpPr txBox="1">
            <a:spLocks noGrp="1"/>
          </p:cNvSpPr>
          <p:nvPr>
            <p:ph type="subTitle" idx="1"/>
          </p:nvPr>
        </p:nvSpPr>
        <p:spPr>
          <a:xfrm>
            <a:off x="951108" y="4319173"/>
            <a:ext cx="6267656" cy="5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30" name="Google Shape;230;p24"/>
          <p:cNvPicPr preferRelativeResize="0"/>
          <p:nvPr/>
        </p:nvPicPr>
        <p:blipFill rotWithShape="1">
          <a:blip r:embed="rId3">
            <a:alphaModFix/>
          </a:blip>
          <a:srcRect t="15367" b="11032"/>
          <a:stretch/>
        </p:blipFill>
        <p:spPr>
          <a:xfrm flipH="1">
            <a:off x="10016029" y="-2"/>
            <a:ext cx="1919706" cy="6858001"/>
          </a:xfrm>
          <a:prstGeom prst="rect">
            <a:avLst/>
          </a:prstGeom>
          <a:noFill/>
          <a:ln>
            <a:noFill/>
          </a:ln>
        </p:spPr>
      </p:pic>
      <p:pic>
        <p:nvPicPr>
          <p:cNvPr id="231" name="Google Shape;231;p24"/>
          <p:cNvPicPr preferRelativeResize="0"/>
          <p:nvPr/>
        </p:nvPicPr>
        <p:blipFill>
          <a:blip r:embed="rId4">
            <a:alphaModFix/>
          </a:blip>
          <a:stretch>
            <a:fillRect/>
          </a:stretch>
        </p:blipFill>
        <p:spPr>
          <a:xfrm flipH="1">
            <a:off x="9249898" y="2533731"/>
            <a:ext cx="4012049" cy="5229936"/>
          </a:xfrm>
          <a:prstGeom prst="rect">
            <a:avLst/>
          </a:prstGeom>
          <a:noFill/>
          <a:ln>
            <a:noFill/>
          </a:ln>
        </p:spPr>
      </p:pic>
      <p:pic>
        <p:nvPicPr>
          <p:cNvPr id="232" name="Google Shape;232;p24"/>
          <p:cNvPicPr preferRelativeResize="0"/>
          <p:nvPr/>
        </p:nvPicPr>
        <p:blipFill rotWithShape="1">
          <a:blip r:embed="rId5">
            <a:alphaModFix amt="40000"/>
          </a:blip>
          <a:srcRect/>
          <a:stretch/>
        </p:blipFill>
        <p:spPr>
          <a:xfrm rot="218108" flipH="1">
            <a:off x="9066183" y="-766036"/>
            <a:ext cx="1040952" cy="8687605"/>
          </a:xfrm>
          <a:prstGeom prst="rect">
            <a:avLst/>
          </a:prstGeom>
          <a:noFill/>
          <a:ln>
            <a:noFill/>
          </a:ln>
        </p:spPr>
      </p:pic>
      <p:pic>
        <p:nvPicPr>
          <p:cNvPr id="233" name="Google Shape;233;p24"/>
          <p:cNvPicPr preferRelativeResize="0"/>
          <p:nvPr/>
        </p:nvPicPr>
        <p:blipFill>
          <a:blip r:embed="rId6">
            <a:alphaModFix amt="40000"/>
          </a:blip>
          <a:stretch>
            <a:fillRect/>
          </a:stretch>
        </p:blipFill>
        <p:spPr>
          <a:xfrm flipH="1">
            <a:off x="6536975" y="-1603669"/>
            <a:ext cx="5261050" cy="6858001"/>
          </a:xfrm>
          <a:prstGeom prst="rect">
            <a:avLst/>
          </a:prstGeom>
          <a:noFill/>
          <a:ln>
            <a:noFill/>
          </a:ln>
        </p:spPr>
      </p:pic>
    </p:spTree>
    <p:extLst>
      <p:ext uri="{BB962C8B-B14F-4D97-AF65-F5344CB8AC3E}">
        <p14:creationId xmlns:p14="http://schemas.microsoft.com/office/powerpoint/2010/main" val="129722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36"/>
        <p:cNvGrpSpPr/>
        <p:nvPr/>
      </p:nvGrpSpPr>
      <p:grpSpPr>
        <a:xfrm>
          <a:off x="0" y="0"/>
          <a:ext cx="0" cy="0"/>
          <a:chOff x="0" y="0"/>
          <a:chExt cx="0" cy="0"/>
        </a:xfrm>
      </p:grpSpPr>
      <p:pic>
        <p:nvPicPr>
          <p:cNvPr id="43" name="Google Shape;43;p5"/>
          <p:cNvPicPr preferRelativeResize="0"/>
          <p:nvPr/>
        </p:nvPicPr>
        <p:blipFill rotWithShape="1">
          <a:blip r:embed="rId2">
            <a:alphaModFix amt="40000"/>
          </a:blip>
          <a:srcRect t="15367" b="11032"/>
          <a:stretch/>
        </p:blipFill>
        <p:spPr>
          <a:xfrm>
            <a:off x="-8745" y="1"/>
            <a:ext cx="1919706" cy="6858001"/>
          </a:xfrm>
          <a:prstGeom prst="rect">
            <a:avLst/>
          </a:prstGeom>
          <a:noFill/>
          <a:ln>
            <a:noFill/>
          </a:ln>
        </p:spPr>
      </p:pic>
      <p:pic>
        <p:nvPicPr>
          <p:cNvPr id="44" name="Google Shape;44;p5"/>
          <p:cNvPicPr preferRelativeResize="0"/>
          <p:nvPr/>
        </p:nvPicPr>
        <p:blipFill rotWithShape="1">
          <a:blip r:embed="rId3">
            <a:alphaModFix/>
          </a:blip>
          <a:srcRect t="3959" b="3950"/>
          <a:stretch/>
        </p:blipFill>
        <p:spPr>
          <a:xfrm>
            <a:off x="11291496" y="1"/>
            <a:ext cx="892254" cy="6858001"/>
          </a:xfrm>
          <a:prstGeom prst="rect">
            <a:avLst/>
          </a:prstGeom>
          <a:noFill/>
          <a:ln>
            <a:noFill/>
          </a:ln>
        </p:spPr>
      </p:pic>
      <p:pic>
        <p:nvPicPr>
          <p:cNvPr id="45" name="Google Shape;45;p5"/>
          <p:cNvPicPr preferRelativeResize="0"/>
          <p:nvPr/>
        </p:nvPicPr>
        <p:blipFill>
          <a:blip r:embed="rId4">
            <a:alphaModFix amt="40000"/>
          </a:blip>
          <a:stretch>
            <a:fillRect/>
          </a:stretch>
        </p:blipFill>
        <p:spPr>
          <a:xfrm>
            <a:off x="8919731" y="-1201433"/>
            <a:ext cx="5261050" cy="6858001"/>
          </a:xfrm>
          <a:prstGeom prst="rect">
            <a:avLst/>
          </a:prstGeom>
          <a:noFill/>
          <a:ln>
            <a:noFill/>
          </a:ln>
        </p:spPr>
      </p:pic>
      <p:pic>
        <p:nvPicPr>
          <p:cNvPr id="46" name="Google Shape;46;p5"/>
          <p:cNvPicPr preferRelativeResize="0"/>
          <p:nvPr/>
        </p:nvPicPr>
        <p:blipFill>
          <a:blip r:embed="rId5">
            <a:alphaModFix/>
          </a:blip>
          <a:stretch>
            <a:fillRect/>
          </a:stretch>
        </p:blipFill>
        <p:spPr>
          <a:xfrm>
            <a:off x="-3615965" y="2593868"/>
            <a:ext cx="5612579" cy="7316235"/>
          </a:xfrm>
          <a:prstGeom prst="rect">
            <a:avLst/>
          </a:prstGeom>
          <a:noFill/>
          <a:ln>
            <a:noFill/>
          </a:ln>
        </p:spPr>
      </p:pic>
    </p:spTree>
    <p:extLst>
      <p:ext uri="{BB962C8B-B14F-4D97-AF65-F5344CB8AC3E}">
        <p14:creationId xmlns:p14="http://schemas.microsoft.com/office/powerpoint/2010/main" val="3882246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34"/>
        <p:cNvGrpSpPr/>
        <p:nvPr/>
      </p:nvGrpSpPr>
      <p:grpSpPr>
        <a:xfrm>
          <a:off x="0" y="0"/>
          <a:ext cx="0" cy="0"/>
          <a:chOff x="0" y="0"/>
          <a:chExt cx="0" cy="0"/>
        </a:xfrm>
      </p:grpSpPr>
      <p:pic>
        <p:nvPicPr>
          <p:cNvPr id="235" name="Google Shape;235;p25"/>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sp>
        <p:nvSpPr>
          <p:cNvPr id="236" name="Google Shape;236;p25"/>
          <p:cNvSpPr txBox="1">
            <a:spLocks noGrp="1"/>
          </p:cNvSpPr>
          <p:nvPr>
            <p:ph type="title"/>
          </p:nvPr>
        </p:nvSpPr>
        <p:spPr>
          <a:xfrm>
            <a:off x="4943074" y="3278020"/>
            <a:ext cx="6267656" cy="10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16"/>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237" name="Google Shape;237;p25"/>
          <p:cNvSpPr txBox="1">
            <a:spLocks noGrp="1"/>
          </p:cNvSpPr>
          <p:nvPr>
            <p:ph type="title" idx="2" hasCustomPrompt="1"/>
          </p:nvPr>
        </p:nvSpPr>
        <p:spPr>
          <a:xfrm>
            <a:off x="4943074" y="1820567"/>
            <a:ext cx="6267656" cy="12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b="1"/>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38" name="Google Shape;238;p25"/>
          <p:cNvSpPr txBox="1">
            <a:spLocks noGrp="1"/>
          </p:cNvSpPr>
          <p:nvPr>
            <p:ph type="subTitle" idx="1"/>
          </p:nvPr>
        </p:nvSpPr>
        <p:spPr>
          <a:xfrm>
            <a:off x="4943074" y="4319173"/>
            <a:ext cx="6267656" cy="5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39" name="Google Shape;239;p25"/>
          <p:cNvPicPr preferRelativeResize="0"/>
          <p:nvPr/>
        </p:nvPicPr>
        <p:blipFill rotWithShape="1">
          <a:blip r:embed="rId3">
            <a:alphaModFix/>
          </a:blip>
          <a:srcRect t="15367" b="11032"/>
          <a:stretch/>
        </p:blipFill>
        <p:spPr>
          <a:xfrm>
            <a:off x="200645" y="-2"/>
            <a:ext cx="1919706" cy="6858001"/>
          </a:xfrm>
          <a:prstGeom prst="rect">
            <a:avLst/>
          </a:prstGeom>
          <a:noFill/>
          <a:ln>
            <a:noFill/>
          </a:ln>
        </p:spPr>
      </p:pic>
      <p:pic>
        <p:nvPicPr>
          <p:cNvPr id="240" name="Google Shape;240;p25"/>
          <p:cNvPicPr preferRelativeResize="0"/>
          <p:nvPr/>
        </p:nvPicPr>
        <p:blipFill>
          <a:blip r:embed="rId4">
            <a:alphaModFix/>
          </a:blip>
          <a:stretch>
            <a:fillRect/>
          </a:stretch>
        </p:blipFill>
        <p:spPr>
          <a:xfrm>
            <a:off x="-1125565" y="2533731"/>
            <a:ext cx="4012049" cy="5229936"/>
          </a:xfrm>
          <a:prstGeom prst="rect">
            <a:avLst/>
          </a:prstGeom>
          <a:noFill/>
          <a:ln>
            <a:noFill/>
          </a:ln>
        </p:spPr>
      </p:pic>
      <p:pic>
        <p:nvPicPr>
          <p:cNvPr id="241" name="Google Shape;241;p25"/>
          <p:cNvPicPr preferRelativeResize="0"/>
          <p:nvPr/>
        </p:nvPicPr>
        <p:blipFill rotWithShape="1">
          <a:blip r:embed="rId5">
            <a:alphaModFix amt="40000"/>
          </a:blip>
          <a:srcRect/>
          <a:stretch/>
        </p:blipFill>
        <p:spPr>
          <a:xfrm rot="-218108">
            <a:off x="2029243" y="-766036"/>
            <a:ext cx="1040952" cy="8687605"/>
          </a:xfrm>
          <a:prstGeom prst="rect">
            <a:avLst/>
          </a:prstGeom>
          <a:noFill/>
          <a:ln>
            <a:noFill/>
          </a:ln>
        </p:spPr>
      </p:pic>
      <p:pic>
        <p:nvPicPr>
          <p:cNvPr id="242" name="Google Shape;242;p25"/>
          <p:cNvPicPr preferRelativeResize="0"/>
          <p:nvPr/>
        </p:nvPicPr>
        <p:blipFill>
          <a:blip r:embed="rId6">
            <a:alphaModFix amt="40000"/>
          </a:blip>
          <a:stretch>
            <a:fillRect/>
          </a:stretch>
        </p:blipFill>
        <p:spPr>
          <a:xfrm>
            <a:off x="338356" y="-1603669"/>
            <a:ext cx="5261050" cy="6858001"/>
          </a:xfrm>
          <a:prstGeom prst="rect">
            <a:avLst/>
          </a:prstGeom>
          <a:noFill/>
          <a:ln>
            <a:noFill/>
          </a:ln>
        </p:spPr>
      </p:pic>
    </p:spTree>
    <p:extLst>
      <p:ext uri="{BB962C8B-B14F-4D97-AF65-F5344CB8AC3E}">
        <p14:creationId xmlns:p14="http://schemas.microsoft.com/office/powerpoint/2010/main" val="1965303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43"/>
        <p:cNvGrpSpPr/>
        <p:nvPr/>
      </p:nvGrpSpPr>
      <p:grpSpPr>
        <a:xfrm>
          <a:off x="0" y="0"/>
          <a:ext cx="0" cy="0"/>
          <a:chOff x="0" y="0"/>
          <a:chExt cx="0" cy="0"/>
        </a:xfrm>
      </p:grpSpPr>
      <p:pic>
        <p:nvPicPr>
          <p:cNvPr id="244" name="Google Shape;244;p26"/>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sp>
        <p:nvSpPr>
          <p:cNvPr id="245" name="Google Shape;245;p26"/>
          <p:cNvSpPr txBox="1">
            <a:spLocks noGrp="1"/>
          </p:cNvSpPr>
          <p:nvPr>
            <p:ph type="title"/>
          </p:nvPr>
        </p:nvSpPr>
        <p:spPr>
          <a:xfrm>
            <a:off x="5225042" y="2468400"/>
            <a:ext cx="3752693" cy="104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916"/>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246" name="Google Shape;246;p26"/>
          <p:cNvSpPr txBox="1">
            <a:spLocks noGrp="1"/>
          </p:cNvSpPr>
          <p:nvPr>
            <p:ph type="title" idx="2" hasCustomPrompt="1"/>
          </p:nvPr>
        </p:nvSpPr>
        <p:spPr>
          <a:xfrm>
            <a:off x="3184103" y="2468396"/>
            <a:ext cx="1939590" cy="12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b="1"/>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47" name="Google Shape;247;p26"/>
          <p:cNvSpPr txBox="1">
            <a:spLocks noGrp="1"/>
          </p:cNvSpPr>
          <p:nvPr>
            <p:ph type="subTitle" idx="1"/>
          </p:nvPr>
        </p:nvSpPr>
        <p:spPr>
          <a:xfrm>
            <a:off x="5225042" y="3509600"/>
            <a:ext cx="3752693" cy="78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48" name="Google Shape;248;p26"/>
          <p:cNvPicPr preferRelativeResize="0"/>
          <p:nvPr/>
        </p:nvPicPr>
        <p:blipFill>
          <a:blip r:embed="rId3">
            <a:alphaModFix amt="40000"/>
          </a:blip>
          <a:stretch>
            <a:fillRect/>
          </a:stretch>
        </p:blipFill>
        <p:spPr>
          <a:xfrm>
            <a:off x="-380043" y="-2381770"/>
            <a:ext cx="4359021" cy="5682203"/>
          </a:xfrm>
          <a:prstGeom prst="rect">
            <a:avLst/>
          </a:prstGeom>
          <a:noFill/>
          <a:ln>
            <a:noFill/>
          </a:ln>
        </p:spPr>
      </p:pic>
      <p:pic>
        <p:nvPicPr>
          <p:cNvPr id="249" name="Google Shape;249;p26"/>
          <p:cNvPicPr preferRelativeResize="0"/>
          <p:nvPr/>
        </p:nvPicPr>
        <p:blipFill>
          <a:blip r:embed="rId3">
            <a:alphaModFix amt="40000"/>
          </a:blip>
          <a:stretch>
            <a:fillRect/>
          </a:stretch>
        </p:blipFill>
        <p:spPr>
          <a:xfrm>
            <a:off x="7983118" y="3061067"/>
            <a:ext cx="4731101" cy="6167197"/>
          </a:xfrm>
          <a:prstGeom prst="rect">
            <a:avLst/>
          </a:prstGeom>
          <a:noFill/>
          <a:ln>
            <a:noFill/>
          </a:ln>
        </p:spPr>
      </p:pic>
      <p:pic>
        <p:nvPicPr>
          <p:cNvPr id="250" name="Google Shape;250;p26"/>
          <p:cNvPicPr preferRelativeResize="0"/>
          <p:nvPr/>
        </p:nvPicPr>
        <p:blipFill rotWithShape="1">
          <a:blip r:embed="rId4">
            <a:alphaModFix amt="40000"/>
          </a:blip>
          <a:srcRect t="15367" b="11032"/>
          <a:stretch/>
        </p:blipFill>
        <p:spPr>
          <a:xfrm>
            <a:off x="951108" y="1"/>
            <a:ext cx="1919706" cy="6858001"/>
          </a:xfrm>
          <a:prstGeom prst="rect">
            <a:avLst/>
          </a:prstGeom>
          <a:noFill/>
          <a:ln>
            <a:noFill/>
          </a:ln>
        </p:spPr>
      </p:pic>
      <p:pic>
        <p:nvPicPr>
          <p:cNvPr id="251" name="Google Shape;251;p26"/>
          <p:cNvPicPr preferRelativeResize="0"/>
          <p:nvPr/>
        </p:nvPicPr>
        <p:blipFill rotWithShape="1">
          <a:blip r:embed="rId5">
            <a:alphaModFix/>
          </a:blip>
          <a:srcRect/>
          <a:stretch/>
        </p:blipFill>
        <p:spPr>
          <a:xfrm rot="-163228" flipH="1">
            <a:off x="155250" y="-533360"/>
            <a:ext cx="949512" cy="7924717"/>
          </a:xfrm>
          <a:prstGeom prst="rect">
            <a:avLst/>
          </a:prstGeom>
          <a:noFill/>
          <a:ln>
            <a:noFill/>
          </a:ln>
        </p:spPr>
      </p:pic>
      <p:pic>
        <p:nvPicPr>
          <p:cNvPr id="252" name="Google Shape;252;p26"/>
          <p:cNvPicPr preferRelativeResize="0"/>
          <p:nvPr/>
        </p:nvPicPr>
        <p:blipFill rotWithShape="1">
          <a:blip r:embed="rId4">
            <a:alphaModFix/>
          </a:blip>
          <a:srcRect t="15367" b="11032"/>
          <a:stretch/>
        </p:blipFill>
        <p:spPr>
          <a:xfrm flipH="1">
            <a:off x="10059751" y="1"/>
            <a:ext cx="1919706" cy="6858001"/>
          </a:xfrm>
          <a:prstGeom prst="rect">
            <a:avLst/>
          </a:prstGeom>
          <a:noFill/>
          <a:ln>
            <a:noFill/>
          </a:ln>
        </p:spPr>
      </p:pic>
      <p:pic>
        <p:nvPicPr>
          <p:cNvPr id="253" name="Google Shape;253;p26"/>
          <p:cNvPicPr preferRelativeResize="0"/>
          <p:nvPr/>
        </p:nvPicPr>
        <p:blipFill>
          <a:blip r:embed="rId3">
            <a:alphaModFix/>
          </a:blip>
          <a:stretch>
            <a:fillRect/>
          </a:stretch>
        </p:blipFill>
        <p:spPr>
          <a:xfrm>
            <a:off x="-697541" y="2891533"/>
            <a:ext cx="3465870" cy="4517936"/>
          </a:xfrm>
          <a:prstGeom prst="rect">
            <a:avLst/>
          </a:prstGeom>
          <a:noFill/>
          <a:ln>
            <a:noFill/>
          </a:ln>
        </p:spPr>
      </p:pic>
      <p:pic>
        <p:nvPicPr>
          <p:cNvPr id="254" name="Google Shape;254;p26"/>
          <p:cNvPicPr preferRelativeResize="0"/>
          <p:nvPr/>
        </p:nvPicPr>
        <p:blipFill>
          <a:blip r:embed="rId6">
            <a:alphaModFix/>
          </a:blip>
          <a:stretch>
            <a:fillRect/>
          </a:stretch>
        </p:blipFill>
        <p:spPr>
          <a:xfrm>
            <a:off x="8476679" y="-1519066"/>
            <a:ext cx="4731132" cy="6167265"/>
          </a:xfrm>
          <a:prstGeom prst="rect">
            <a:avLst/>
          </a:prstGeom>
          <a:noFill/>
          <a:ln>
            <a:noFill/>
          </a:ln>
        </p:spPr>
      </p:pic>
    </p:spTree>
    <p:extLst>
      <p:ext uri="{BB962C8B-B14F-4D97-AF65-F5344CB8AC3E}">
        <p14:creationId xmlns:p14="http://schemas.microsoft.com/office/powerpoint/2010/main" val="3485467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5"/>
        <p:cNvGrpSpPr/>
        <p:nvPr/>
      </p:nvGrpSpPr>
      <p:grpSpPr>
        <a:xfrm>
          <a:off x="0" y="0"/>
          <a:ext cx="0" cy="0"/>
          <a:chOff x="0" y="0"/>
          <a:chExt cx="0" cy="0"/>
        </a:xfrm>
      </p:grpSpPr>
      <p:pic>
        <p:nvPicPr>
          <p:cNvPr id="256" name="Google Shape;256;p27"/>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sp>
        <p:nvSpPr>
          <p:cNvPr id="257" name="Google Shape;257;p27"/>
          <p:cNvSpPr txBox="1">
            <a:spLocks noGrp="1"/>
          </p:cNvSpPr>
          <p:nvPr>
            <p:ph type="title"/>
          </p:nvPr>
        </p:nvSpPr>
        <p:spPr>
          <a:xfrm>
            <a:off x="7453382" y="2468400"/>
            <a:ext cx="2975820" cy="104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916"/>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258" name="Google Shape;258;p27"/>
          <p:cNvSpPr txBox="1">
            <a:spLocks noGrp="1"/>
          </p:cNvSpPr>
          <p:nvPr>
            <p:ph type="title" idx="2" hasCustomPrompt="1"/>
          </p:nvPr>
        </p:nvSpPr>
        <p:spPr>
          <a:xfrm>
            <a:off x="5412443" y="2468396"/>
            <a:ext cx="1939590" cy="12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980" b="1"/>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259" name="Google Shape;259;p27"/>
          <p:cNvSpPr txBox="1">
            <a:spLocks noGrp="1"/>
          </p:cNvSpPr>
          <p:nvPr>
            <p:ph type="subTitle" idx="1"/>
          </p:nvPr>
        </p:nvSpPr>
        <p:spPr>
          <a:xfrm>
            <a:off x="7453382" y="3509600"/>
            <a:ext cx="2975820" cy="78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260" name="Google Shape;260;p27"/>
          <p:cNvPicPr preferRelativeResize="0"/>
          <p:nvPr/>
        </p:nvPicPr>
        <p:blipFill rotWithShape="1">
          <a:blip r:embed="rId3">
            <a:alphaModFix/>
          </a:blip>
          <a:srcRect t="15367" b="11032"/>
          <a:stretch/>
        </p:blipFill>
        <p:spPr>
          <a:xfrm>
            <a:off x="200645" y="-2"/>
            <a:ext cx="1919706" cy="6858001"/>
          </a:xfrm>
          <a:prstGeom prst="rect">
            <a:avLst/>
          </a:prstGeom>
          <a:noFill/>
          <a:ln>
            <a:noFill/>
          </a:ln>
        </p:spPr>
      </p:pic>
      <p:pic>
        <p:nvPicPr>
          <p:cNvPr id="261" name="Google Shape;261;p27"/>
          <p:cNvPicPr preferRelativeResize="0"/>
          <p:nvPr/>
        </p:nvPicPr>
        <p:blipFill>
          <a:blip r:embed="rId4">
            <a:alphaModFix/>
          </a:blip>
          <a:stretch>
            <a:fillRect/>
          </a:stretch>
        </p:blipFill>
        <p:spPr>
          <a:xfrm>
            <a:off x="-1125565" y="2533731"/>
            <a:ext cx="4012049" cy="5229936"/>
          </a:xfrm>
          <a:prstGeom prst="rect">
            <a:avLst/>
          </a:prstGeom>
          <a:noFill/>
          <a:ln>
            <a:noFill/>
          </a:ln>
        </p:spPr>
      </p:pic>
      <p:pic>
        <p:nvPicPr>
          <p:cNvPr id="262" name="Google Shape;262;p27"/>
          <p:cNvPicPr preferRelativeResize="0"/>
          <p:nvPr/>
        </p:nvPicPr>
        <p:blipFill rotWithShape="1">
          <a:blip r:embed="rId5">
            <a:alphaModFix amt="40000"/>
          </a:blip>
          <a:srcRect/>
          <a:stretch/>
        </p:blipFill>
        <p:spPr>
          <a:xfrm rot="-218108">
            <a:off x="2029243" y="-766036"/>
            <a:ext cx="1040952" cy="8687605"/>
          </a:xfrm>
          <a:prstGeom prst="rect">
            <a:avLst/>
          </a:prstGeom>
          <a:noFill/>
          <a:ln>
            <a:noFill/>
          </a:ln>
        </p:spPr>
      </p:pic>
      <p:pic>
        <p:nvPicPr>
          <p:cNvPr id="263" name="Google Shape;263;p27"/>
          <p:cNvPicPr preferRelativeResize="0"/>
          <p:nvPr/>
        </p:nvPicPr>
        <p:blipFill>
          <a:blip r:embed="rId6">
            <a:alphaModFix amt="40000"/>
          </a:blip>
          <a:stretch>
            <a:fillRect/>
          </a:stretch>
        </p:blipFill>
        <p:spPr>
          <a:xfrm>
            <a:off x="338356" y="-1603669"/>
            <a:ext cx="5261050" cy="6858001"/>
          </a:xfrm>
          <a:prstGeom prst="rect">
            <a:avLst/>
          </a:prstGeom>
          <a:noFill/>
          <a:ln>
            <a:noFill/>
          </a:ln>
        </p:spPr>
      </p:pic>
    </p:spTree>
    <p:extLst>
      <p:ext uri="{BB962C8B-B14F-4D97-AF65-F5344CB8AC3E}">
        <p14:creationId xmlns:p14="http://schemas.microsoft.com/office/powerpoint/2010/main" val="142484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4"/>
        <p:cNvGrpSpPr/>
        <p:nvPr/>
      </p:nvGrpSpPr>
      <p:grpSpPr>
        <a:xfrm>
          <a:off x="0" y="0"/>
          <a:ext cx="0" cy="0"/>
          <a:chOff x="0" y="0"/>
          <a:chExt cx="0" cy="0"/>
        </a:xfrm>
      </p:grpSpPr>
      <p:pic>
        <p:nvPicPr>
          <p:cNvPr id="265" name="Google Shape;265;p28"/>
          <p:cNvPicPr preferRelativeResize="0"/>
          <p:nvPr/>
        </p:nvPicPr>
        <p:blipFill rotWithShape="1">
          <a:blip r:embed="rId2">
            <a:alphaModFix amt="30000"/>
          </a:blip>
          <a:srcRect t="7834" b="7834"/>
          <a:stretch/>
        </p:blipFill>
        <p:spPr>
          <a:xfrm rot="10800000">
            <a:off x="0" y="0"/>
            <a:ext cx="12161838" cy="6858000"/>
          </a:xfrm>
          <a:prstGeom prst="rect">
            <a:avLst/>
          </a:prstGeom>
          <a:noFill/>
          <a:ln>
            <a:noFill/>
          </a:ln>
        </p:spPr>
      </p:pic>
      <p:sp>
        <p:nvSpPr>
          <p:cNvPr id="266" name="Google Shape;266;p28"/>
          <p:cNvSpPr txBox="1">
            <a:spLocks noGrp="1"/>
          </p:cNvSpPr>
          <p:nvPr>
            <p:ph type="ctrTitle"/>
          </p:nvPr>
        </p:nvSpPr>
        <p:spPr>
          <a:xfrm>
            <a:off x="3881034" y="713317"/>
            <a:ext cx="4409863" cy="10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315"/>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267" name="Google Shape;267;p28"/>
          <p:cNvSpPr txBox="1">
            <a:spLocks noGrp="1"/>
          </p:cNvSpPr>
          <p:nvPr>
            <p:ph type="subTitle" idx="1"/>
          </p:nvPr>
        </p:nvSpPr>
        <p:spPr>
          <a:xfrm>
            <a:off x="3876054" y="2390900"/>
            <a:ext cx="4419839" cy="15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pic>
        <p:nvPicPr>
          <p:cNvPr id="268" name="Google Shape;268;p28"/>
          <p:cNvPicPr preferRelativeResize="0"/>
          <p:nvPr/>
        </p:nvPicPr>
        <p:blipFill rotWithShape="1">
          <a:blip r:embed="rId3">
            <a:alphaModFix/>
          </a:blip>
          <a:srcRect t="15367" b="11032"/>
          <a:stretch/>
        </p:blipFill>
        <p:spPr>
          <a:xfrm>
            <a:off x="951108" y="1"/>
            <a:ext cx="1919706" cy="6858001"/>
          </a:xfrm>
          <a:prstGeom prst="rect">
            <a:avLst/>
          </a:prstGeom>
          <a:noFill/>
          <a:ln>
            <a:noFill/>
          </a:ln>
        </p:spPr>
      </p:pic>
      <p:pic>
        <p:nvPicPr>
          <p:cNvPr id="269" name="Google Shape;269;p28"/>
          <p:cNvPicPr preferRelativeResize="0"/>
          <p:nvPr/>
        </p:nvPicPr>
        <p:blipFill>
          <a:blip r:embed="rId4">
            <a:alphaModFix amt="40000"/>
          </a:blip>
          <a:stretch>
            <a:fillRect/>
          </a:stretch>
        </p:blipFill>
        <p:spPr>
          <a:xfrm>
            <a:off x="-1256498" y="1524134"/>
            <a:ext cx="5261050" cy="6858001"/>
          </a:xfrm>
          <a:prstGeom prst="rect">
            <a:avLst/>
          </a:prstGeom>
          <a:noFill/>
          <a:ln>
            <a:noFill/>
          </a:ln>
        </p:spPr>
      </p:pic>
      <p:pic>
        <p:nvPicPr>
          <p:cNvPr id="270" name="Google Shape;270;p28"/>
          <p:cNvPicPr preferRelativeResize="0"/>
          <p:nvPr/>
        </p:nvPicPr>
        <p:blipFill rotWithShape="1">
          <a:blip r:embed="rId3">
            <a:alphaModFix/>
          </a:blip>
          <a:srcRect t="15367" b="11032"/>
          <a:stretch/>
        </p:blipFill>
        <p:spPr>
          <a:xfrm flipH="1">
            <a:off x="10025070" y="1"/>
            <a:ext cx="1919706" cy="6858001"/>
          </a:xfrm>
          <a:prstGeom prst="rect">
            <a:avLst/>
          </a:prstGeom>
          <a:noFill/>
          <a:ln>
            <a:noFill/>
          </a:ln>
        </p:spPr>
      </p:pic>
      <p:pic>
        <p:nvPicPr>
          <p:cNvPr id="271" name="Google Shape;271;p28"/>
          <p:cNvPicPr preferRelativeResize="0"/>
          <p:nvPr/>
        </p:nvPicPr>
        <p:blipFill>
          <a:blip r:embed="rId5">
            <a:alphaModFix/>
          </a:blip>
          <a:stretch>
            <a:fillRect/>
          </a:stretch>
        </p:blipFill>
        <p:spPr>
          <a:xfrm>
            <a:off x="7764707" y="-938233"/>
            <a:ext cx="4030174" cy="5253536"/>
          </a:xfrm>
          <a:prstGeom prst="rect">
            <a:avLst/>
          </a:prstGeom>
          <a:noFill/>
          <a:ln>
            <a:noFill/>
          </a:ln>
        </p:spPr>
      </p:pic>
      <p:pic>
        <p:nvPicPr>
          <p:cNvPr id="272" name="Google Shape;272;p28"/>
          <p:cNvPicPr preferRelativeResize="0"/>
          <p:nvPr/>
        </p:nvPicPr>
        <p:blipFill>
          <a:blip r:embed="rId4">
            <a:alphaModFix amt="40000"/>
          </a:blip>
          <a:stretch>
            <a:fillRect/>
          </a:stretch>
        </p:blipFill>
        <p:spPr>
          <a:xfrm>
            <a:off x="7871779" y="2464434"/>
            <a:ext cx="5261050" cy="6858001"/>
          </a:xfrm>
          <a:prstGeom prst="rect">
            <a:avLst/>
          </a:prstGeom>
          <a:noFill/>
          <a:ln>
            <a:noFill/>
          </a:ln>
        </p:spPr>
      </p:pic>
      <p:pic>
        <p:nvPicPr>
          <p:cNvPr id="273" name="Google Shape;273;p28"/>
          <p:cNvPicPr preferRelativeResize="0"/>
          <p:nvPr/>
        </p:nvPicPr>
        <p:blipFill rotWithShape="1">
          <a:blip r:embed="rId6">
            <a:alphaModFix amt="40000"/>
          </a:blip>
          <a:srcRect/>
          <a:stretch/>
        </p:blipFill>
        <p:spPr>
          <a:xfrm rot="-163228" flipH="1">
            <a:off x="187071" y="-533360"/>
            <a:ext cx="949512" cy="7924717"/>
          </a:xfrm>
          <a:prstGeom prst="rect">
            <a:avLst/>
          </a:prstGeom>
          <a:noFill/>
          <a:ln>
            <a:noFill/>
          </a:ln>
        </p:spPr>
      </p:pic>
      <p:sp>
        <p:nvSpPr>
          <p:cNvPr id="274" name="Google Shape;274;p28"/>
          <p:cNvSpPr txBox="1"/>
          <p:nvPr/>
        </p:nvSpPr>
        <p:spPr>
          <a:xfrm>
            <a:off x="3876054" y="4030751"/>
            <a:ext cx="4419839" cy="762400"/>
          </a:xfrm>
          <a:prstGeom prst="rect">
            <a:avLst/>
          </a:prstGeom>
          <a:noFill/>
          <a:ln>
            <a:noFill/>
          </a:ln>
        </p:spPr>
        <p:txBody>
          <a:bodyPr spcFirstLastPara="1" wrap="square" lIns="121598" tIns="121598" rIns="121598" bIns="121598" anchor="ctr" anchorCtr="0">
            <a:noAutofit/>
          </a:bodyPr>
          <a:lstStyle/>
          <a:p>
            <a:pPr marL="0" lvl="0" indent="0" algn="ctr" rtl="0">
              <a:lnSpc>
                <a:spcPct val="100000"/>
              </a:lnSpc>
              <a:spcBef>
                <a:spcPts val="399"/>
              </a:spcBef>
              <a:spcAft>
                <a:spcPts val="0"/>
              </a:spcAft>
              <a:buNone/>
            </a:pPr>
            <a:r>
              <a:rPr lang="en" sz="1596">
                <a:solidFill>
                  <a:schemeClr val="dk2"/>
                </a:solidFill>
                <a:latin typeface="League Spartan"/>
                <a:ea typeface="League Spartan"/>
                <a:cs typeface="League Spartan"/>
                <a:sym typeface="League Spartan"/>
              </a:rPr>
              <a:t>CREDITS: This presentation template was created by </a:t>
            </a:r>
            <a:r>
              <a:rPr lang="en" sz="1596" b="1">
                <a:solidFill>
                  <a:schemeClr val="dk2"/>
                </a:solidFill>
                <a:uFill>
                  <a:noFill/>
                </a:uFill>
                <a:latin typeface="League Spartan"/>
                <a:ea typeface="League Spartan"/>
                <a:cs typeface="League Spartan"/>
                <a:sym typeface="League Spartan"/>
                <a:hlinkClick r:id="rId7">
                  <a:extLst>
                    <a:ext uri="{A12FA001-AC4F-418D-AE19-62706E023703}">
                      <ahyp:hlinkClr xmlns:ahyp="http://schemas.microsoft.com/office/drawing/2018/hyperlinkcolor" xmlns="" val="tx"/>
                    </a:ext>
                  </a:extLst>
                </a:hlinkClick>
              </a:rPr>
              <a:t>Slidesgo</a:t>
            </a:r>
            <a:r>
              <a:rPr lang="en" sz="1596">
                <a:solidFill>
                  <a:schemeClr val="dk2"/>
                </a:solidFill>
                <a:latin typeface="League Spartan"/>
                <a:ea typeface="League Spartan"/>
                <a:cs typeface="League Spartan"/>
                <a:sym typeface="League Spartan"/>
              </a:rPr>
              <a:t>, including icons by </a:t>
            </a:r>
            <a:r>
              <a:rPr lang="en" sz="1596" b="1">
                <a:solidFill>
                  <a:schemeClr val="dk2"/>
                </a:solidFill>
                <a:uFill>
                  <a:noFill/>
                </a:uFill>
                <a:latin typeface="League Spartan"/>
                <a:ea typeface="League Spartan"/>
                <a:cs typeface="League Spartan"/>
                <a:sym typeface="League Spartan"/>
                <a:hlinkClick r:id="rId8">
                  <a:extLst>
                    <a:ext uri="{A12FA001-AC4F-418D-AE19-62706E023703}">
                      <ahyp:hlinkClr xmlns:ahyp="http://schemas.microsoft.com/office/drawing/2018/hyperlinkcolor" xmlns="" val="tx"/>
                    </a:ext>
                  </a:extLst>
                </a:hlinkClick>
              </a:rPr>
              <a:t>Flaticon</a:t>
            </a:r>
            <a:r>
              <a:rPr lang="en" sz="1596" b="1">
                <a:solidFill>
                  <a:schemeClr val="dk2"/>
                </a:solidFill>
                <a:latin typeface="League Spartan"/>
                <a:ea typeface="League Spartan"/>
                <a:cs typeface="League Spartan"/>
                <a:sym typeface="League Spartan"/>
              </a:rPr>
              <a:t> </a:t>
            </a:r>
            <a:r>
              <a:rPr lang="en" sz="1596">
                <a:solidFill>
                  <a:schemeClr val="dk2"/>
                </a:solidFill>
                <a:latin typeface="League Spartan"/>
                <a:ea typeface="League Spartan"/>
                <a:cs typeface="League Spartan"/>
                <a:sym typeface="League Spartan"/>
              </a:rPr>
              <a:t>and infographics &amp; images by </a:t>
            </a:r>
            <a:r>
              <a:rPr lang="en" sz="1596" b="1">
                <a:solidFill>
                  <a:schemeClr val="dk2"/>
                </a:solidFill>
                <a:uFill>
                  <a:noFill/>
                </a:uFill>
                <a:latin typeface="League Spartan"/>
                <a:ea typeface="League Spartan"/>
                <a:cs typeface="League Spartan"/>
                <a:sym typeface="League Spartan"/>
                <a:hlinkClick r:id="rId9">
                  <a:extLst>
                    <a:ext uri="{A12FA001-AC4F-418D-AE19-62706E023703}">
                      <ahyp:hlinkClr xmlns:ahyp="http://schemas.microsoft.com/office/drawing/2018/hyperlinkcolor" xmlns="" val="tx"/>
                    </a:ext>
                  </a:extLst>
                </a:hlinkClick>
              </a:rPr>
              <a:t>Freepik</a:t>
            </a:r>
            <a:endParaRPr sz="1596" b="1">
              <a:solidFill>
                <a:schemeClr val="dk2"/>
              </a:solidFill>
              <a:latin typeface="League Spartan"/>
              <a:ea typeface="League Spartan"/>
              <a:cs typeface="League Spartan"/>
              <a:sym typeface="League Spartan"/>
            </a:endParaRPr>
          </a:p>
        </p:txBody>
      </p:sp>
    </p:spTree>
    <p:extLst>
      <p:ext uri="{BB962C8B-B14F-4D97-AF65-F5344CB8AC3E}">
        <p14:creationId xmlns:p14="http://schemas.microsoft.com/office/powerpoint/2010/main" val="252705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5"/>
        <p:cNvGrpSpPr/>
        <p:nvPr/>
      </p:nvGrpSpPr>
      <p:grpSpPr>
        <a:xfrm>
          <a:off x="0" y="0"/>
          <a:ext cx="0" cy="0"/>
          <a:chOff x="0" y="0"/>
          <a:chExt cx="0" cy="0"/>
        </a:xfrm>
      </p:grpSpPr>
      <p:pic>
        <p:nvPicPr>
          <p:cNvPr id="276" name="Google Shape;276;p29"/>
          <p:cNvPicPr preferRelativeResize="0"/>
          <p:nvPr/>
        </p:nvPicPr>
        <p:blipFill rotWithShape="1">
          <a:blip r:embed="rId2">
            <a:alphaModFix amt="30000"/>
          </a:blip>
          <a:srcRect t="7834" b="7834"/>
          <a:stretch/>
        </p:blipFill>
        <p:spPr>
          <a:xfrm>
            <a:off x="0" y="0"/>
            <a:ext cx="12161838" cy="6858000"/>
          </a:xfrm>
          <a:prstGeom prst="rect">
            <a:avLst/>
          </a:prstGeom>
          <a:noFill/>
          <a:ln>
            <a:noFill/>
          </a:ln>
        </p:spPr>
      </p:pic>
      <p:pic>
        <p:nvPicPr>
          <p:cNvPr id="277" name="Google Shape;277;p29"/>
          <p:cNvPicPr preferRelativeResize="0"/>
          <p:nvPr/>
        </p:nvPicPr>
        <p:blipFill>
          <a:blip r:embed="rId3">
            <a:alphaModFix/>
          </a:blip>
          <a:stretch>
            <a:fillRect/>
          </a:stretch>
        </p:blipFill>
        <p:spPr>
          <a:xfrm>
            <a:off x="-1324315" y="-1901633"/>
            <a:ext cx="4012049" cy="5229936"/>
          </a:xfrm>
          <a:prstGeom prst="rect">
            <a:avLst/>
          </a:prstGeom>
          <a:noFill/>
          <a:ln>
            <a:noFill/>
          </a:ln>
        </p:spPr>
      </p:pic>
      <p:pic>
        <p:nvPicPr>
          <p:cNvPr id="278" name="Google Shape;278;p29"/>
          <p:cNvPicPr preferRelativeResize="0"/>
          <p:nvPr/>
        </p:nvPicPr>
        <p:blipFill rotWithShape="1">
          <a:blip r:embed="rId4">
            <a:alphaModFix amt="40000"/>
          </a:blip>
          <a:srcRect/>
          <a:stretch/>
        </p:blipFill>
        <p:spPr>
          <a:xfrm rot="-218108">
            <a:off x="9614988" y="-914800"/>
            <a:ext cx="1040952" cy="8687605"/>
          </a:xfrm>
          <a:prstGeom prst="rect">
            <a:avLst/>
          </a:prstGeom>
          <a:noFill/>
          <a:ln>
            <a:noFill/>
          </a:ln>
        </p:spPr>
      </p:pic>
      <p:pic>
        <p:nvPicPr>
          <p:cNvPr id="279" name="Google Shape;279;p29"/>
          <p:cNvPicPr preferRelativeResize="0"/>
          <p:nvPr/>
        </p:nvPicPr>
        <p:blipFill>
          <a:blip r:embed="rId5">
            <a:alphaModFix amt="40000"/>
          </a:blip>
          <a:stretch>
            <a:fillRect/>
          </a:stretch>
        </p:blipFill>
        <p:spPr>
          <a:xfrm>
            <a:off x="6696445" y="1931634"/>
            <a:ext cx="5261050" cy="6858001"/>
          </a:xfrm>
          <a:prstGeom prst="rect">
            <a:avLst/>
          </a:prstGeom>
          <a:noFill/>
          <a:ln>
            <a:noFill/>
          </a:ln>
        </p:spPr>
      </p:pic>
      <p:pic>
        <p:nvPicPr>
          <p:cNvPr id="280" name="Google Shape;280;p29"/>
          <p:cNvPicPr preferRelativeResize="0"/>
          <p:nvPr/>
        </p:nvPicPr>
        <p:blipFill rotWithShape="1">
          <a:blip r:embed="rId6">
            <a:alphaModFix/>
          </a:blip>
          <a:srcRect t="15367" b="11032"/>
          <a:stretch/>
        </p:blipFill>
        <p:spPr>
          <a:xfrm>
            <a:off x="-8745" y="1"/>
            <a:ext cx="1919706" cy="6858001"/>
          </a:xfrm>
          <a:prstGeom prst="rect">
            <a:avLst/>
          </a:prstGeom>
          <a:noFill/>
          <a:ln>
            <a:noFill/>
          </a:ln>
        </p:spPr>
      </p:pic>
      <p:pic>
        <p:nvPicPr>
          <p:cNvPr id="281" name="Google Shape;281;p29"/>
          <p:cNvPicPr preferRelativeResize="0"/>
          <p:nvPr/>
        </p:nvPicPr>
        <p:blipFill rotWithShape="1">
          <a:blip r:embed="rId6">
            <a:alphaModFix/>
          </a:blip>
          <a:srcRect t="15367" b="11032"/>
          <a:stretch/>
        </p:blipFill>
        <p:spPr>
          <a:xfrm flipH="1">
            <a:off x="10250877" y="1"/>
            <a:ext cx="1919706" cy="6858001"/>
          </a:xfrm>
          <a:prstGeom prst="rect">
            <a:avLst/>
          </a:prstGeom>
          <a:noFill/>
          <a:ln>
            <a:noFill/>
          </a:ln>
        </p:spPr>
      </p:pic>
      <p:pic>
        <p:nvPicPr>
          <p:cNvPr id="282" name="Google Shape;282;p29"/>
          <p:cNvPicPr preferRelativeResize="0"/>
          <p:nvPr/>
        </p:nvPicPr>
        <p:blipFill rotWithShape="1">
          <a:blip r:embed="rId4">
            <a:alphaModFix amt="40000"/>
          </a:blip>
          <a:srcRect/>
          <a:stretch/>
        </p:blipFill>
        <p:spPr>
          <a:xfrm rot="10800000">
            <a:off x="1646782" y="-914798"/>
            <a:ext cx="1040952" cy="8687603"/>
          </a:xfrm>
          <a:prstGeom prst="rect">
            <a:avLst/>
          </a:prstGeom>
          <a:noFill/>
          <a:ln>
            <a:noFill/>
          </a:ln>
        </p:spPr>
      </p:pic>
    </p:spTree>
    <p:extLst>
      <p:ext uri="{BB962C8B-B14F-4D97-AF65-F5344CB8AC3E}">
        <p14:creationId xmlns:p14="http://schemas.microsoft.com/office/powerpoint/2010/main" val="225293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3"/>
        <p:cNvGrpSpPr/>
        <p:nvPr/>
      </p:nvGrpSpPr>
      <p:grpSpPr>
        <a:xfrm>
          <a:off x="0" y="0"/>
          <a:ext cx="0" cy="0"/>
          <a:chOff x="0" y="0"/>
          <a:chExt cx="0" cy="0"/>
        </a:xfrm>
      </p:grpSpPr>
      <p:pic>
        <p:nvPicPr>
          <p:cNvPr id="285" name="Google Shape;285;p30"/>
          <p:cNvPicPr preferRelativeResize="0"/>
          <p:nvPr/>
        </p:nvPicPr>
        <p:blipFill rotWithShape="1">
          <a:blip r:embed="rId2">
            <a:alphaModFix amt="40000"/>
          </a:blip>
          <a:srcRect t="15367" b="11032"/>
          <a:stretch/>
        </p:blipFill>
        <p:spPr>
          <a:xfrm>
            <a:off x="-8745" y="1"/>
            <a:ext cx="1919706" cy="6858001"/>
          </a:xfrm>
          <a:prstGeom prst="rect">
            <a:avLst/>
          </a:prstGeom>
          <a:noFill/>
          <a:ln>
            <a:noFill/>
          </a:ln>
        </p:spPr>
      </p:pic>
      <p:pic>
        <p:nvPicPr>
          <p:cNvPr id="286" name="Google Shape;286;p30"/>
          <p:cNvPicPr preferRelativeResize="0"/>
          <p:nvPr/>
        </p:nvPicPr>
        <p:blipFill rotWithShape="1">
          <a:blip r:embed="rId3">
            <a:alphaModFix/>
          </a:blip>
          <a:srcRect t="8817" b="12243"/>
          <a:stretch/>
        </p:blipFill>
        <p:spPr>
          <a:xfrm flipH="1">
            <a:off x="10108131" y="1"/>
            <a:ext cx="1040952" cy="6858001"/>
          </a:xfrm>
          <a:prstGeom prst="rect">
            <a:avLst/>
          </a:prstGeom>
          <a:noFill/>
          <a:ln>
            <a:noFill/>
          </a:ln>
        </p:spPr>
      </p:pic>
      <p:pic>
        <p:nvPicPr>
          <p:cNvPr id="287" name="Google Shape;287;p30"/>
          <p:cNvPicPr preferRelativeResize="0"/>
          <p:nvPr/>
        </p:nvPicPr>
        <p:blipFill rotWithShape="1">
          <a:blip r:embed="rId3">
            <a:alphaModFix amt="40000"/>
          </a:blip>
          <a:srcRect/>
          <a:stretch/>
        </p:blipFill>
        <p:spPr>
          <a:xfrm rot="-218108">
            <a:off x="10998689" y="-914800"/>
            <a:ext cx="1040952" cy="8687605"/>
          </a:xfrm>
          <a:prstGeom prst="rect">
            <a:avLst/>
          </a:prstGeom>
          <a:noFill/>
          <a:ln>
            <a:noFill/>
          </a:ln>
        </p:spPr>
      </p:pic>
      <p:pic>
        <p:nvPicPr>
          <p:cNvPr id="288" name="Google Shape;288;p30"/>
          <p:cNvPicPr preferRelativeResize="0"/>
          <p:nvPr/>
        </p:nvPicPr>
        <p:blipFill>
          <a:blip r:embed="rId4">
            <a:alphaModFix/>
          </a:blip>
          <a:stretch>
            <a:fillRect/>
          </a:stretch>
        </p:blipFill>
        <p:spPr>
          <a:xfrm>
            <a:off x="8959813" y="-3059332"/>
            <a:ext cx="5612579" cy="7316235"/>
          </a:xfrm>
          <a:prstGeom prst="rect">
            <a:avLst/>
          </a:prstGeom>
          <a:noFill/>
          <a:ln>
            <a:noFill/>
          </a:ln>
        </p:spPr>
      </p:pic>
      <p:pic>
        <p:nvPicPr>
          <p:cNvPr id="289" name="Google Shape;289;p30"/>
          <p:cNvPicPr preferRelativeResize="0"/>
          <p:nvPr/>
        </p:nvPicPr>
        <p:blipFill>
          <a:blip r:embed="rId5">
            <a:alphaModFix/>
          </a:blip>
          <a:stretch>
            <a:fillRect/>
          </a:stretch>
        </p:blipFill>
        <p:spPr>
          <a:xfrm>
            <a:off x="-1396436" y="2567200"/>
            <a:ext cx="4012049" cy="5229936"/>
          </a:xfrm>
          <a:prstGeom prst="rect">
            <a:avLst/>
          </a:prstGeom>
          <a:noFill/>
          <a:ln>
            <a:noFill/>
          </a:ln>
        </p:spPr>
      </p:pic>
      <p:pic>
        <p:nvPicPr>
          <p:cNvPr id="290" name="Google Shape;290;p30"/>
          <p:cNvPicPr preferRelativeResize="0"/>
          <p:nvPr/>
        </p:nvPicPr>
        <p:blipFill>
          <a:blip r:embed="rId4">
            <a:alphaModFix amt="40000"/>
          </a:blip>
          <a:stretch>
            <a:fillRect/>
          </a:stretch>
        </p:blipFill>
        <p:spPr>
          <a:xfrm>
            <a:off x="-1508008" y="-713333"/>
            <a:ext cx="5261050" cy="6858001"/>
          </a:xfrm>
          <a:prstGeom prst="rect">
            <a:avLst/>
          </a:prstGeom>
          <a:noFill/>
          <a:ln>
            <a:noFill/>
          </a:ln>
        </p:spPr>
      </p:pic>
    </p:spTree>
    <p:extLst>
      <p:ext uri="{BB962C8B-B14F-4D97-AF65-F5344CB8AC3E}">
        <p14:creationId xmlns:p14="http://schemas.microsoft.com/office/powerpoint/2010/main" val="2642713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2357509" y="-959679"/>
            <a:ext cx="5286533" cy="8918488"/>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9" name="Google Shape;699;p32"/>
          <p:cNvSpPr/>
          <p:nvPr/>
        </p:nvSpPr>
        <p:spPr>
          <a:xfrm flipH="1">
            <a:off x="2092554" y="1834090"/>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0" name="Google Shape;700;p32"/>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1" name="Google Shape;701;p32"/>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32"/>
          <p:cNvSpPr/>
          <p:nvPr/>
        </p:nvSpPr>
        <p:spPr>
          <a:xfrm>
            <a:off x="10931800" y="41903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03" name="Google Shape;703;p32"/>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253" y="387784"/>
            <a:ext cx="164109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46858" y="4939902"/>
            <a:ext cx="2611158" cy="1375833"/>
          </a:xfrm>
          <a:prstGeom prst="rect">
            <a:avLst/>
          </a:prstGeom>
          <a:noFill/>
          <a:ln>
            <a:noFill/>
          </a:ln>
        </p:spPr>
      </p:pic>
    </p:spTree>
    <p:extLst>
      <p:ext uri="{BB962C8B-B14F-4D97-AF65-F5344CB8AC3E}">
        <p14:creationId xmlns:p14="http://schemas.microsoft.com/office/powerpoint/2010/main" val="3747220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317888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pic>
        <p:nvPicPr>
          <p:cNvPr id="50" name="Google Shape;50;p6"/>
          <p:cNvPicPr preferRelativeResize="0"/>
          <p:nvPr/>
        </p:nvPicPr>
        <p:blipFill rotWithShape="1">
          <a:blip r:embed="rId2">
            <a:alphaModFix/>
          </a:blip>
          <a:srcRect t="8817" b="12243"/>
          <a:stretch/>
        </p:blipFill>
        <p:spPr>
          <a:xfrm>
            <a:off x="-170045" y="1"/>
            <a:ext cx="1040952" cy="6858001"/>
          </a:xfrm>
          <a:prstGeom prst="rect">
            <a:avLst/>
          </a:prstGeom>
          <a:noFill/>
          <a:ln>
            <a:noFill/>
          </a:ln>
        </p:spPr>
      </p:pic>
      <p:pic>
        <p:nvPicPr>
          <p:cNvPr id="51" name="Google Shape;51;p6"/>
          <p:cNvPicPr preferRelativeResize="0"/>
          <p:nvPr/>
        </p:nvPicPr>
        <p:blipFill>
          <a:blip r:embed="rId3">
            <a:alphaModFix amt="40000"/>
          </a:blip>
          <a:stretch>
            <a:fillRect/>
          </a:stretch>
        </p:blipFill>
        <p:spPr>
          <a:xfrm>
            <a:off x="-2536708" y="-2053035"/>
            <a:ext cx="4738051" cy="6176331"/>
          </a:xfrm>
          <a:prstGeom prst="rect">
            <a:avLst/>
          </a:prstGeom>
          <a:noFill/>
          <a:ln>
            <a:noFill/>
          </a:ln>
        </p:spPr>
      </p:pic>
      <p:pic>
        <p:nvPicPr>
          <p:cNvPr id="52" name="Google Shape;52;p6"/>
          <p:cNvPicPr preferRelativeResize="0"/>
          <p:nvPr/>
        </p:nvPicPr>
        <p:blipFill rotWithShape="1">
          <a:blip r:embed="rId2">
            <a:alphaModFix amt="40000"/>
          </a:blip>
          <a:srcRect t="8817" b="12243"/>
          <a:stretch/>
        </p:blipFill>
        <p:spPr>
          <a:xfrm flipH="1">
            <a:off x="11290798" y="1"/>
            <a:ext cx="1040952" cy="6858001"/>
          </a:xfrm>
          <a:prstGeom prst="rect">
            <a:avLst/>
          </a:prstGeom>
          <a:noFill/>
          <a:ln>
            <a:noFill/>
          </a:ln>
        </p:spPr>
      </p:pic>
      <p:pic>
        <p:nvPicPr>
          <p:cNvPr id="53" name="Google Shape;53;p6"/>
          <p:cNvPicPr preferRelativeResize="0"/>
          <p:nvPr/>
        </p:nvPicPr>
        <p:blipFill>
          <a:blip r:embed="rId4">
            <a:alphaModFix/>
          </a:blip>
          <a:stretch>
            <a:fillRect/>
          </a:stretch>
        </p:blipFill>
        <p:spPr>
          <a:xfrm>
            <a:off x="9817482" y="-1563866"/>
            <a:ext cx="3987576" cy="5198001"/>
          </a:xfrm>
          <a:prstGeom prst="rect">
            <a:avLst/>
          </a:prstGeom>
          <a:noFill/>
          <a:ln>
            <a:noFill/>
          </a:ln>
        </p:spPr>
      </p:pic>
    </p:spTree>
    <p:extLst>
      <p:ext uri="{BB962C8B-B14F-4D97-AF65-F5344CB8AC3E}">
        <p14:creationId xmlns:p14="http://schemas.microsoft.com/office/powerpoint/2010/main" val="48880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62"/>
        <p:cNvGrpSpPr/>
        <p:nvPr/>
      </p:nvGrpSpPr>
      <p:grpSpPr>
        <a:xfrm>
          <a:off x="0" y="0"/>
          <a:ext cx="0" cy="0"/>
          <a:chOff x="0" y="0"/>
          <a:chExt cx="0" cy="0"/>
        </a:xfrm>
      </p:grpSpPr>
      <p:pic>
        <p:nvPicPr>
          <p:cNvPr id="65" name="Google Shape;65;p8"/>
          <p:cNvPicPr preferRelativeResize="0"/>
          <p:nvPr/>
        </p:nvPicPr>
        <p:blipFill rotWithShape="1">
          <a:blip r:embed="rId2">
            <a:alphaModFix/>
          </a:blip>
          <a:srcRect t="15367" b="11032"/>
          <a:stretch/>
        </p:blipFill>
        <p:spPr>
          <a:xfrm>
            <a:off x="-8745" y="1"/>
            <a:ext cx="1919706" cy="6858001"/>
          </a:xfrm>
          <a:prstGeom prst="rect">
            <a:avLst/>
          </a:prstGeom>
          <a:noFill/>
          <a:ln>
            <a:noFill/>
          </a:ln>
        </p:spPr>
      </p:pic>
      <p:pic>
        <p:nvPicPr>
          <p:cNvPr id="66" name="Google Shape;66;p8"/>
          <p:cNvPicPr preferRelativeResize="0"/>
          <p:nvPr/>
        </p:nvPicPr>
        <p:blipFill rotWithShape="1">
          <a:blip r:embed="rId3">
            <a:alphaModFix/>
          </a:blip>
          <a:srcRect t="3959" b="3950"/>
          <a:stretch/>
        </p:blipFill>
        <p:spPr>
          <a:xfrm>
            <a:off x="9686942" y="1"/>
            <a:ext cx="892254" cy="6858001"/>
          </a:xfrm>
          <a:prstGeom prst="rect">
            <a:avLst/>
          </a:prstGeom>
          <a:noFill/>
          <a:ln>
            <a:noFill/>
          </a:ln>
        </p:spPr>
      </p:pic>
      <p:pic>
        <p:nvPicPr>
          <p:cNvPr id="67" name="Google Shape;67;p8"/>
          <p:cNvPicPr preferRelativeResize="0"/>
          <p:nvPr/>
        </p:nvPicPr>
        <p:blipFill>
          <a:blip r:embed="rId4">
            <a:alphaModFix amt="40000"/>
          </a:blip>
          <a:stretch>
            <a:fillRect/>
          </a:stretch>
        </p:blipFill>
        <p:spPr>
          <a:xfrm>
            <a:off x="8752379" y="-1348333"/>
            <a:ext cx="5261050" cy="6858001"/>
          </a:xfrm>
          <a:prstGeom prst="rect">
            <a:avLst/>
          </a:prstGeom>
          <a:noFill/>
          <a:ln>
            <a:noFill/>
          </a:ln>
        </p:spPr>
      </p:pic>
      <p:pic>
        <p:nvPicPr>
          <p:cNvPr id="68" name="Google Shape;68;p8"/>
          <p:cNvPicPr preferRelativeResize="0"/>
          <p:nvPr/>
        </p:nvPicPr>
        <p:blipFill>
          <a:blip r:embed="rId5">
            <a:alphaModFix/>
          </a:blip>
          <a:stretch>
            <a:fillRect/>
          </a:stretch>
        </p:blipFill>
        <p:spPr>
          <a:xfrm>
            <a:off x="-1649294" y="3225801"/>
            <a:ext cx="5612579" cy="7316235"/>
          </a:xfrm>
          <a:prstGeom prst="rect">
            <a:avLst/>
          </a:prstGeom>
          <a:noFill/>
          <a:ln>
            <a:noFill/>
          </a:ln>
        </p:spPr>
      </p:pic>
      <p:pic>
        <p:nvPicPr>
          <p:cNvPr id="69" name="Google Shape;69;p8"/>
          <p:cNvPicPr preferRelativeResize="0"/>
          <p:nvPr/>
        </p:nvPicPr>
        <p:blipFill>
          <a:blip r:embed="rId5">
            <a:alphaModFix amt="40000"/>
          </a:blip>
          <a:stretch>
            <a:fillRect/>
          </a:stretch>
        </p:blipFill>
        <p:spPr>
          <a:xfrm>
            <a:off x="162796" y="-1348334"/>
            <a:ext cx="4205881" cy="5482531"/>
          </a:xfrm>
          <a:prstGeom prst="rect">
            <a:avLst/>
          </a:prstGeom>
          <a:noFill/>
          <a:ln>
            <a:noFill/>
          </a:ln>
        </p:spPr>
      </p:pic>
      <p:pic>
        <p:nvPicPr>
          <p:cNvPr id="70" name="Google Shape;70;p8"/>
          <p:cNvPicPr preferRelativeResize="0"/>
          <p:nvPr/>
        </p:nvPicPr>
        <p:blipFill rotWithShape="1">
          <a:blip r:embed="rId2">
            <a:alphaModFix amt="50000"/>
          </a:blip>
          <a:srcRect t="15367" b="11032"/>
          <a:stretch/>
        </p:blipFill>
        <p:spPr>
          <a:xfrm flipH="1">
            <a:off x="10250877" y="1"/>
            <a:ext cx="1919706" cy="6858001"/>
          </a:xfrm>
          <a:prstGeom prst="rect">
            <a:avLst/>
          </a:prstGeom>
          <a:noFill/>
          <a:ln>
            <a:noFill/>
          </a:ln>
        </p:spPr>
      </p:pic>
      <p:pic>
        <p:nvPicPr>
          <p:cNvPr id="71" name="Google Shape;71;p8"/>
          <p:cNvPicPr preferRelativeResize="0"/>
          <p:nvPr/>
        </p:nvPicPr>
        <p:blipFill rotWithShape="1">
          <a:blip r:embed="rId3">
            <a:alphaModFix amt="40000"/>
          </a:blip>
          <a:srcRect t="3959" b="3950"/>
          <a:stretch/>
        </p:blipFill>
        <p:spPr>
          <a:xfrm flipH="1">
            <a:off x="1582642" y="1"/>
            <a:ext cx="892254" cy="6858001"/>
          </a:xfrm>
          <a:prstGeom prst="rect">
            <a:avLst/>
          </a:prstGeom>
          <a:noFill/>
          <a:ln>
            <a:noFill/>
          </a:ln>
        </p:spPr>
      </p:pic>
    </p:spTree>
    <p:extLst>
      <p:ext uri="{BB962C8B-B14F-4D97-AF65-F5344CB8AC3E}">
        <p14:creationId xmlns:p14="http://schemas.microsoft.com/office/powerpoint/2010/main" val="299141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72"/>
        <p:cNvGrpSpPr/>
        <p:nvPr/>
      </p:nvGrpSpPr>
      <p:grpSpPr>
        <a:xfrm>
          <a:off x="0" y="0"/>
          <a:ext cx="0" cy="0"/>
          <a:chOff x="0" y="0"/>
          <a:chExt cx="0" cy="0"/>
        </a:xfrm>
      </p:grpSpPr>
      <p:pic>
        <p:nvPicPr>
          <p:cNvPr id="76" name="Google Shape;76;p9"/>
          <p:cNvPicPr preferRelativeResize="0"/>
          <p:nvPr/>
        </p:nvPicPr>
        <p:blipFill rotWithShape="1">
          <a:blip r:embed="rId2">
            <a:alphaModFix/>
          </a:blip>
          <a:srcRect t="8817" b="12243"/>
          <a:stretch/>
        </p:blipFill>
        <p:spPr>
          <a:xfrm>
            <a:off x="-170045" y="1"/>
            <a:ext cx="1040952" cy="6858001"/>
          </a:xfrm>
          <a:prstGeom prst="rect">
            <a:avLst/>
          </a:prstGeom>
          <a:noFill/>
          <a:ln>
            <a:noFill/>
          </a:ln>
        </p:spPr>
      </p:pic>
      <p:pic>
        <p:nvPicPr>
          <p:cNvPr id="77" name="Google Shape;77;p9"/>
          <p:cNvPicPr preferRelativeResize="0"/>
          <p:nvPr/>
        </p:nvPicPr>
        <p:blipFill>
          <a:blip r:embed="rId3">
            <a:alphaModFix amt="40000"/>
          </a:blip>
          <a:stretch>
            <a:fillRect/>
          </a:stretch>
        </p:blipFill>
        <p:spPr>
          <a:xfrm>
            <a:off x="-2688732" y="-2575200"/>
            <a:ext cx="5045452" cy="6577063"/>
          </a:xfrm>
          <a:prstGeom prst="rect">
            <a:avLst/>
          </a:prstGeom>
          <a:noFill/>
          <a:ln>
            <a:noFill/>
          </a:ln>
        </p:spPr>
      </p:pic>
    </p:spTree>
    <p:extLst>
      <p:ext uri="{BB962C8B-B14F-4D97-AF65-F5344CB8AC3E}">
        <p14:creationId xmlns:p14="http://schemas.microsoft.com/office/powerpoint/2010/main" val="69030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951108" y="5381067"/>
            <a:ext cx="10259755" cy="763600"/>
          </a:xfrm>
          <a:prstGeom prst="rect">
            <a:avLst/>
          </a:prstGeom>
          <a:effectLst>
            <a:outerShdw blurRad="28575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73693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80"/>
        <p:cNvGrpSpPr/>
        <p:nvPr/>
      </p:nvGrpSpPr>
      <p:grpSpPr>
        <a:xfrm>
          <a:off x="0" y="0"/>
          <a:ext cx="0" cy="0"/>
          <a:chOff x="0" y="0"/>
          <a:chExt cx="0" cy="0"/>
        </a:xfrm>
      </p:grpSpPr>
      <p:pic>
        <p:nvPicPr>
          <p:cNvPr id="84" name="Google Shape;84;p11"/>
          <p:cNvPicPr preferRelativeResize="0"/>
          <p:nvPr/>
        </p:nvPicPr>
        <p:blipFill rotWithShape="1">
          <a:blip r:embed="rId2">
            <a:alphaModFix amt="40000"/>
          </a:blip>
          <a:srcRect t="15367" b="11032"/>
          <a:stretch/>
        </p:blipFill>
        <p:spPr>
          <a:xfrm>
            <a:off x="-8745" y="1"/>
            <a:ext cx="1919706" cy="6858001"/>
          </a:xfrm>
          <a:prstGeom prst="rect">
            <a:avLst/>
          </a:prstGeom>
          <a:noFill/>
          <a:ln>
            <a:noFill/>
          </a:ln>
        </p:spPr>
      </p:pic>
      <p:pic>
        <p:nvPicPr>
          <p:cNvPr id="85" name="Google Shape;85;p11"/>
          <p:cNvPicPr preferRelativeResize="0"/>
          <p:nvPr/>
        </p:nvPicPr>
        <p:blipFill rotWithShape="1">
          <a:blip r:embed="rId3">
            <a:alphaModFix/>
          </a:blip>
          <a:srcRect t="3959" b="3950"/>
          <a:stretch/>
        </p:blipFill>
        <p:spPr>
          <a:xfrm>
            <a:off x="11291496" y="1"/>
            <a:ext cx="892254" cy="6858001"/>
          </a:xfrm>
          <a:prstGeom prst="rect">
            <a:avLst/>
          </a:prstGeom>
          <a:noFill/>
          <a:ln>
            <a:noFill/>
          </a:ln>
        </p:spPr>
      </p:pic>
      <p:pic>
        <p:nvPicPr>
          <p:cNvPr id="86" name="Google Shape;86;p11"/>
          <p:cNvPicPr preferRelativeResize="0"/>
          <p:nvPr/>
        </p:nvPicPr>
        <p:blipFill>
          <a:blip r:embed="rId4">
            <a:alphaModFix amt="40000"/>
          </a:blip>
          <a:stretch>
            <a:fillRect/>
          </a:stretch>
        </p:blipFill>
        <p:spPr>
          <a:xfrm>
            <a:off x="8828391" y="3251201"/>
            <a:ext cx="5261050" cy="6858001"/>
          </a:xfrm>
          <a:prstGeom prst="rect">
            <a:avLst/>
          </a:prstGeom>
          <a:noFill/>
          <a:ln>
            <a:noFill/>
          </a:ln>
        </p:spPr>
      </p:pic>
      <p:pic>
        <p:nvPicPr>
          <p:cNvPr id="87" name="Google Shape;87;p11"/>
          <p:cNvPicPr preferRelativeResize="0"/>
          <p:nvPr/>
        </p:nvPicPr>
        <p:blipFill>
          <a:blip r:embed="rId5">
            <a:alphaModFix/>
          </a:blip>
          <a:stretch>
            <a:fillRect/>
          </a:stretch>
        </p:blipFill>
        <p:spPr>
          <a:xfrm>
            <a:off x="-2279132" y="3251201"/>
            <a:ext cx="5612579" cy="7316235"/>
          </a:xfrm>
          <a:prstGeom prst="rect">
            <a:avLst/>
          </a:prstGeom>
          <a:noFill/>
          <a:ln>
            <a:noFill/>
          </a:ln>
        </p:spPr>
      </p:pic>
      <p:pic>
        <p:nvPicPr>
          <p:cNvPr id="88" name="Google Shape;88;p11"/>
          <p:cNvPicPr preferRelativeResize="0"/>
          <p:nvPr/>
        </p:nvPicPr>
        <p:blipFill>
          <a:blip r:embed="rId4">
            <a:alphaModFix/>
          </a:blip>
          <a:stretch>
            <a:fillRect/>
          </a:stretch>
        </p:blipFill>
        <p:spPr>
          <a:xfrm>
            <a:off x="9437506" y="-914400"/>
            <a:ext cx="3039692" cy="3962403"/>
          </a:xfrm>
          <a:prstGeom prst="rect">
            <a:avLst/>
          </a:prstGeom>
          <a:noFill/>
          <a:ln>
            <a:noFill/>
          </a:ln>
        </p:spPr>
      </p:pic>
      <p:pic>
        <p:nvPicPr>
          <p:cNvPr id="89" name="Google Shape;89;p11"/>
          <p:cNvPicPr preferRelativeResize="0"/>
          <p:nvPr/>
        </p:nvPicPr>
        <p:blipFill>
          <a:blip r:embed="rId5">
            <a:alphaModFix amt="40000"/>
          </a:blip>
          <a:stretch>
            <a:fillRect/>
          </a:stretch>
        </p:blipFill>
        <p:spPr>
          <a:xfrm>
            <a:off x="-363997" y="-1566134"/>
            <a:ext cx="4205881" cy="5482531"/>
          </a:xfrm>
          <a:prstGeom prst="rect">
            <a:avLst/>
          </a:prstGeom>
          <a:noFill/>
          <a:ln>
            <a:noFill/>
          </a:ln>
        </p:spPr>
      </p:pic>
    </p:spTree>
    <p:extLst>
      <p:ext uri="{BB962C8B-B14F-4D97-AF65-F5344CB8AC3E}">
        <p14:creationId xmlns:p14="http://schemas.microsoft.com/office/powerpoint/2010/main" val="37559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40401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91"/>
        <p:cNvGrpSpPr/>
        <p:nvPr/>
      </p:nvGrpSpPr>
      <p:grpSpPr>
        <a:xfrm>
          <a:off x="0" y="0"/>
          <a:ext cx="0" cy="0"/>
          <a:chOff x="0" y="0"/>
          <a:chExt cx="0" cy="0"/>
        </a:xfrm>
      </p:grpSpPr>
      <p:pic>
        <p:nvPicPr>
          <p:cNvPr id="109" name="Google Shape;109;p13"/>
          <p:cNvPicPr preferRelativeResize="0"/>
          <p:nvPr/>
        </p:nvPicPr>
        <p:blipFill rotWithShape="1">
          <a:blip r:embed="rId2">
            <a:alphaModFix/>
          </a:blip>
          <a:srcRect t="3959" b="3950"/>
          <a:stretch/>
        </p:blipFill>
        <p:spPr>
          <a:xfrm>
            <a:off x="11291496" y="1"/>
            <a:ext cx="892254" cy="6858001"/>
          </a:xfrm>
          <a:prstGeom prst="rect">
            <a:avLst/>
          </a:prstGeom>
          <a:noFill/>
          <a:ln>
            <a:noFill/>
          </a:ln>
        </p:spPr>
      </p:pic>
      <p:pic>
        <p:nvPicPr>
          <p:cNvPr id="110" name="Google Shape;110;p13"/>
          <p:cNvPicPr preferRelativeResize="0"/>
          <p:nvPr/>
        </p:nvPicPr>
        <p:blipFill>
          <a:blip r:embed="rId3">
            <a:alphaModFix amt="40000"/>
          </a:blip>
          <a:stretch>
            <a:fillRect/>
          </a:stretch>
        </p:blipFill>
        <p:spPr>
          <a:xfrm>
            <a:off x="-2951760" y="1"/>
            <a:ext cx="5261050" cy="6858001"/>
          </a:xfrm>
          <a:prstGeom prst="rect">
            <a:avLst/>
          </a:prstGeom>
          <a:noFill/>
          <a:ln>
            <a:noFill/>
          </a:ln>
        </p:spPr>
      </p:pic>
      <p:pic>
        <p:nvPicPr>
          <p:cNvPr id="111" name="Google Shape;111;p13"/>
          <p:cNvPicPr preferRelativeResize="0"/>
          <p:nvPr/>
        </p:nvPicPr>
        <p:blipFill>
          <a:blip r:embed="rId4">
            <a:alphaModFix/>
          </a:blip>
          <a:stretch>
            <a:fillRect/>
          </a:stretch>
        </p:blipFill>
        <p:spPr>
          <a:xfrm>
            <a:off x="9997274" y="-812866"/>
            <a:ext cx="3887858" cy="5068001"/>
          </a:xfrm>
          <a:prstGeom prst="rect">
            <a:avLst/>
          </a:prstGeom>
          <a:noFill/>
          <a:ln>
            <a:noFill/>
          </a:ln>
        </p:spPr>
      </p:pic>
    </p:spTree>
    <p:extLst>
      <p:ext uri="{BB962C8B-B14F-4D97-AF65-F5344CB8AC3E}">
        <p14:creationId xmlns:p14="http://schemas.microsoft.com/office/powerpoint/2010/main" val="325036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5" y="713333"/>
            <a:ext cx="10259755" cy="64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1pPr>
            <a:lvl2pPr lvl="1"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2pPr>
            <a:lvl3pPr lvl="2"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3pPr>
            <a:lvl4pPr lvl="3"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4pPr>
            <a:lvl5pPr lvl="4"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5pPr>
            <a:lvl6pPr lvl="5"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6pPr>
            <a:lvl7pPr lvl="6"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7pPr>
            <a:lvl8pPr lvl="7"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8pPr>
            <a:lvl9pPr lvl="8" algn="ctr" rtl="0">
              <a:spcBef>
                <a:spcPts val="0"/>
              </a:spcBef>
              <a:spcAft>
                <a:spcPts val="0"/>
              </a:spcAft>
              <a:buClr>
                <a:schemeClr val="lt1"/>
              </a:buClr>
              <a:buSzPts val="3500"/>
              <a:buFont typeface="League Spartan"/>
              <a:buNone/>
              <a:defRPr sz="3500">
                <a:solidFill>
                  <a:schemeClr val="lt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951108" y="1536633"/>
            <a:ext cx="10259755" cy="46080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1pPr>
            <a:lvl2pPr marL="914400" lvl="1"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2pPr>
            <a:lvl3pPr marL="1371600" lvl="2"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3pPr>
            <a:lvl4pPr marL="1828800" lvl="3"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4pPr>
            <a:lvl5pPr marL="2286000" lvl="4"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5pPr>
            <a:lvl6pPr marL="2743200" lvl="5"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6pPr>
            <a:lvl7pPr marL="3200400" lvl="6"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7pPr>
            <a:lvl8pPr marL="3657600" lvl="7" indent="-323850">
              <a:lnSpc>
                <a:spcPct val="100000"/>
              </a:lnSpc>
              <a:spcBef>
                <a:spcPts val="1600"/>
              </a:spcBef>
              <a:spcAft>
                <a:spcPts val="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8pPr>
            <a:lvl9pPr marL="4114800" lvl="8" indent="-323850">
              <a:lnSpc>
                <a:spcPct val="100000"/>
              </a:lnSpc>
              <a:spcBef>
                <a:spcPts val="1600"/>
              </a:spcBef>
              <a:spcAft>
                <a:spcPts val="1600"/>
              </a:spcAft>
              <a:buClr>
                <a:schemeClr val="dk2"/>
              </a:buClr>
              <a:buSzPts val="1500"/>
              <a:buFont typeface="League Spartan"/>
              <a:buChar char="■"/>
              <a:defRPr sz="1500">
                <a:solidFill>
                  <a:schemeClr val="dk2"/>
                </a:solidFill>
                <a:latin typeface="League Spartan"/>
                <a:ea typeface="League Spartan"/>
                <a:cs typeface="League Spartan"/>
                <a:sym typeface="League Spartan"/>
              </a:defRPr>
            </a:lvl9pPr>
          </a:lstStyle>
          <a:p>
            <a:endParaRPr/>
          </a:p>
        </p:txBody>
      </p:sp>
    </p:spTree>
    <p:extLst>
      <p:ext uri="{BB962C8B-B14F-4D97-AF65-F5344CB8AC3E}">
        <p14:creationId xmlns:p14="http://schemas.microsoft.com/office/powerpoint/2010/main" val="3408869836"/>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1.xml"/><Relationship Id="rId5" Type="http://schemas.openxmlformats.org/officeDocument/2006/relationships/image" Target="../media/image11.gif"/><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92" b="1" i="1" kern="1200" dirty="0" err="1" smtClean="0">
                <a:solidFill>
                  <a:srgbClr val="3333CC"/>
                </a:solidFill>
                <a:latin typeface="Times New Roman" pitchFamily="18" charset="0"/>
              </a:rPr>
              <a:t>Lê</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Thị</a:t>
            </a:r>
            <a:r>
              <a:rPr lang="en-US" sz="3192" b="1" i="1" kern="1200" dirty="0" smtClean="0">
                <a:solidFill>
                  <a:srgbClr val="3333CC"/>
                </a:solidFill>
                <a:latin typeface="Times New Roman" pitchFamily="18" charset="0"/>
              </a:rPr>
              <a:t> </a:t>
            </a:r>
            <a:r>
              <a:rPr lang="en-US" sz="3192" b="1" i="1" kern="1200" dirty="0" err="1" smtClean="0">
                <a:solidFill>
                  <a:srgbClr val="3333CC"/>
                </a:solidFill>
                <a:latin typeface="Times New Roman" pitchFamily="18" charset="0"/>
              </a:rPr>
              <a:t>Hường</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19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MÔN</a:t>
            </a: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591"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TIẾNG</a:t>
            </a: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kumimoji="0" lang="en-US" sz="3591"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sym typeface="Arial"/>
              </a:rPr>
              <a:t>VIỆT</a:t>
            </a:r>
            <a:endParaRPr lang="en-US" sz="3591" b="1" kern="1200" dirty="0">
              <a:solidFill>
                <a:srgbClr val="FF0000"/>
              </a:solidFill>
              <a:latin typeface="Times New Roman" pitchFamily="18" charset="0"/>
              <a:cs typeface="Times New Roman" pitchFamily="18" charset="0"/>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3591" b="1" kern="1200" dirty="0" err="1" smtClean="0">
                <a:solidFill>
                  <a:srgbClr val="FF0000"/>
                </a:solidFill>
                <a:latin typeface="Times New Roman" pitchFamily="18" charset="0"/>
                <a:cs typeface="Times New Roman" pitchFamily="18" charset="0"/>
              </a:rPr>
              <a:t>ĐỌC</a:t>
            </a:r>
            <a:r>
              <a:rPr lang="en-US" sz="3591" b="1" kern="1200" dirty="0" smtClean="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Trên</a:t>
            </a:r>
            <a:r>
              <a:rPr lang="en-US" sz="3591" b="1" kern="1200" dirty="0" smtClean="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khóm</a:t>
            </a:r>
            <a:r>
              <a:rPr lang="en-US" sz="3591" b="1" kern="1200" dirty="0" smtClean="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tre</a:t>
            </a:r>
            <a:r>
              <a:rPr lang="en-US" sz="3591" b="1" kern="1200" dirty="0" smtClean="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đầu</a:t>
            </a:r>
            <a:r>
              <a:rPr lang="en-US" sz="3591" b="1" kern="1200" dirty="0" smtClean="0">
                <a:solidFill>
                  <a:srgbClr val="FF0000"/>
                </a:solidFill>
                <a:latin typeface="Times New Roman" pitchFamily="18" charset="0"/>
                <a:cs typeface="Times New Roman" pitchFamily="18" charset="0"/>
              </a:rPr>
              <a:t> </a:t>
            </a:r>
            <a:r>
              <a:rPr lang="en-US" sz="3591" b="1" kern="1200" dirty="0" err="1" smtClean="0">
                <a:solidFill>
                  <a:srgbClr val="FF0000"/>
                </a:solidFill>
                <a:latin typeface="Times New Roman" pitchFamily="18" charset="0"/>
                <a:cs typeface="Times New Roman" pitchFamily="18" charset="0"/>
              </a:rPr>
              <a:t>ngõ</a:t>
            </a:r>
            <a:r>
              <a:rPr kumimoji="0" lang="en-US" sz="2394"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sym typeface="Arial"/>
              </a:rPr>
              <a:t>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50972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1488748" y="0"/>
            <a:ext cx="9446730" cy="1200329"/>
          </a:xfrm>
          <a:prstGeom prst="rect">
            <a:avLst/>
          </a:prstGeom>
          <a:noFill/>
        </p:spPr>
        <p:txBody>
          <a:bodyPr wrap="square">
            <a:spAutoFit/>
          </a:bodyPr>
          <a:lstStyle/>
          <a:p>
            <a:pPr algn="just"/>
            <a:r>
              <a:rPr lang="en-US" sz="3600" b="1"/>
              <a:t>4. </a:t>
            </a:r>
            <a:r>
              <a:rPr lang="vi-VN" sz="3600" b="1"/>
              <a:t>Bua Kham nghĩ gì và làm gì khi nhìn thấy lũ cò con bị rơi xuống đất?</a:t>
            </a:r>
            <a:endParaRPr lang="en-US" sz="3600" b="1"/>
          </a:p>
        </p:txBody>
      </p:sp>
      <p:sp>
        <p:nvSpPr>
          <p:cNvPr id="2" name="Rectangle: Rounded Corners 1">
            <a:extLst>
              <a:ext uri="{FF2B5EF4-FFF2-40B4-BE49-F238E27FC236}">
                <a16:creationId xmlns:a16="http://schemas.microsoft.com/office/drawing/2014/main" id="{46717EB7-25F7-11A6-FE22-5A5926198C4C}"/>
              </a:ext>
            </a:extLst>
          </p:cNvPr>
          <p:cNvSpPr/>
          <p:nvPr/>
        </p:nvSpPr>
        <p:spPr>
          <a:xfrm>
            <a:off x="555687" y="1565312"/>
            <a:ext cx="11050463" cy="4887443"/>
          </a:xfrm>
          <a:custGeom>
            <a:avLst/>
            <a:gdLst>
              <a:gd name="connsiteX0" fmla="*/ 0 w 11050463"/>
              <a:gd name="connsiteY0" fmla="*/ 814590 h 4887443"/>
              <a:gd name="connsiteX1" fmla="*/ 814590 w 11050463"/>
              <a:gd name="connsiteY1" fmla="*/ 0 h 4887443"/>
              <a:gd name="connsiteX2" fmla="*/ 1675964 w 11050463"/>
              <a:gd name="connsiteY2" fmla="*/ 0 h 4887443"/>
              <a:gd name="connsiteX3" fmla="*/ 2537339 w 11050463"/>
              <a:gd name="connsiteY3" fmla="*/ 0 h 4887443"/>
              <a:gd name="connsiteX4" fmla="*/ 3210288 w 11050463"/>
              <a:gd name="connsiteY4" fmla="*/ 0 h 4887443"/>
              <a:gd name="connsiteX5" fmla="*/ 3789024 w 11050463"/>
              <a:gd name="connsiteY5" fmla="*/ 0 h 4887443"/>
              <a:gd name="connsiteX6" fmla="*/ 4179334 w 11050463"/>
              <a:gd name="connsiteY6" fmla="*/ 0 h 4887443"/>
              <a:gd name="connsiteX7" fmla="*/ 4758070 w 11050463"/>
              <a:gd name="connsiteY7" fmla="*/ 0 h 4887443"/>
              <a:gd name="connsiteX8" fmla="*/ 5148380 w 11050463"/>
              <a:gd name="connsiteY8" fmla="*/ 0 h 4887443"/>
              <a:gd name="connsiteX9" fmla="*/ 6009755 w 11050463"/>
              <a:gd name="connsiteY9" fmla="*/ 0 h 4887443"/>
              <a:gd name="connsiteX10" fmla="*/ 6871129 w 11050463"/>
              <a:gd name="connsiteY10" fmla="*/ 0 h 4887443"/>
              <a:gd name="connsiteX11" fmla="*/ 7544078 w 11050463"/>
              <a:gd name="connsiteY11" fmla="*/ 0 h 4887443"/>
              <a:gd name="connsiteX12" fmla="*/ 8405452 w 11050463"/>
              <a:gd name="connsiteY12" fmla="*/ 0 h 4887443"/>
              <a:gd name="connsiteX13" fmla="*/ 9172614 w 11050463"/>
              <a:gd name="connsiteY13" fmla="*/ 0 h 4887443"/>
              <a:gd name="connsiteX14" fmla="*/ 9657137 w 11050463"/>
              <a:gd name="connsiteY14" fmla="*/ 0 h 4887443"/>
              <a:gd name="connsiteX15" fmla="*/ 10235873 w 11050463"/>
              <a:gd name="connsiteY15" fmla="*/ 0 h 4887443"/>
              <a:gd name="connsiteX16" fmla="*/ 11050463 w 11050463"/>
              <a:gd name="connsiteY16" fmla="*/ 814590 h 4887443"/>
              <a:gd name="connsiteX17" fmla="*/ 11050463 w 11050463"/>
              <a:gd name="connsiteY17" fmla="*/ 1498825 h 4887443"/>
              <a:gd name="connsiteX18" fmla="*/ 11050463 w 11050463"/>
              <a:gd name="connsiteY18" fmla="*/ 2150478 h 4887443"/>
              <a:gd name="connsiteX19" fmla="*/ 11050463 w 11050463"/>
              <a:gd name="connsiteY19" fmla="*/ 2867296 h 4887443"/>
              <a:gd name="connsiteX20" fmla="*/ 11050463 w 11050463"/>
              <a:gd name="connsiteY20" fmla="*/ 3421200 h 4887443"/>
              <a:gd name="connsiteX21" fmla="*/ 11050463 w 11050463"/>
              <a:gd name="connsiteY21" fmla="*/ 4072853 h 4887443"/>
              <a:gd name="connsiteX22" fmla="*/ 10235873 w 11050463"/>
              <a:gd name="connsiteY22" fmla="*/ 4887443 h 4887443"/>
              <a:gd name="connsiteX23" fmla="*/ 9562924 w 11050463"/>
              <a:gd name="connsiteY23" fmla="*/ 4887443 h 4887443"/>
              <a:gd name="connsiteX24" fmla="*/ 8984188 w 11050463"/>
              <a:gd name="connsiteY24" fmla="*/ 4887443 h 4887443"/>
              <a:gd name="connsiteX25" fmla="*/ 8122814 w 11050463"/>
              <a:gd name="connsiteY25" fmla="*/ 4887443 h 4887443"/>
              <a:gd name="connsiteX26" fmla="*/ 7544078 w 11050463"/>
              <a:gd name="connsiteY26" fmla="*/ 4887443 h 4887443"/>
              <a:gd name="connsiteX27" fmla="*/ 6682703 w 11050463"/>
              <a:gd name="connsiteY27" fmla="*/ 4887443 h 4887443"/>
              <a:gd name="connsiteX28" fmla="*/ 6009755 w 11050463"/>
              <a:gd name="connsiteY28" fmla="*/ 4887443 h 4887443"/>
              <a:gd name="connsiteX29" fmla="*/ 5242593 w 11050463"/>
              <a:gd name="connsiteY29" fmla="*/ 4887443 h 4887443"/>
              <a:gd name="connsiteX30" fmla="*/ 4569644 w 11050463"/>
              <a:gd name="connsiteY30" fmla="*/ 4887443 h 4887443"/>
              <a:gd name="connsiteX31" fmla="*/ 3708270 w 11050463"/>
              <a:gd name="connsiteY31" fmla="*/ 4887443 h 4887443"/>
              <a:gd name="connsiteX32" fmla="*/ 2941108 w 11050463"/>
              <a:gd name="connsiteY32" fmla="*/ 4887443 h 4887443"/>
              <a:gd name="connsiteX33" fmla="*/ 2173947 w 11050463"/>
              <a:gd name="connsiteY33" fmla="*/ 4887443 h 4887443"/>
              <a:gd name="connsiteX34" fmla="*/ 1500998 w 11050463"/>
              <a:gd name="connsiteY34" fmla="*/ 4887443 h 4887443"/>
              <a:gd name="connsiteX35" fmla="*/ 814590 w 11050463"/>
              <a:gd name="connsiteY35" fmla="*/ 4887443 h 4887443"/>
              <a:gd name="connsiteX36" fmla="*/ 0 w 11050463"/>
              <a:gd name="connsiteY36" fmla="*/ 4072853 h 4887443"/>
              <a:gd name="connsiteX37" fmla="*/ 0 w 11050463"/>
              <a:gd name="connsiteY37" fmla="*/ 3518948 h 4887443"/>
              <a:gd name="connsiteX38" fmla="*/ 0 w 11050463"/>
              <a:gd name="connsiteY38" fmla="*/ 2834713 h 4887443"/>
              <a:gd name="connsiteX39" fmla="*/ 0 w 11050463"/>
              <a:gd name="connsiteY39" fmla="*/ 2150478 h 4887443"/>
              <a:gd name="connsiteX40" fmla="*/ 0 w 11050463"/>
              <a:gd name="connsiteY40" fmla="*/ 1433660 h 4887443"/>
              <a:gd name="connsiteX41" fmla="*/ 0 w 11050463"/>
              <a:gd name="connsiteY41" fmla="*/ 814590 h 488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887443" fill="none" extrusionOk="0">
                <a:moveTo>
                  <a:pt x="0" y="814590"/>
                </a:moveTo>
                <a:cubicBezTo>
                  <a:pt x="-15254" y="356212"/>
                  <a:pt x="281813" y="-3409"/>
                  <a:pt x="814590" y="0"/>
                </a:cubicBezTo>
                <a:cubicBezTo>
                  <a:pt x="1017865" y="40317"/>
                  <a:pt x="1310666" y="16138"/>
                  <a:pt x="1675964" y="0"/>
                </a:cubicBezTo>
                <a:cubicBezTo>
                  <a:pt x="2041262" y="-16138"/>
                  <a:pt x="2141262" y="-35427"/>
                  <a:pt x="2537339" y="0"/>
                </a:cubicBezTo>
                <a:cubicBezTo>
                  <a:pt x="2933416" y="35427"/>
                  <a:pt x="3021096" y="27024"/>
                  <a:pt x="3210288" y="0"/>
                </a:cubicBezTo>
                <a:cubicBezTo>
                  <a:pt x="3399480" y="-27024"/>
                  <a:pt x="3640260" y="-5475"/>
                  <a:pt x="3789024" y="0"/>
                </a:cubicBezTo>
                <a:cubicBezTo>
                  <a:pt x="3937788" y="5475"/>
                  <a:pt x="4025119" y="-3784"/>
                  <a:pt x="4179334" y="0"/>
                </a:cubicBezTo>
                <a:cubicBezTo>
                  <a:pt x="4333549" y="3784"/>
                  <a:pt x="4638057" y="9553"/>
                  <a:pt x="4758070" y="0"/>
                </a:cubicBezTo>
                <a:cubicBezTo>
                  <a:pt x="4878083" y="-9553"/>
                  <a:pt x="5065970" y="7360"/>
                  <a:pt x="5148380" y="0"/>
                </a:cubicBezTo>
                <a:cubicBezTo>
                  <a:pt x="5230790" y="-7360"/>
                  <a:pt x="5724878" y="-16709"/>
                  <a:pt x="6009755" y="0"/>
                </a:cubicBezTo>
                <a:cubicBezTo>
                  <a:pt x="6294633" y="16709"/>
                  <a:pt x="6478806" y="-26911"/>
                  <a:pt x="6871129" y="0"/>
                </a:cubicBezTo>
                <a:cubicBezTo>
                  <a:pt x="7263452" y="26911"/>
                  <a:pt x="7335439" y="11008"/>
                  <a:pt x="7544078" y="0"/>
                </a:cubicBezTo>
                <a:cubicBezTo>
                  <a:pt x="7752717" y="-11008"/>
                  <a:pt x="8218704" y="17241"/>
                  <a:pt x="8405452" y="0"/>
                </a:cubicBezTo>
                <a:cubicBezTo>
                  <a:pt x="8592200" y="-17241"/>
                  <a:pt x="8917140" y="6338"/>
                  <a:pt x="9172614" y="0"/>
                </a:cubicBezTo>
                <a:cubicBezTo>
                  <a:pt x="9428088" y="-6338"/>
                  <a:pt x="9526319" y="-533"/>
                  <a:pt x="9657137" y="0"/>
                </a:cubicBezTo>
                <a:cubicBezTo>
                  <a:pt x="9787955" y="533"/>
                  <a:pt x="10080944" y="-14754"/>
                  <a:pt x="10235873" y="0"/>
                </a:cubicBezTo>
                <a:cubicBezTo>
                  <a:pt x="10722214" y="-102364"/>
                  <a:pt x="10956416" y="407359"/>
                  <a:pt x="11050463" y="814590"/>
                </a:cubicBezTo>
                <a:cubicBezTo>
                  <a:pt x="11020452" y="1118153"/>
                  <a:pt x="11069948" y="1170997"/>
                  <a:pt x="11050463" y="1498825"/>
                </a:cubicBezTo>
                <a:cubicBezTo>
                  <a:pt x="11030978" y="1826653"/>
                  <a:pt x="11029878" y="2005664"/>
                  <a:pt x="11050463" y="2150478"/>
                </a:cubicBezTo>
                <a:cubicBezTo>
                  <a:pt x="11071048" y="2295292"/>
                  <a:pt x="11026380" y="2711143"/>
                  <a:pt x="11050463" y="2867296"/>
                </a:cubicBezTo>
                <a:cubicBezTo>
                  <a:pt x="11074546" y="3023449"/>
                  <a:pt x="11074531" y="3174836"/>
                  <a:pt x="11050463" y="3421200"/>
                </a:cubicBezTo>
                <a:cubicBezTo>
                  <a:pt x="11026395" y="3667564"/>
                  <a:pt x="11062552" y="3784514"/>
                  <a:pt x="11050463" y="4072853"/>
                </a:cubicBezTo>
                <a:cubicBezTo>
                  <a:pt x="11052103" y="4505751"/>
                  <a:pt x="10776719" y="4927533"/>
                  <a:pt x="10235873" y="4887443"/>
                </a:cubicBezTo>
                <a:cubicBezTo>
                  <a:pt x="9913516" y="4912460"/>
                  <a:pt x="9703050" y="4866374"/>
                  <a:pt x="9562924" y="4887443"/>
                </a:cubicBezTo>
                <a:cubicBezTo>
                  <a:pt x="9422798" y="4908512"/>
                  <a:pt x="9123538" y="4887450"/>
                  <a:pt x="8984188" y="4887443"/>
                </a:cubicBezTo>
                <a:cubicBezTo>
                  <a:pt x="8844838" y="4887436"/>
                  <a:pt x="8301344" y="4885781"/>
                  <a:pt x="8122814" y="4887443"/>
                </a:cubicBezTo>
                <a:cubicBezTo>
                  <a:pt x="7944284" y="4889105"/>
                  <a:pt x="7776904" y="4905402"/>
                  <a:pt x="7544078" y="4887443"/>
                </a:cubicBezTo>
                <a:cubicBezTo>
                  <a:pt x="7311252" y="4869484"/>
                  <a:pt x="7056221" y="4869975"/>
                  <a:pt x="6682703" y="4887443"/>
                </a:cubicBezTo>
                <a:cubicBezTo>
                  <a:pt x="6309186" y="4904911"/>
                  <a:pt x="6199126" y="4898819"/>
                  <a:pt x="6009755" y="4887443"/>
                </a:cubicBezTo>
                <a:cubicBezTo>
                  <a:pt x="5820384" y="4876067"/>
                  <a:pt x="5578703" y="4904913"/>
                  <a:pt x="5242593" y="4887443"/>
                </a:cubicBezTo>
                <a:cubicBezTo>
                  <a:pt x="4906483" y="4869973"/>
                  <a:pt x="4741689" y="4860169"/>
                  <a:pt x="4569644" y="4887443"/>
                </a:cubicBezTo>
                <a:cubicBezTo>
                  <a:pt x="4397599" y="4914717"/>
                  <a:pt x="3943572" y="4900803"/>
                  <a:pt x="3708270" y="4887443"/>
                </a:cubicBezTo>
                <a:cubicBezTo>
                  <a:pt x="3472968" y="4874083"/>
                  <a:pt x="3101388" y="4861808"/>
                  <a:pt x="2941108" y="4887443"/>
                </a:cubicBezTo>
                <a:cubicBezTo>
                  <a:pt x="2780828" y="4913078"/>
                  <a:pt x="2343009" y="4864168"/>
                  <a:pt x="2173947" y="4887443"/>
                </a:cubicBezTo>
                <a:cubicBezTo>
                  <a:pt x="2004885" y="4910718"/>
                  <a:pt x="1670726" y="4916175"/>
                  <a:pt x="1500998" y="4887443"/>
                </a:cubicBezTo>
                <a:cubicBezTo>
                  <a:pt x="1331270" y="4858711"/>
                  <a:pt x="1060644" y="4916386"/>
                  <a:pt x="814590" y="4887443"/>
                </a:cubicBezTo>
                <a:cubicBezTo>
                  <a:pt x="356286" y="4843692"/>
                  <a:pt x="97647" y="4552997"/>
                  <a:pt x="0" y="4072853"/>
                </a:cubicBezTo>
                <a:cubicBezTo>
                  <a:pt x="-10478" y="3847460"/>
                  <a:pt x="25761" y="3680270"/>
                  <a:pt x="0" y="3518948"/>
                </a:cubicBezTo>
                <a:cubicBezTo>
                  <a:pt x="-25761" y="3357626"/>
                  <a:pt x="-21634" y="2983153"/>
                  <a:pt x="0" y="2834713"/>
                </a:cubicBezTo>
                <a:cubicBezTo>
                  <a:pt x="21634" y="2686274"/>
                  <a:pt x="27272" y="2469646"/>
                  <a:pt x="0" y="2150478"/>
                </a:cubicBezTo>
                <a:cubicBezTo>
                  <a:pt x="-27272" y="1831310"/>
                  <a:pt x="1832" y="1727562"/>
                  <a:pt x="0" y="1433660"/>
                </a:cubicBezTo>
                <a:cubicBezTo>
                  <a:pt x="-1832" y="1139758"/>
                  <a:pt x="22262" y="945691"/>
                  <a:pt x="0" y="814590"/>
                </a:cubicBezTo>
                <a:close/>
              </a:path>
              <a:path w="11050463" h="4887443" stroke="0" extrusionOk="0">
                <a:moveTo>
                  <a:pt x="0" y="814590"/>
                </a:moveTo>
                <a:cubicBezTo>
                  <a:pt x="-46401" y="333426"/>
                  <a:pt x="267238" y="-15907"/>
                  <a:pt x="814590" y="0"/>
                </a:cubicBezTo>
                <a:cubicBezTo>
                  <a:pt x="1033484" y="5976"/>
                  <a:pt x="1347001" y="27176"/>
                  <a:pt x="1675964" y="0"/>
                </a:cubicBezTo>
                <a:cubicBezTo>
                  <a:pt x="2004927" y="-27176"/>
                  <a:pt x="2162322" y="26791"/>
                  <a:pt x="2443126" y="0"/>
                </a:cubicBezTo>
                <a:cubicBezTo>
                  <a:pt x="2723930" y="-26791"/>
                  <a:pt x="2945010" y="3102"/>
                  <a:pt x="3210288" y="0"/>
                </a:cubicBezTo>
                <a:cubicBezTo>
                  <a:pt x="3475566" y="-3102"/>
                  <a:pt x="3780384" y="6200"/>
                  <a:pt x="4071662" y="0"/>
                </a:cubicBezTo>
                <a:cubicBezTo>
                  <a:pt x="4362940" y="-6200"/>
                  <a:pt x="4538868" y="20228"/>
                  <a:pt x="4744611" y="0"/>
                </a:cubicBezTo>
                <a:cubicBezTo>
                  <a:pt x="4950354" y="-20228"/>
                  <a:pt x="5025799" y="-14008"/>
                  <a:pt x="5229134" y="0"/>
                </a:cubicBezTo>
                <a:cubicBezTo>
                  <a:pt x="5432469" y="14008"/>
                  <a:pt x="5529882" y="-1960"/>
                  <a:pt x="5807870" y="0"/>
                </a:cubicBezTo>
                <a:cubicBezTo>
                  <a:pt x="6085858" y="1960"/>
                  <a:pt x="6241777" y="22272"/>
                  <a:pt x="6386606" y="0"/>
                </a:cubicBezTo>
                <a:cubicBezTo>
                  <a:pt x="6531435" y="-22272"/>
                  <a:pt x="6654960" y="-17369"/>
                  <a:pt x="6776916" y="0"/>
                </a:cubicBezTo>
                <a:cubicBezTo>
                  <a:pt x="6898872" y="17369"/>
                  <a:pt x="7275812" y="-4743"/>
                  <a:pt x="7544078" y="0"/>
                </a:cubicBezTo>
                <a:cubicBezTo>
                  <a:pt x="7812344" y="4743"/>
                  <a:pt x="7987272" y="-9120"/>
                  <a:pt x="8122814" y="0"/>
                </a:cubicBezTo>
                <a:cubicBezTo>
                  <a:pt x="8258356" y="9120"/>
                  <a:pt x="8510954" y="12135"/>
                  <a:pt x="8701550" y="0"/>
                </a:cubicBezTo>
                <a:cubicBezTo>
                  <a:pt x="8892146" y="-12135"/>
                  <a:pt x="9010217" y="-13509"/>
                  <a:pt x="9280286" y="0"/>
                </a:cubicBezTo>
                <a:cubicBezTo>
                  <a:pt x="9550355" y="13509"/>
                  <a:pt x="9939051" y="-16876"/>
                  <a:pt x="10235873" y="0"/>
                </a:cubicBezTo>
                <a:cubicBezTo>
                  <a:pt x="10736346" y="53130"/>
                  <a:pt x="11030670" y="372883"/>
                  <a:pt x="11050463" y="814590"/>
                </a:cubicBezTo>
                <a:cubicBezTo>
                  <a:pt x="11071226" y="927717"/>
                  <a:pt x="11067538" y="1226632"/>
                  <a:pt x="11050463" y="1368495"/>
                </a:cubicBezTo>
                <a:cubicBezTo>
                  <a:pt x="11033388" y="1510359"/>
                  <a:pt x="11085123" y="1739973"/>
                  <a:pt x="11050463" y="2085313"/>
                </a:cubicBezTo>
                <a:cubicBezTo>
                  <a:pt x="11015803" y="2430653"/>
                  <a:pt x="11028715" y="2417624"/>
                  <a:pt x="11050463" y="2704383"/>
                </a:cubicBezTo>
                <a:cubicBezTo>
                  <a:pt x="11072212" y="2991142"/>
                  <a:pt x="11078842" y="3057598"/>
                  <a:pt x="11050463" y="3356035"/>
                </a:cubicBezTo>
                <a:cubicBezTo>
                  <a:pt x="11022084" y="3654472"/>
                  <a:pt x="11056438" y="3811080"/>
                  <a:pt x="11050463" y="4072853"/>
                </a:cubicBezTo>
                <a:cubicBezTo>
                  <a:pt x="11058758" y="4532915"/>
                  <a:pt x="10688494" y="4869006"/>
                  <a:pt x="10235873" y="4887443"/>
                </a:cubicBezTo>
                <a:cubicBezTo>
                  <a:pt x="9959697" y="4878440"/>
                  <a:pt x="9716363" y="4885269"/>
                  <a:pt x="9468711" y="4887443"/>
                </a:cubicBezTo>
                <a:cubicBezTo>
                  <a:pt x="9221059" y="4889617"/>
                  <a:pt x="8946513" y="4904200"/>
                  <a:pt x="8701550" y="4887443"/>
                </a:cubicBezTo>
                <a:cubicBezTo>
                  <a:pt x="8456587" y="4870686"/>
                  <a:pt x="8116734" y="4868431"/>
                  <a:pt x="7934388" y="4887443"/>
                </a:cubicBezTo>
                <a:cubicBezTo>
                  <a:pt x="7752042" y="4906455"/>
                  <a:pt x="7506451" y="4903382"/>
                  <a:pt x="7355652" y="4887443"/>
                </a:cubicBezTo>
                <a:cubicBezTo>
                  <a:pt x="7204853" y="4871504"/>
                  <a:pt x="6819875" y="4907414"/>
                  <a:pt x="6588491" y="4887443"/>
                </a:cubicBezTo>
                <a:cubicBezTo>
                  <a:pt x="6357107" y="4867472"/>
                  <a:pt x="6351231" y="4905900"/>
                  <a:pt x="6198180" y="4887443"/>
                </a:cubicBezTo>
                <a:cubicBezTo>
                  <a:pt x="6045129" y="4868986"/>
                  <a:pt x="5904200" y="4895033"/>
                  <a:pt x="5713657" y="4887443"/>
                </a:cubicBezTo>
                <a:cubicBezTo>
                  <a:pt x="5523114" y="4879853"/>
                  <a:pt x="5354857" y="4883713"/>
                  <a:pt x="5229134" y="4887443"/>
                </a:cubicBezTo>
                <a:cubicBezTo>
                  <a:pt x="5103411" y="4891173"/>
                  <a:pt x="4935883" y="4874230"/>
                  <a:pt x="4744611" y="4887443"/>
                </a:cubicBezTo>
                <a:cubicBezTo>
                  <a:pt x="4553339" y="4900656"/>
                  <a:pt x="4272280" y="4877784"/>
                  <a:pt x="3883236" y="4887443"/>
                </a:cubicBezTo>
                <a:cubicBezTo>
                  <a:pt x="3494193" y="4897102"/>
                  <a:pt x="3592102" y="4886438"/>
                  <a:pt x="3492926" y="4887443"/>
                </a:cubicBezTo>
                <a:cubicBezTo>
                  <a:pt x="3393750" y="4888449"/>
                  <a:pt x="3072953" y="4863906"/>
                  <a:pt x="2914190" y="4887443"/>
                </a:cubicBezTo>
                <a:cubicBezTo>
                  <a:pt x="2755427" y="4910980"/>
                  <a:pt x="2607385" y="4882828"/>
                  <a:pt x="2523880" y="4887443"/>
                </a:cubicBezTo>
                <a:cubicBezTo>
                  <a:pt x="2440375" y="4892059"/>
                  <a:pt x="2251881" y="4871068"/>
                  <a:pt x="2133570" y="4887443"/>
                </a:cubicBezTo>
                <a:cubicBezTo>
                  <a:pt x="2015259" y="4903819"/>
                  <a:pt x="1913075" y="4877903"/>
                  <a:pt x="1743259" y="4887443"/>
                </a:cubicBezTo>
                <a:cubicBezTo>
                  <a:pt x="1573443" y="4896983"/>
                  <a:pt x="1243487" y="4894871"/>
                  <a:pt x="814590" y="4887443"/>
                </a:cubicBezTo>
                <a:cubicBezTo>
                  <a:pt x="367254" y="4900141"/>
                  <a:pt x="-83801" y="4585536"/>
                  <a:pt x="0" y="4072853"/>
                </a:cubicBezTo>
                <a:cubicBezTo>
                  <a:pt x="-3326" y="3777949"/>
                  <a:pt x="30586" y="3647827"/>
                  <a:pt x="0" y="3356035"/>
                </a:cubicBezTo>
                <a:cubicBezTo>
                  <a:pt x="-30586" y="3064243"/>
                  <a:pt x="-17538" y="2967513"/>
                  <a:pt x="0" y="2639217"/>
                </a:cubicBezTo>
                <a:cubicBezTo>
                  <a:pt x="17538" y="2310921"/>
                  <a:pt x="422" y="2291304"/>
                  <a:pt x="0" y="1987565"/>
                </a:cubicBezTo>
                <a:cubicBezTo>
                  <a:pt x="-422" y="1683826"/>
                  <a:pt x="-25569" y="1213998"/>
                  <a:pt x="0" y="814590"/>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a:solidFill>
                  <a:srgbClr val="C00000"/>
                </a:solidFill>
              </a:rPr>
              <a:t>- Bua Kham nghĩ: người ta bảo có thể nhặt lũ cò con về nuôi nhưng Bua Kham không muốn làm tan tác cái gia đình cò bé bỏng. Bọn cò con nhỏ quá, trả chúng về cho bố mẹ chúng thì hơn.</a:t>
            </a:r>
          </a:p>
          <a:p>
            <a:pPr algn="just"/>
            <a:r>
              <a:rPr lang="vi-VN" sz="4000">
                <a:solidFill>
                  <a:srgbClr val="C00000"/>
                </a:solidFill>
              </a:rPr>
              <a:t>- Bua Kham làm: gọi ông. Ông bắc thang, đem đặt lũ cò con vào chiếc tổ cũ.</a:t>
            </a:r>
          </a:p>
        </p:txBody>
      </p:sp>
    </p:spTree>
    <p:extLst>
      <p:ext uri="{BB962C8B-B14F-4D97-AF65-F5344CB8AC3E}">
        <p14:creationId xmlns:p14="http://schemas.microsoft.com/office/powerpoint/2010/main" val="13063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963659" y="525673"/>
            <a:ext cx="10234520" cy="5806654"/>
          </a:xfrm>
          <a:prstGeom prst="rect">
            <a:avLst/>
          </a:prstGeom>
          <a:noFill/>
        </p:spPr>
        <p:txBody>
          <a:bodyPr wrap="square">
            <a:spAutoFit/>
          </a:bodyPr>
          <a:lstStyle/>
          <a:p>
            <a:pPr algn="just"/>
            <a:r>
              <a:rPr lang="en-US" sz="3600" b="1"/>
              <a:t>5. </a:t>
            </a:r>
            <a:r>
              <a:rPr lang="vi-VN" sz="3600" b="1"/>
              <a:t>Đoạn kết của câu chuyện muốn nói với chúng ta điều gì? Chọn câu trả lời dưới đây hoặc nêu ý kiến của em.</a:t>
            </a:r>
          </a:p>
          <a:p>
            <a:pPr algn="just">
              <a:lnSpc>
                <a:spcPct val="150000"/>
              </a:lnSpc>
            </a:pPr>
            <a:r>
              <a:rPr lang="vi-VN" sz="3600"/>
              <a:t>A. Vườn cây chỉ vui khi có nhiều bóng chim bay nhảy.</a:t>
            </a:r>
          </a:p>
          <a:p>
            <a:pPr algn="just">
              <a:lnSpc>
                <a:spcPct val="150000"/>
              </a:lnSpc>
            </a:pPr>
            <a:r>
              <a:rPr lang="vi-VN" sz="3600"/>
              <a:t>B. Cho đi yêu thương, chúng ta sẽ nhận lại được yêu thương.</a:t>
            </a:r>
          </a:p>
          <a:p>
            <a:pPr algn="just">
              <a:lnSpc>
                <a:spcPct val="150000"/>
              </a:lnSpc>
            </a:pPr>
            <a:r>
              <a:rPr lang="vi-VN" sz="3600"/>
              <a:t>C. Bầy cò thích làm tổ trên những khóm tre xanh.</a:t>
            </a:r>
          </a:p>
        </p:txBody>
      </p:sp>
      <p:sp>
        <p:nvSpPr>
          <p:cNvPr id="2" name="Oval 1">
            <a:extLst>
              <a:ext uri="{FF2B5EF4-FFF2-40B4-BE49-F238E27FC236}">
                <a16:creationId xmlns:a16="http://schemas.microsoft.com/office/drawing/2014/main" id="{DF484CFF-9A01-B952-CA4B-2992475EE469}"/>
              </a:ext>
            </a:extLst>
          </p:cNvPr>
          <p:cNvSpPr/>
          <p:nvPr/>
        </p:nvSpPr>
        <p:spPr>
          <a:xfrm>
            <a:off x="802432" y="3918857"/>
            <a:ext cx="765110" cy="76511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0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3379935"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179A0BB-009B-3263-8574-69D2F4E06F52}"/>
              </a:ext>
            </a:extLst>
          </p:cNvPr>
          <p:cNvGrpSpPr/>
          <p:nvPr/>
        </p:nvGrpSpPr>
        <p:grpSpPr>
          <a:xfrm>
            <a:off x="5866353" y="274432"/>
            <a:ext cx="5841553" cy="2743200"/>
            <a:chOff x="6426647" y="1074601"/>
            <a:chExt cx="5163541" cy="2493662"/>
          </a:xfrm>
        </p:grpSpPr>
        <p:sp>
          <p:nvSpPr>
            <p:cNvPr id="3" name="Thought Bubble: Cloud 2">
              <a:extLst>
                <a:ext uri="{FF2B5EF4-FFF2-40B4-BE49-F238E27FC236}">
                  <a16:creationId xmlns:a16="http://schemas.microsoft.com/office/drawing/2014/main" id="{37E1FCCB-C964-8B61-DA11-FA1148149333}"/>
                </a:ext>
              </a:extLst>
            </p:cNvPr>
            <p:cNvSpPr/>
            <p:nvPr/>
          </p:nvSpPr>
          <p:spPr>
            <a:xfrm>
              <a:off x="6426647" y="1074601"/>
              <a:ext cx="5163541" cy="2493662"/>
            </a:xfrm>
            <a:prstGeom prst="cloudCallout">
              <a:avLst>
                <a:gd name="adj1" fmla="val -46245"/>
                <a:gd name="adj2" fmla="val 49351"/>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id="{C76C822D-5BF6-6B99-7E01-5F7F065F9CDD}"/>
                </a:ext>
              </a:extLst>
            </p:cNvPr>
            <p:cNvSpPr txBox="1"/>
            <p:nvPr/>
          </p:nvSpPr>
          <p:spPr>
            <a:xfrm>
              <a:off x="7055307" y="1775862"/>
              <a:ext cx="3529027" cy="1091140"/>
            </a:xfrm>
            <a:prstGeom prst="rect">
              <a:avLst/>
            </a:prstGeom>
            <a:noFill/>
          </p:spPr>
          <p:txBody>
            <a:bodyPr wrap="square">
              <a:spAutoFit/>
            </a:bodyPr>
            <a:lstStyle/>
            <a:p>
              <a:pPr algn="ctr"/>
              <a:r>
                <a:rPr lang="en-US" sz="3600">
                  <a:latin typeface="+mj-lt"/>
                  <a:ea typeface="AvantGarde" panose="00000400000000000000" pitchFamily="2" charset="0"/>
                  <a:cs typeface="AvantGarde" panose="00000400000000000000" pitchFamily="2" charset="0"/>
                </a:rPr>
                <a:t>Nêu c</a:t>
              </a:r>
              <a:r>
                <a:rPr lang="en-US" sz="3600">
                  <a:solidFill>
                    <a:srgbClr val="000000"/>
                  </a:solidFill>
                  <a:latin typeface="+mj-lt"/>
                  <a:ea typeface="AvantGarde" panose="00000400000000000000" pitchFamily="2" charset="0"/>
                  <a:cs typeface="AvantGarde" panose="00000400000000000000" pitchFamily="2" charset="0"/>
                </a:rPr>
                <a:t>ảm nhận của em về </a:t>
              </a:r>
              <a:r>
                <a:rPr lang="en-US" sz="3600">
                  <a:latin typeface="+mj-lt"/>
                  <a:ea typeface="AvantGarde" panose="00000400000000000000" pitchFamily="2" charset="0"/>
                  <a:cs typeface="AvantGarde" panose="00000400000000000000" pitchFamily="2" charset="0"/>
                </a:rPr>
                <a:t>đọc.</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2461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433729" y="620539"/>
            <a:ext cx="11294379" cy="5565698"/>
          </a:xfrm>
          <a:custGeom>
            <a:avLst/>
            <a:gdLst>
              <a:gd name="connsiteX0" fmla="*/ 0 w 11294379"/>
              <a:gd name="connsiteY0" fmla="*/ 927635 h 5565698"/>
              <a:gd name="connsiteX1" fmla="*/ 927635 w 11294379"/>
              <a:gd name="connsiteY1" fmla="*/ 0 h 5565698"/>
              <a:gd name="connsiteX2" fmla="*/ 1507466 w 11294379"/>
              <a:gd name="connsiteY2" fmla="*/ 0 h 5565698"/>
              <a:gd name="connsiteX3" fmla="*/ 1992906 w 11294379"/>
              <a:gd name="connsiteY3" fmla="*/ 0 h 5565698"/>
              <a:gd name="connsiteX4" fmla="*/ 2855910 w 11294379"/>
              <a:gd name="connsiteY4" fmla="*/ 0 h 5565698"/>
              <a:gd name="connsiteX5" fmla="*/ 3718914 w 11294379"/>
              <a:gd name="connsiteY5" fmla="*/ 0 h 5565698"/>
              <a:gd name="connsiteX6" fmla="*/ 4487528 w 11294379"/>
              <a:gd name="connsiteY6" fmla="*/ 0 h 5565698"/>
              <a:gd name="connsiteX7" fmla="*/ 4878576 w 11294379"/>
              <a:gd name="connsiteY7" fmla="*/ 0 h 5565698"/>
              <a:gd name="connsiteX8" fmla="*/ 5364016 w 11294379"/>
              <a:gd name="connsiteY8" fmla="*/ 0 h 5565698"/>
              <a:gd name="connsiteX9" fmla="*/ 6038238 w 11294379"/>
              <a:gd name="connsiteY9" fmla="*/ 0 h 5565698"/>
              <a:gd name="connsiteX10" fmla="*/ 6523678 w 11294379"/>
              <a:gd name="connsiteY10" fmla="*/ 0 h 5565698"/>
              <a:gd name="connsiteX11" fmla="*/ 7386682 w 11294379"/>
              <a:gd name="connsiteY11" fmla="*/ 0 h 5565698"/>
              <a:gd name="connsiteX12" fmla="*/ 8155296 w 11294379"/>
              <a:gd name="connsiteY12" fmla="*/ 0 h 5565698"/>
              <a:gd name="connsiteX13" fmla="*/ 9018300 w 11294379"/>
              <a:gd name="connsiteY13" fmla="*/ 0 h 5565698"/>
              <a:gd name="connsiteX14" fmla="*/ 9598131 w 11294379"/>
              <a:gd name="connsiteY14" fmla="*/ 0 h 5565698"/>
              <a:gd name="connsiteX15" fmla="*/ 10366744 w 11294379"/>
              <a:gd name="connsiteY15" fmla="*/ 0 h 5565698"/>
              <a:gd name="connsiteX16" fmla="*/ 11294379 w 11294379"/>
              <a:gd name="connsiteY16" fmla="*/ 927635 h 5565698"/>
              <a:gd name="connsiteX17" fmla="*/ 11294379 w 11294379"/>
              <a:gd name="connsiteY17" fmla="*/ 1471831 h 5565698"/>
              <a:gd name="connsiteX18" fmla="*/ 11294379 w 11294379"/>
              <a:gd name="connsiteY18" fmla="*/ 2164444 h 5565698"/>
              <a:gd name="connsiteX19" fmla="*/ 11294379 w 11294379"/>
              <a:gd name="connsiteY19" fmla="*/ 2782849 h 5565698"/>
              <a:gd name="connsiteX20" fmla="*/ 11294379 w 11294379"/>
              <a:gd name="connsiteY20" fmla="*/ 3401254 h 5565698"/>
              <a:gd name="connsiteX21" fmla="*/ 11294379 w 11294379"/>
              <a:gd name="connsiteY21" fmla="*/ 4093867 h 5565698"/>
              <a:gd name="connsiteX22" fmla="*/ 11294379 w 11294379"/>
              <a:gd name="connsiteY22" fmla="*/ 4638063 h 5565698"/>
              <a:gd name="connsiteX23" fmla="*/ 10366744 w 11294379"/>
              <a:gd name="connsiteY23" fmla="*/ 5565698 h 5565698"/>
              <a:gd name="connsiteX24" fmla="*/ 9692522 w 11294379"/>
              <a:gd name="connsiteY24" fmla="*/ 5565698 h 5565698"/>
              <a:gd name="connsiteX25" fmla="*/ 8923909 w 11294379"/>
              <a:gd name="connsiteY25" fmla="*/ 5565698 h 5565698"/>
              <a:gd name="connsiteX26" fmla="*/ 8532860 w 11294379"/>
              <a:gd name="connsiteY26" fmla="*/ 5565698 h 5565698"/>
              <a:gd name="connsiteX27" fmla="*/ 7858638 w 11294379"/>
              <a:gd name="connsiteY27" fmla="*/ 5565698 h 5565698"/>
              <a:gd name="connsiteX28" fmla="*/ 6995634 w 11294379"/>
              <a:gd name="connsiteY28" fmla="*/ 5565698 h 5565698"/>
              <a:gd name="connsiteX29" fmla="*/ 6510194 w 11294379"/>
              <a:gd name="connsiteY29" fmla="*/ 5565698 h 5565698"/>
              <a:gd name="connsiteX30" fmla="*/ 6119145 w 11294379"/>
              <a:gd name="connsiteY30" fmla="*/ 5565698 h 5565698"/>
              <a:gd name="connsiteX31" fmla="*/ 5539314 w 11294379"/>
              <a:gd name="connsiteY31" fmla="*/ 5565698 h 5565698"/>
              <a:gd name="connsiteX32" fmla="*/ 5148265 w 11294379"/>
              <a:gd name="connsiteY32" fmla="*/ 5565698 h 5565698"/>
              <a:gd name="connsiteX33" fmla="*/ 4474043 w 11294379"/>
              <a:gd name="connsiteY33" fmla="*/ 5565698 h 5565698"/>
              <a:gd name="connsiteX34" fmla="*/ 4082994 w 11294379"/>
              <a:gd name="connsiteY34" fmla="*/ 5565698 h 5565698"/>
              <a:gd name="connsiteX35" fmla="*/ 3597554 w 11294379"/>
              <a:gd name="connsiteY35" fmla="*/ 5565698 h 5565698"/>
              <a:gd name="connsiteX36" fmla="*/ 3017723 w 11294379"/>
              <a:gd name="connsiteY36" fmla="*/ 5565698 h 5565698"/>
              <a:gd name="connsiteX37" fmla="*/ 2532284 w 11294379"/>
              <a:gd name="connsiteY37" fmla="*/ 5565698 h 5565698"/>
              <a:gd name="connsiteX38" fmla="*/ 2046844 w 11294379"/>
              <a:gd name="connsiteY38" fmla="*/ 5565698 h 5565698"/>
              <a:gd name="connsiteX39" fmla="*/ 927635 w 11294379"/>
              <a:gd name="connsiteY39" fmla="*/ 5565698 h 5565698"/>
              <a:gd name="connsiteX40" fmla="*/ 0 w 11294379"/>
              <a:gd name="connsiteY40" fmla="*/ 4638063 h 5565698"/>
              <a:gd name="connsiteX41" fmla="*/ 0 w 11294379"/>
              <a:gd name="connsiteY41" fmla="*/ 3945450 h 5565698"/>
              <a:gd name="connsiteX42" fmla="*/ 0 w 11294379"/>
              <a:gd name="connsiteY42" fmla="*/ 3401254 h 5565698"/>
              <a:gd name="connsiteX43" fmla="*/ 0 w 11294379"/>
              <a:gd name="connsiteY43" fmla="*/ 2745745 h 5565698"/>
              <a:gd name="connsiteX44" fmla="*/ 0 w 11294379"/>
              <a:gd name="connsiteY44" fmla="*/ 2053131 h 5565698"/>
              <a:gd name="connsiteX45" fmla="*/ 0 w 11294379"/>
              <a:gd name="connsiteY45" fmla="*/ 1546040 h 5565698"/>
              <a:gd name="connsiteX46" fmla="*/ 0 w 11294379"/>
              <a:gd name="connsiteY46" fmla="*/ 927635 h 556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94379" h="5565698" fill="none" extrusionOk="0">
                <a:moveTo>
                  <a:pt x="0" y="927635"/>
                </a:moveTo>
                <a:cubicBezTo>
                  <a:pt x="-90929" y="385282"/>
                  <a:pt x="420333" y="14233"/>
                  <a:pt x="927635" y="0"/>
                </a:cubicBezTo>
                <a:cubicBezTo>
                  <a:pt x="1167728" y="-143"/>
                  <a:pt x="1271879" y="-5232"/>
                  <a:pt x="1507466" y="0"/>
                </a:cubicBezTo>
                <a:cubicBezTo>
                  <a:pt x="1743053" y="5232"/>
                  <a:pt x="1766540" y="20406"/>
                  <a:pt x="1992906" y="0"/>
                </a:cubicBezTo>
                <a:cubicBezTo>
                  <a:pt x="2219272" y="-20406"/>
                  <a:pt x="2552599" y="39366"/>
                  <a:pt x="2855910" y="0"/>
                </a:cubicBezTo>
                <a:cubicBezTo>
                  <a:pt x="3159221" y="-39366"/>
                  <a:pt x="3504301" y="30034"/>
                  <a:pt x="3718914" y="0"/>
                </a:cubicBezTo>
                <a:cubicBezTo>
                  <a:pt x="3933527" y="-30034"/>
                  <a:pt x="4198248" y="-18984"/>
                  <a:pt x="4487528" y="0"/>
                </a:cubicBezTo>
                <a:cubicBezTo>
                  <a:pt x="4776808" y="18984"/>
                  <a:pt x="4709609" y="2993"/>
                  <a:pt x="4878576" y="0"/>
                </a:cubicBezTo>
                <a:cubicBezTo>
                  <a:pt x="5047543" y="-2993"/>
                  <a:pt x="5143829" y="-10015"/>
                  <a:pt x="5364016" y="0"/>
                </a:cubicBezTo>
                <a:cubicBezTo>
                  <a:pt x="5584203" y="10015"/>
                  <a:pt x="5845590" y="30333"/>
                  <a:pt x="6038238" y="0"/>
                </a:cubicBezTo>
                <a:cubicBezTo>
                  <a:pt x="6230886" y="-30333"/>
                  <a:pt x="6355315" y="-18232"/>
                  <a:pt x="6523678" y="0"/>
                </a:cubicBezTo>
                <a:cubicBezTo>
                  <a:pt x="6692041" y="18232"/>
                  <a:pt x="6962991" y="1306"/>
                  <a:pt x="7386682" y="0"/>
                </a:cubicBezTo>
                <a:cubicBezTo>
                  <a:pt x="7810373" y="-1306"/>
                  <a:pt x="7794205" y="10438"/>
                  <a:pt x="8155296" y="0"/>
                </a:cubicBezTo>
                <a:cubicBezTo>
                  <a:pt x="8516387" y="-10438"/>
                  <a:pt x="8594346" y="-2776"/>
                  <a:pt x="9018300" y="0"/>
                </a:cubicBezTo>
                <a:cubicBezTo>
                  <a:pt x="9442254" y="2776"/>
                  <a:pt x="9421072" y="15643"/>
                  <a:pt x="9598131" y="0"/>
                </a:cubicBezTo>
                <a:cubicBezTo>
                  <a:pt x="9775190" y="-15643"/>
                  <a:pt x="9993594" y="30931"/>
                  <a:pt x="10366744" y="0"/>
                </a:cubicBezTo>
                <a:cubicBezTo>
                  <a:pt x="10922380" y="385"/>
                  <a:pt x="11307840" y="379411"/>
                  <a:pt x="11294379" y="927635"/>
                </a:cubicBezTo>
                <a:cubicBezTo>
                  <a:pt x="11267635" y="1073234"/>
                  <a:pt x="11272065" y="1337800"/>
                  <a:pt x="11294379" y="1471831"/>
                </a:cubicBezTo>
                <a:cubicBezTo>
                  <a:pt x="11316693" y="1605862"/>
                  <a:pt x="11319585" y="2015277"/>
                  <a:pt x="11294379" y="2164444"/>
                </a:cubicBezTo>
                <a:cubicBezTo>
                  <a:pt x="11269173" y="2313611"/>
                  <a:pt x="11290557" y="2550630"/>
                  <a:pt x="11294379" y="2782849"/>
                </a:cubicBezTo>
                <a:cubicBezTo>
                  <a:pt x="11298201" y="3015068"/>
                  <a:pt x="11308771" y="3250922"/>
                  <a:pt x="11294379" y="3401254"/>
                </a:cubicBezTo>
                <a:cubicBezTo>
                  <a:pt x="11279987" y="3551586"/>
                  <a:pt x="11315333" y="3748080"/>
                  <a:pt x="11294379" y="4093867"/>
                </a:cubicBezTo>
                <a:cubicBezTo>
                  <a:pt x="11273425" y="4439654"/>
                  <a:pt x="11299363" y="4486054"/>
                  <a:pt x="11294379" y="4638063"/>
                </a:cubicBezTo>
                <a:cubicBezTo>
                  <a:pt x="11336503" y="5205373"/>
                  <a:pt x="10886048" y="5584823"/>
                  <a:pt x="10366744" y="5565698"/>
                </a:cubicBezTo>
                <a:cubicBezTo>
                  <a:pt x="10107867" y="5573692"/>
                  <a:pt x="9978532" y="5581777"/>
                  <a:pt x="9692522" y="5565698"/>
                </a:cubicBezTo>
                <a:cubicBezTo>
                  <a:pt x="9406512" y="5549619"/>
                  <a:pt x="9131627" y="5601358"/>
                  <a:pt x="8923909" y="5565698"/>
                </a:cubicBezTo>
                <a:cubicBezTo>
                  <a:pt x="8716191" y="5530038"/>
                  <a:pt x="8636791" y="5574947"/>
                  <a:pt x="8532860" y="5565698"/>
                </a:cubicBezTo>
                <a:cubicBezTo>
                  <a:pt x="8428929" y="5556449"/>
                  <a:pt x="8002458" y="5543600"/>
                  <a:pt x="7858638" y="5565698"/>
                </a:cubicBezTo>
                <a:cubicBezTo>
                  <a:pt x="7714818" y="5587796"/>
                  <a:pt x="7213677" y="5585663"/>
                  <a:pt x="6995634" y="5565698"/>
                </a:cubicBezTo>
                <a:cubicBezTo>
                  <a:pt x="6777591" y="5545733"/>
                  <a:pt x="6671347" y="5571689"/>
                  <a:pt x="6510194" y="5565698"/>
                </a:cubicBezTo>
                <a:cubicBezTo>
                  <a:pt x="6349041" y="5559707"/>
                  <a:pt x="6241367" y="5580675"/>
                  <a:pt x="6119145" y="5565698"/>
                </a:cubicBezTo>
                <a:cubicBezTo>
                  <a:pt x="5996923" y="5550721"/>
                  <a:pt x="5677420" y="5545210"/>
                  <a:pt x="5539314" y="5565698"/>
                </a:cubicBezTo>
                <a:cubicBezTo>
                  <a:pt x="5401208" y="5586186"/>
                  <a:pt x="5301349" y="5568300"/>
                  <a:pt x="5148265" y="5565698"/>
                </a:cubicBezTo>
                <a:cubicBezTo>
                  <a:pt x="4995181" y="5563096"/>
                  <a:pt x="4664017" y="5562896"/>
                  <a:pt x="4474043" y="5565698"/>
                </a:cubicBezTo>
                <a:cubicBezTo>
                  <a:pt x="4284069" y="5568500"/>
                  <a:pt x="4161622" y="5571418"/>
                  <a:pt x="4082994" y="5565698"/>
                </a:cubicBezTo>
                <a:cubicBezTo>
                  <a:pt x="4004366" y="5559978"/>
                  <a:pt x="3766780" y="5558777"/>
                  <a:pt x="3597554" y="5565698"/>
                </a:cubicBezTo>
                <a:cubicBezTo>
                  <a:pt x="3428328" y="5572619"/>
                  <a:pt x="3251183" y="5556095"/>
                  <a:pt x="3017723" y="5565698"/>
                </a:cubicBezTo>
                <a:cubicBezTo>
                  <a:pt x="2784263" y="5575301"/>
                  <a:pt x="2721472" y="5582713"/>
                  <a:pt x="2532284" y="5565698"/>
                </a:cubicBezTo>
                <a:cubicBezTo>
                  <a:pt x="2343096" y="5548683"/>
                  <a:pt x="2168348" y="5577693"/>
                  <a:pt x="2046844" y="5565698"/>
                </a:cubicBezTo>
                <a:cubicBezTo>
                  <a:pt x="1925340" y="5553703"/>
                  <a:pt x="1479944" y="5555580"/>
                  <a:pt x="927635" y="5565698"/>
                </a:cubicBezTo>
                <a:cubicBezTo>
                  <a:pt x="425255" y="5573139"/>
                  <a:pt x="70498" y="5160450"/>
                  <a:pt x="0" y="4638063"/>
                </a:cubicBezTo>
                <a:cubicBezTo>
                  <a:pt x="-18718" y="4443308"/>
                  <a:pt x="-31676" y="4216945"/>
                  <a:pt x="0" y="3945450"/>
                </a:cubicBezTo>
                <a:cubicBezTo>
                  <a:pt x="31676" y="3673955"/>
                  <a:pt x="-4403" y="3594374"/>
                  <a:pt x="0" y="3401254"/>
                </a:cubicBezTo>
                <a:cubicBezTo>
                  <a:pt x="4403" y="3208134"/>
                  <a:pt x="2748" y="3068991"/>
                  <a:pt x="0" y="2745745"/>
                </a:cubicBezTo>
                <a:cubicBezTo>
                  <a:pt x="-2748" y="2422499"/>
                  <a:pt x="-11903" y="2358638"/>
                  <a:pt x="0" y="2053131"/>
                </a:cubicBezTo>
                <a:cubicBezTo>
                  <a:pt x="11903" y="1747624"/>
                  <a:pt x="-14839" y="1671215"/>
                  <a:pt x="0" y="1546040"/>
                </a:cubicBezTo>
                <a:cubicBezTo>
                  <a:pt x="14839" y="1420865"/>
                  <a:pt x="-5815" y="1097850"/>
                  <a:pt x="0" y="927635"/>
                </a:cubicBezTo>
                <a:close/>
              </a:path>
              <a:path w="11294379" h="5565698" stroke="0" extrusionOk="0">
                <a:moveTo>
                  <a:pt x="0" y="927635"/>
                </a:moveTo>
                <a:cubicBezTo>
                  <a:pt x="-87104" y="457213"/>
                  <a:pt x="418737" y="20594"/>
                  <a:pt x="927635" y="0"/>
                </a:cubicBezTo>
                <a:cubicBezTo>
                  <a:pt x="1130202" y="13002"/>
                  <a:pt x="1319323" y="15578"/>
                  <a:pt x="1601857" y="0"/>
                </a:cubicBezTo>
                <a:cubicBezTo>
                  <a:pt x="1884391" y="-15578"/>
                  <a:pt x="2111982" y="-10809"/>
                  <a:pt x="2464861" y="0"/>
                </a:cubicBezTo>
                <a:cubicBezTo>
                  <a:pt x="2817740" y="10809"/>
                  <a:pt x="2946582" y="28182"/>
                  <a:pt x="3327866" y="0"/>
                </a:cubicBezTo>
                <a:cubicBezTo>
                  <a:pt x="3709151" y="-28182"/>
                  <a:pt x="3622954" y="-24324"/>
                  <a:pt x="3907697" y="0"/>
                </a:cubicBezTo>
                <a:cubicBezTo>
                  <a:pt x="4192440" y="24324"/>
                  <a:pt x="4428815" y="-16108"/>
                  <a:pt x="4676310" y="0"/>
                </a:cubicBezTo>
                <a:cubicBezTo>
                  <a:pt x="4923805" y="16108"/>
                  <a:pt x="5264153" y="-40688"/>
                  <a:pt x="5539314" y="0"/>
                </a:cubicBezTo>
                <a:cubicBezTo>
                  <a:pt x="5814475" y="40688"/>
                  <a:pt x="6057853" y="24829"/>
                  <a:pt x="6213536" y="0"/>
                </a:cubicBezTo>
                <a:cubicBezTo>
                  <a:pt x="6369219" y="-24829"/>
                  <a:pt x="6573491" y="28299"/>
                  <a:pt x="6887758" y="0"/>
                </a:cubicBezTo>
                <a:cubicBezTo>
                  <a:pt x="7202025" y="-28299"/>
                  <a:pt x="7480598" y="-14280"/>
                  <a:pt x="7656371" y="0"/>
                </a:cubicBezTo>
                <a:cubicBezTo>
                  <a:pt x="7832144" y="14280"/>
                  <a:pt x="8108993" y="19366"/>
                  <a:pt x="8424984" y="0"/>
                </a:cubicBezTo>
                <a:cubicBezTo>
                  <a:pt x="8740975" y="-19366"/>
                  <a:pt x="8866561" y="-21595"/>
                  <a:pt x="9004815" y="0"/>
                </a:cubicBezTo>
                <a:cubicBezTo>
                  <a:pt x="9143069" y="21595"/>
                  <a:pt x="10025226" y="10490"/>
                  <a:pt x="10366744" y="0"/>
                </a:cubicBezTo>
                <a:cubicBezTo>
                  <a:pt x="10840660" y="-32610"/>
                  <a:pt x="11267476" y="308584"/>
                  <a:pt x="11294379" y="927635"/>
                </a:cubicBezTo>
                <a:cubicBezTo>
                  <a:pt x="11297046" y="1141662"/>
                  <a:pt x="11288012" y="1215551"/>
                  <a:pt x="11294379" y="1471831"/>
                </a:cubicBezTo>
                <a:cubicBezTo>
                  <a:pt x="11300746" y="1728111"/>
                  <a:pt x="11299747" y="1979720"/>
                  <a:pt x="11294379" y="2164444"/>
                </a:cubicBezTo>
                <a:cubicBezTo>
                  <a:pt x="11289011" y="2349168"/>
                  <a:pt x="11309035" y="2556097"/>
                  <a:pt x="11294379" y="2819953"/>
                </a:cubicBezTo>
                <a:cubicBezTo>
                  <a:pt x="11279723" y="3083809"/>
                  <a:pt x="11318686" y="3169879"/>
                  <a:pt x="11294379" y="3327045"/>
                </a:cubicBezTo>
                <a:cubicBezTo>
                  <a:pt x="11270072" y="3484211"/>
                  <a:pt x="11316721" y="3760673"/>
                  <a:pt x="11294379" y="3982554"/>
                </a:cubicBezTo>
                <a:cubicBezTo>
                  <a:pt x="11272037" y="4204435"/>
                  <a:pt x="11272040" y="4405089"/>
                  <a:pt x="11294379" y="4638063"/>
                </a:cubicBezTo>
                <a:cubicBezTo>
                  <a:pt x="11328395" y="5118692"/>
                  <a:pt x="10856602" y="5603590"/>
                  <a:pt x="10366744" y="5565698"/>
                </a:cubicBezTo>
                <a:cubicBezTo>
                  <a:pt x="10175789" y="5598403"/>
                  <a:pt x="10016974" y="5573962"/>
                  <a:pt x="9692522" y="5565698"/>
                </a:cubicBezTo>
                <a:cubicBezTo>
                  <a:pt x="9368070" y="5557434"/>
                  <a:pt x="9299553" y="5539456"/>
                  <a:pt x="9018300" y="5565698"/>
                </a:cubicBezTo>
                <a:cubicBezTo>
                  <a:pt x="8737047" y="5591940"/>
                  <a:pt x="8478621" y="5581460"/>
                  <a:pt x="8155296" y="5565698"/>
                </a:cubicBezTo>
                <a:cubicBezTo>
                  <a:pt x="7831971" y="5549936"/>
                  <a:pt x="7637657" y="5572498"/>
                  <a:pt x="7386682" y="5565698"/>
                </a:cubicBezTo>
                <a:cubicBezTo>
                  <a:pt x="7135707" y="5558898"/>
                  <a:pt x="7157877" y="5554132"/>
                  <a:pt x="6995634" y="5565698"/>
                </a:cubicBezTo>
                <a:cubicBezTo>
                  <a:pt x="6833391" y="5577264"/>
                  <a:pt x="6712889" y="5548117"/>
                  <a:pt x="6510194" y="5565698"/>
                </a:cubicBezTo>
                <a:cubicBezTo>
                  <a:pt x="6307499" y="5583279"/>
                  <a:pt x="5968087" y="5537320"/>
                  <a:pt x="5741581" y="5565698"/>
                </a:cubicBezTo>
                <a:cubicBezTo>
                  <a:pt x="5515075" y="5594076"/>
                  <a:pt x="5351783" y="5555109"/>
                  <a:pt x="5161750" y="5565698"/>
                </a:cubicBezTo>
                <a:cubicBezTo>
                  <a:pt x="4971717" y="5576287"/>
                  <a:pt x="4657682" y="5533920"/>
                  <a:pt x="4298745" y="5565698"/>
                </a:cubicBezTo>
                <a:cubicBezTo>
                  <a:pt x="3939808" y="5597476"/>
                  <a:pt x="3812838" y="5548951"/>
                  <a:pt x="3435741" y="5565698"/>
                </a:cubicBezTo>
                <a:cubicBezTo>
                  <a:pt x="3058644" y="5582445"/>
                  <a:pt x="2995770" y="5574139"/>
                  <a:pt x="2855910" y="5565698"/>
                </a:cubicBezTo>
                <a:cubicBezTo>
                  <a:pt x="2716050" y="5557257"/>
                  <a:pt x="2619297" y="5566935"/>
                  <a:pt x="2464861" y="5565698"/>
                </a:cubicBezTo>
                <a:cubicBezTo>
                  <a:pt x="2310425" y="5564461"/>
                  <a:pt x="1869391" y="5589191"/>
                  <a:pt x="1696248" y="5565698"/>
                </a:cubicBezTo>
                <a:cubicBezTo>
                  <a:pt x="1523105" y="5542205"/>
                  <a:pt x="1085604" y="5562410"/>
                  <a:pt x="927635" y="5565698"/>
                </a:cubicBezTo>
                <a:cubicBezTo>
                  <a:pt x="407105" y="5521832"/>
                  <a:pt x="-73000" y="5113966"/>
                  <a:pt x="0" y="4638063"/>
                </a:cubicBezTo>
                <a:cubicBezTo>
                  <a:pt x="-25995" y="4457944"/>
                  <a:pt x="2691" y="4223394"/>
                  <a:pt x="0" y="3945450"/>
                </a:cubicBezTo>
                <a:cubicBezTo>
                  <a:pt x="-2691" y="3667506"/>
                  <a:pt x="-6155" y="3642369"/>
                  <a:pt x="0" y="3364149"/>
                </a:cubicBezTo>
                <a:cubicBezTo>
                  <a:pt x="6155" y="3085929"/>
                  <a:pt x="-13029" y="3058063"/>
                  <a:pt x="0" y="2782849"/>
                </a:cubicBezTo>
                <a:cubicBezTo>
                  <a:pt x="13029" y="2507635"/>
                  <a:pt x="-32696" y="2323524"/>
                  <a:pt x="0" y="2127340"/>
                </a:cubicBezTo>
                <a:cubicBezTo>
                  <a:pt x="32696" y="1931156"/>
                  <a:pt x="11688" y="1825880"/>
                  <a:pt x="0" y="1546040"/>
                </a:cubicBezTo>
                <a:cubicBezTo>
                  <a:pt x="-11688" y="1266200"/>
                  <a:pt x="-20000" y="1130569"/>
                  <a:pt x="0" y="927635"/>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a:r>
              <a:rPr lang="en-US" sz="3600">
                <a:solidFill>
                  <a:srgbClr val="000000"/>
                </a:solidFill>
              </a:rPr>
              <a:t>Bằng tấm lòng yêu thiên nhiên, yêu thương các loài chim, ông cháu Bua Kham đã bảo vệ được gia đình cò trên ngọn tre. Từ đó, nhiều loài cò đua nhau về làm tổ ở vườn tre nhà cậu. </a:t>
            </a:r>
          </a:p>
          <a:p>
            <a:pPr indent="457200" algn="just"/>
            <a:r>
              <a:rPr lang="en-US" sz="3600">
                <a:solidFill>
                  <a:srgbClr val="000000"/>
                </a:solidFill>
              </a:rPr>
              <a:t> Loài vật cũng cảm nhận được tình yêu thương của con người. Hãy yêu thương, bảo vệ các loài vật quanh ta. Bảo vệ động vật chính là bảo vệ môi trường, bảo vệ sự sống.</a:t>
            </a: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A2A6D9-0967-295D-A2C2-CE161E72BC5B}"/>
              </a:ext>
            </a:extLst>
          </p:cNvPr>
          <p:cNvSpPr txBox="1"/>
          <p:nvPr/>
        </p:nvSpPr>
        <p:spPr>
          <a:xfrm>
            <a:off x="1251744" y="1270337"/>
            <a:ext cx="9658350" cy="1938992"/>
          </a:xfrm>
          <a:prstGeom prst="rect">
            <a:avLst/>
          </a:prstGeom>
          <a:noFill/>
        </p:spPr>
        <p:txBody>
          <a:bodyPr wrap="square">
            <a:spAutoFit/>
          </a:bodyPr>
          <a:lstStyle/>
          <a:p>
            <a:pPr algn="ctr"/>
            <a:r>
              <a:rPr lang="en-US" sz="6000" b="1">
                <a:solidFill>
                  <a:srgbClr val="C00000"/>
                </a:solidFill>
              </a:rPr>
              <a:t>LUYỆN TẬP </a:t>
            </a:r>
          </a:p>
          <a:p>
            <a:pPr algn="ctr"/>
            <a:r>
              <a:rPr lang="en-US" sz="6000" b="1">
                <a:solidFill>
                  <a:srgbClr val="C00000"/>
                </a:solidFill>
              </a:rPr>
              <a:t>THEO VĂN BẢN</a:t>
            </a:r>
            <a:endParaRPr lang="en-US" sz="5400" b="1"/>
          </a:p>
        </p:txBody>
      </p:sp>
      <p:pic>
        <p:nvPicPr>
          <p:cNvPr id="7" name="Picture 6">
            <a:extLst>
              <a:ext uri="{FF2B5EF4-FFF2-40B4-BE49-F238E27FC236}">
                <a16:creationId xmlns:a16="http://schemas.microsoft.com/office/drawing/2014/main" id="{BB053492-79CC-D691-FC74-298AD81A0BC3}"/>
              </a:ext>
            </a:extLst>
          </p:cNvPr>
          <p:cNvPicPr>
            <a:picLocks noChangeAspect="1"/>
          </p:cNvPicPr>
          <p:nvPr/>
        </p:nvPicPr>
        <p:blipFill>
          <a:blip r:embed="rId2"/>
          <a:stretch>
            <a:fillRect/>
          </a:stretch>
        </p:blipFill>
        <p:spPr>
          <a:xfrm>
            <a:off x="3546606" y="3759112"/>
            <a:ext cx="5068626" cy="3100309"/>
          </a:xfrm>
          <a:prstGeom prst="rect">
            <a:avLst/>
          </a:prstGeom>
        </p:spPr>
      </p:pic>
    </p:spTree>
    <p:extLst>
      <p:ext uri="{BB962C8B-B14F-4D97-AF65-F5344CB8AC3E}">
        <p14:creationId xmlns:p14="http://schemas.microsoft.com/office/powerpoint/2010/main" val="65118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E51CA-CE90-970E-4288-AAEDCA820646}"/>
              </a:ext>
            </a:extLst>
          </p:cNvPr>
          <p:cNvSpPr txBox="1"/>
          <p:nvPr/>
        </p:nvSpPr>
        <p:spPr>
          <a:xfrm>
            <a:off x="634481" y="365475"/>
            <a:ext cx="10263674" cy="1200329"/>
          </a:xfrm>
          <a:prstGeom prst="rect">
            <a:avLst/>
          </a:prstGeom>
          <a:noFill/>
        </p:spPr>
        <p:txBody>
          <a:bodyPr wrap="square">
            <a:spAutoFit/>
          </a:bodyPr>
          <a:lstStyle/>
          <a:p>
            <a:pPr algn="just"/>
            <a:r>
              <a:rPr lang="en-US" sz="3600" b="1"/>
              <a:t>1. Tìm chủ ngữ và vị ngữ trong câu: “Ông bắc thang, đem đặt lũ cò con vào chiếc tổ cũ.”.</a:t>
            </a:r>
          </a:p>
        </p:txBody>
      </p:sp>
      <p:sp>
        <p:nvSpPr>
          <p:cNvPr id="4" name="TextBox 3">
            <a:extLst>
              <a:ext uri="{FF2B5EF4-FFF2-40B4-BE49-F238E27FC236}">
                <a16:creationId xmlns:a16="http://schemas.microsoft.com/office/drawing/2014/main" id="{1748DD0A-9F38-2E25-D24E-2F7E896C8111}"/>
              </a:ext>
            </a:extLst>
          </p:cNvPr>
          <p:cNvSpPr txBox="1"/>
          <p:nvPr/>
        </p:nvSpPr>
        <p:spPr>
          <a:xfrm>
            <a:off x="1421513" y="2085418"/>
            <a:ext cx="9318812" cy="707886"/>
          </a:xfrm>
          <a:prstGeom prst="rect">
            <a:avLst/>
          </a:prstGeom>
          <a:noFill/>
        </p:spPr>
        <p:txBody>
          <a:bodyPr wrap="square">
            <a:spAutoFit/>
          </a:bodyPr>
          <a:lstStyle/>
          <a:p>
            <a:pPr marL="457200" indent="-457200" algn="just">
              <a:buFont typeface="Arial" panose="020B0604020202020204" pitchFamily="34" charset="0"/>
              <a:buChar char="•"/>
            </a:pPr>
            <a:r>
              <a:rPr lang="en-US" sz="4000" b="1"/>
              <a:t>Chủ ngữ: </a:t>
            </a:r>
            <a:r>
              <a:rPr lang="en-US" sz="4000" b="1" i="1">
                <a:solidFill>
                  <a:srgbClr val="C00000"/>
                </a:solidFill>
              </a:rPr>
              <a:t>Ông</a:t>
            </a:r>
          </a:p>
        </p:txBody>
      </p:sp>
      <p:sp>
        <p:nvSpPr>
          <p:cNvPr id="5" name="TextBox 4">
            <a:extLst>
              <a:ext uri="{FF2B5EF4-FFF2-40B4-BE49-F238E27FC236}">
                <a16:creationId xmlns:a16="http://schemas.microsoft.com/office/drawing/2014/main" id="{B0606E47-BB40-1D4B-C60B-CDCB288D06AF}"/>
              </a:ext>
            </a:extLst>
          </p:cNvPr>
          <p:cNvSpPr txBox="1"/>
          <p:nvPr/>
        </p:nvSpPr>
        <p:spPr>
          <a:xfrm>
            <a:off x="1421513" y="3042881"/>
            <a:ext cx="9318812" cy="1323439"/>
          </a:xfrm>
          <a:prstGeom prst="rect">
            <a:avLst/>
          </a:prstGeom>
          <a:noFill/>
        </p:spPr>
        <p:txBody>
          <a:bodyPr wrap="square">
            <a:spAutoFit/>
          </a:bodyPr>
          <a:lstStyle/>
          <a:p>
            <a:pPr marL="457200" indent="-457200" algn="just">
              <a:buFont typeface="Arial" panose="020B0604020202020204" pitchFamily="34" charset="0"/>
              <a:buChar char="•"/>
            </a:pPr>
            <a:r>
              <a:rPr lang="en-US" sz="4000" b="1"/>
              <a:t>Vị ngữ: </a:t>
            </a:r>
            <a:r>
              <a:rPr lang="en-US" sz="4000" b="1" i="1">
                <a:solidFill>
                  <a:srgbClr val="C00000"/>
                </a:solidFill>
              </a:rPr>
              <a:t>bắc thang, đem đặt lũ cò con vào chiếc tổ cũ</a:t>
            </a:r>
          </a:p>
        </p:txBody>
      </p:sp>
    </p:spTree>
    <p:extLst>
      <p:ext uri="{BB962C8B-B14F-4D97-AF65-F5344CB8AC3E}">
        <p14:creationId xmlns:p14="http://schemas.microsoft.com/office/powerpoint/2010/main" val="9494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E51CA-CE90-970E-4288-AAEDCA820646}"/>
              </a:ext>
            </a:extLst>
          </p:cNvPr>
          <p:cNvSpPr txBox="1"/>
          <p:nvPr/>
        </p:nvSpPr>
        <p:spPr>
          <a:xfrm>
            <a:off x="634481" y="365475"/>
            <a:ext cx="10263674" cy="1200329"/>
          </a:xfrm>
          <a:prstGeom prst="rect">
            <a:avLst/>
          </a:prstGeom>
          <a:noFill/>
        </p:spPr>
        <p:txBody>
          <a:bodyPr wrap="square">
            <a:spAutoFit/>
          </a:bodyPr>
          <a:lstStyle/>
          <a:p>
            <a:pPr algn="just"/>
            <a:r>
              <a:rPr lang="en-US" sz="3600" b="1"/>
              <a:t>2. Viết 1 – 2 câu về cô bé Bua Kham và chỉ ra chủ ngữ, vị ngữ của mỗi câu.</a:t>
            </a:r>
          </a:p>
        </p:txBody>
      </p:sp>
      <p:sp>
        <p:nvSpPr>
          <p:cNvPr id="4" name="TextBox 3">
            <a:extLst>
              <a:ext uri="{FF2B5EF4-FFF2-40B4-BE49-F238E27FC236}">
                <a16:creationId xmlns:a16="http://schemas.microsoft.com/office/drawing/2014/main" id="{1748DD0A-9F38-2E25-D24E-2F7E896C8111}"/>
              </a:ext>
            </a:extLst>
          </p:cNvPr>
          <p:cNvSpPr txBox="1"/>
          <p:nvPr/>
        </p:nvSpPr>
        <p:spPr>
          <a:xfrm>
            <a:off x="1421513" y="2085418"/>
            <a:ext cx="9318812" cy="1323439"/>
          </a:xfrm>
          <a:prstGeom prst="rect">
            <a:avLst/>
          </a:prstGeom>
          <a:noFill/>
        </p:spPr>
        <p:txBody>
          <a:bodyPr wrap="square">
            <a:spAutoFit/>
          </a:bodyPr>
          <a:lstStyle/>
          <a:p>
            <a:pPr marL="457200" indent="-457200" algn="just">
              <a:buFont typeface="Arial" panose="020B0604020202020204" pitchFamily="34" charset="0"/>
              <a:buChar char="•"/>
            </a:pPr>
            <a:r>
              <a:rPr lang="en-US" sz="4000" b="1"/>
              <a:t>Bua Kham đã cùng ông bảo vệ gia đình cò.</a:t>
            </a:r>
            <a:endParaRPr lang="en-US" sz="4000" b="1" i="1">
              <a:solidFill>
                <a:srgbClr val="C00000"/>
              </a:solidFill>
            </a:endParaRPr>
          </a:p>
        </p:txBody>
      </p:sp>
      <p:sp>
        <p:nvSpPr>
          <p:cNvPr id="5" name="TextBox 4">
            <a:extLst>
              <a:ext uri="{FF2B5EF4-FFF2-40B4-BE49-F238E27FC236}">
                <a16:creationId xmlns:a16="http://schemas.microsoft.com/office/drawing/2014/main" id="{B0606E47-BB40-1D4B-C60B-CDCB288D06AF}"/>
              </a:ext>
            </a:extLst>
          </p:cNvPr>
          <p:cNvSpPr txBox="1"/>
          <p:nvPr/>
        </p:nvSpPr>
        <p:spPr>
          <a:xfrm>
            <a:off x="1421513" y="3584056"/>
            <a:ext cx="9318812" cy="1938992"/>
          </a:xfrm>
          <a:prstGeom prst="rect">
            <a:avLst/>
          </a:prstGeom>
          <a:noFill/>
        </p:spPr>
        <p:txBody>
          <a:bodyPr wrap="square">
            <a:spAutoFit/>
          </a:bodyPr>
          <a:lstStyle/>
          <a:p>
            <a:pPr marL="457200" indent="-457200" algn="just">
              <a:buFont typeface="Arial" panose="020B0604020202020204" pitchFamily="34" charset="0"/>
              <a:buChar char="•"/>
            </a:pPr>
            <a:r>
              <a:rPr lang="en-US" sz="4000" b="1"/>
              <a:t>Bua Kham và ông là những người yêu thiên nhiên, biết bảo vệ thiên nhiên và bảo vệ môi trường.</a:t>
            </a:r>
            <a:endParaRPr lang="en-US" sz="4000" b="1" i="1">
              <a:solidFill>
                <a:srgbClr val="C00000"/>
              </a:solidFill>
            </a:endParaRPr>
          </a:p>
        </p:txBody>
      </p:sp>
    </p:spTree>
    <p:extLst>
      <p:ext uri="{BB962C8B-B14F-4D97-AF65-F5344CB8AC3E}">
        <p14:creationId xmlns:p14="http://schemas.microsoft.com/office/powerpoint/2010/main" val="161029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51758" y="48529"/>
            <a:ext cx="2695639" cy="662486"/>
            <a:chOff x="752815" y="767254"/>
            <a:chExt cx="2205781" cy="801608"/>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60976"/>
              <a:ext cx="1957309" cy="707886"/>
            </a:xfrm>
            <a:prstGeom prst="rect">
              <a:avLst/>
            </a:prstGeom>
            <a:noFill/>
          </p:spPr>
          <p:txBody>
            <a:bodyPr wrap="square" rtlCol="0">
              <a:spAutoFit/>
            </a:bodyPr>
            <a:lstStyle/>
            <a:p>
              <a:pPr algn="ctr"/>
              <a:r>
                <a:rPr lang="en-US" sz="2000" b="1"/>
                <a:t>Đọc lại toàn bài</a:t>
              </a:r>
            </a:p>
          </p:txBody>
        </p:sp>
      </p:grpSp>
      <p:grpSp>
        <p:nvGrpSpPr>
          <p:cNvPr id="5" name="Group 4">
            <a:extLst>
              <a:ext uri="{FF2B5EF4-FFF2-40B4-BE49-F238E27FC236}">
                <a16:creationId xmlns:a16="http://schemas.microsoft.com/office/drawing/2014/main" id="{3BDD2186-A80B-E9E3-EA77-64095DFB54B1}"/>
              </a:ext>
            </a:extLst>
          </p:cNvPr>
          <p:cNvGrpSpPr/>
          <p:nvPr/>
        </p:nvGrpSpPr>
        <p:grpSpPr>
          <a:xfrm>
            <a:off x="228957" y="37313"/>
            <a:ext cx="11490385" cy="6957914"/>
            <a:chOff x="362307" y="132563"/>
            <a:chExt cx="11490385" cy="6957914"/>
          </a:xfrm>
        </p:grpSpPr>
        <p:sp>
          <p:nvSpPr>
            <p:cNvPr id="6" name="TextBox 5">
              <a:extLst>
                <a:ext uri="{FF2B5EF4-FFF2-40B4-BE49-F238E27FC236}">
                  <a16:creationId xmlns:a16="http://schemas.microsoft.com/office/drawing/2014/main" id="{090795FC-FEAA-0A5A-82FE-B475904AF9E3}"/>
                </a:ext>
              </a:extLst>
            </p:cNvPr>
            <p:cNvSpPr txBox="1"/>
            <p:nvPr/>
          </p:nvSpPr>
          <p:spPr>
            <a:xfrm>
              <a:off x="575846" y="534836"/>
              <a:ext cx="11276846" cy="65556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 </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buổi, trời nổi bão lớn. Mưa tạt rát mặt. Cả gia đình cò run rẩy,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Bua Kham gọi ông. Ông bắc thang, đem đặt lũ cò con vào chiếc tổ cũ. Mùa sinh nở năm sau, vợ chồng cò rủ thêm ba bốn chục cặp cò bạn cùng đến. Chúng rủ cả những đôi cò lửa đỏ như ánh chớp và những đôi vạc xám như bóng chiều. Khắp vùng, không đâu vui bằng vườn nhà ông cháu Bua Kham.</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a:t>
              </a:r>
              <a:r>
                <a:rPr lang="en-US" altLang="en-US" sz="2100" i="1">
                  <a:solidFill>
                    <a:srgbClr val="000000"/>
                  </a:solidFill>
                </a:rPr>
                <a:t>Theo </a:t>
              </a:r>
              <a:r>
                <a:rPr lang="en-US" altLang="en-US" sz="2100">
                  <a:solidFill>
                    <a:srgbClr val="000000"/>
                  </a:solidFill>
                </a:rPr>
                <a:t>Vũ Hùng)</a:t>
              </a:r>
            </a:p>
          </p:txBody>
        </p:sp>
        <p:sp>
          <p:nvSpPr>
            <p:cNvPr id="7" name="TextBox 6">
              <a:extLst>
                <a:ext uri="{FF2B5EF4-FFF2-40B4-BE49-F238E27FC236}">
                  <a16:creationId xmlns:a16="http://schemas.microsoft.com/office/drawing/2014/main" id="{7D3952E2-149A-C34D-E9A7-F4470369387C}"/>
                </a:ext>
              </a:extLst>
            </p:cNvPr>
            <p:cNvSpPr txBox="1"/>
            <p:nvPr/>
          </p:nvSpPr>
          <p:spPr>
            <a:xfrm>
              <a:off x="362307" y="132563"/>
              <a:ext cx="11490385"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KHÓM TRE ĐẦU NGÕ</a:t>
              </a:r>
            </a:p>
          </p:txBody>
        </p:sp>
      </p:grpSp>
    </p:spTree>
    <p:extLst>
      <p:ext uri="{BB962C8B-B14F-4D97-AF65-F5344CB8AC3E}">
        <p14:creationId xmlns:p14="http://schemas.microsoft.com/office/powerpoint/2010/main" val="73585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2"/>
        <p:cNvGrpSpPr/>
        <p:nvPr/>
      </p:nvGrpSpPr>
      <p:grpSpPr>
        <a:xfrm>
          <a:off x="0" y="0"/>
          <a:ext cx="0" cy="0"/>
          <a:chOff x="0" y="0"/>
          <a:chExt cx="0" cy="0"/>
        </a:xfrm>
      </p:grpSpPr>
      <p:sp>
        <p:nvSpPr>
          <p:cNvPr id="4383" name="Google Shape;4383;p45"/>
          <p:cNvSpPr/>
          <p:nvPr/>
        </p:nvSpPr>
        <p:spPr>
          <a:xfrm>
            <a:off x="2131345" y="928030"/>
            <a:ext cx="7899148" cy="3751762"/>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11500"/>
              <a:t>DẶN DÒ</a:t>
            </a:r>
            <a:endParaRPr sz="11500"/>
          </a:p>
        </p:txBody>
      </p:sp>
      <p:grpSp>
        <p:nvGrpSpPr>
          <p:cNvPr id="4554" name="Google Shape;4554;p45"/>
          <p:cNvGrpSpPr/>
          <p:nvPr/>
        </p:nvGrpSpPr>
        <p:grpSpPr>
          <a:xfrm>
            <a:off x="1252828" y="276209"/>
            <a:ext cx="9873963" cy="5956701"/>
            <a:chOff x="1101069" y="1010541"/>
            <a:chExt cx="8677900" cy="5235148"/>
          </a:xfrm>
        </p:grpSpPr>
        <p:sp>
          <p:nvSpPr>
            <p:cNvPr id="4555" name="Google Shape;4555;p45"/>
            <p:cNvSpPr/>
            <p:nvPr/>
          </p:nvSpPr>
          <p:spPr>
            <a:xfrm rot="696579">
              <a:off x="1128175" y="3075237"/>
              <a:ext cx="318366" cy="301755"/>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6" name="Google Shape;4556;p45"/>
            <p:cNvSpPr/>
            <p:nvPr/>
          </p:nvSpPr>
          <p:spPr>
            <a:xfrm>
              <a:off x="6913376" y="1010541"/>
              <a:ext cx="314213" cy="29033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7" name="Google Shape;4557;p45"/>
            <p:cNvSpPr/>
            <p:nvPr/>
          </p:nvSpPr>
          <p:spPr>
            <a:xfrm rot="-2546038">
              <a:off x="9407963" y="487772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8" name="Google Shape;4558;p45"/>
            <p:cNvSpPr/>
            <p:nvPr/>
          </p:nvSpPr>
          <p:spPr>
            <a:xfrm rot="-2546038">
              <a:off x="4550213" y="588737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endParaRPr sz="1593"/>
            </a:p>
          </p:txBody>
        </p:sp>
      </p:grpSp>
      <p:pic>
        <p:nvPicPr>
          <p:cNvPr id="3" name="Picture 2">
            <a:extLst>
              <a:ext uri="{FF2B5EF4-FFF2-40B4-BE49-F238E27FC236}">
                <a16:creationId xmlns:a16="http://schemas.microsoft.com/office/drawing/2014/main" id="{679ABE2D-035D-63A8-3E35-4BA39A61000E}"/>
              </a:ext>
            </a:extLst>
          </p:cNvPr>
          <p:cNvPicPr>
            <a:picLocks noChangeAspect="1"/>
          </p:cNvPicPr>
          <p:nvPr/>
        </p:nvPicPr>
        <p:blipFill>
          <a:blip r:embed="rId3"/>
          <a:stretch>
            <a:fillRect/>
          </a:stretch>
        </p:blipFill>
        <p:spPr>
          <a:xfrm>
            <a:off x="4408606" y="4345910"/>
            <a:ext cx="3344626" cy="28039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2"/>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42E9D1-AF20-4B53-9DDF-AA67E5662876}"/>
              </a:ext>
            </a:extLst>
          </p:cNvPr>
          <p:cNvGrpSpPr/>
          <p:nvPr/>
        </p:nvGrpSpPr>
        <p:grpSpPr>
          <a:xfrm>
            <a:off x="228957" y="37313"/>
            <a:ext cx="11490385" cy="6957914"/>
            <a:chOff x="362307" y="132563"/>
            <a:chExt cx="11490385" cy="6957914"/>
          </a:xfrm>
        </p:grpSpPr>
        <p:sp>
          <p:nvSpPr>
            <p:cNvPr id="8" name="TextBox 7">
              <a:extLst>
                <a:ext uri="{FF2B5EF4-FFF2-40B4-BE49-F238E27FC236}">
                  <a16:creationId xmlns:a16="http://schemas.microsoft.com/office/drawing/2014/main" id="{4D24ADA3-65A8-B4E8-8755-9B170D05EBB3}"/>
                </a:ext>
              </a:extLst>
            </p:cNvPr>
            <p:cNvSpPr txBox="1"/>
            <p:nvPr/>
          </p:nvSpPr>
          <p:spPr>
            <a:xfrm>
              <a:off x="575846" y="534836"/>
              <a:ext cx="11276846" cy="65556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buổi, trời nổi bão lớn. Mưa tạt rát mặt. Cả gia đình cò run rẩy,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Bua Kham gọi ông. Ông bắc thang, đem đặt lũ cò con vào chiếc tổ cũ. Mùa sinh nở năm sau, vợ chồng cò rủ thêm ba bốn chục cặp cò bạn cùng đến. Chúng rủ cả những đôi cò lửa đỏ như ánh chớp và những đôi vạc xám như bóng chiều. Khắp vùng, không đâu vui bằng vườn nhà ông cháu Bua Kham.</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a:t>
              </a:r>
              <a:r>
                <a:rPr lang="en-US" altLang="en-US" sz="2100" i="1">
                  <a:solidFill>
                    <a:srgbClr val="000000"/>
                  </a:solidFill>
                </a:rPr>
                <a:t>Theo </a:t>
              </a:r>
              <a:r>
                <a:rPr lang="en-US" altLang="en-US" sz="2100">
                  <a:solidFill>
                    <a:srgbClr val="000000"/>
                  </a:solidFill>
                </a:rPr>
                <a:t>Vũ Hùng)</a:t>
              </a:r>
            </a:p>
          </p:txBody>
        </p:sp>
        <p:sp>
          <p:nvSpPr>
            <p:cNvPr id="9" name="TextBox 8">
              <a:extLst>
                <a:ext uri="{FF2B5EF4-FFF2-40B4-BE49-F238E27FC236}">
                  <a16:creationId xmlns:a16="http://schemas.microsoft.com/office/drawing/2014/main" id="{E4CC38AE-19E7-1E98-7072-6603BB316F4E}"/>
                </a:ext>
              </a:extLst>
            </p:cNvPr>
            <p:cNvSpPr txBox="1"/>
            <p:nvPr/>
          </p:nvSpPr>
          <p:spPr>
            <a:xfrm>
              <a:off x="362307" y="132563"/>
              <a:ext cx="11490385"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KHÓM TRE ĐẦU NGÕ</a:t>
              </a:r>
            </a:p>
          </p:txBody>
        </p:sp>
      </p:grpSp>
    </p:spTree>
    <p:extLst>
      <p:ext uri="{BB962C8B-B14F-4D97-AF65-F5344CB8AC3E}">
        <p14:creationId xmlns:p14="http://schemas.microsoft.com/office/powerpoint/2010/main" val="405765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272479" y="55178"/>
            <a:ext cx="2205781" cy="399409"/>
            <a:chOff x="752815" y="767254"/>
            <a:chExt cx="2205781" cy="584775"/>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05655"/>
              <a:ext cx="1957309" cy="484133"/>
            </a:xfrm>
            <a:prstGeom prst="rect">
              <a:avLst/>
            </a:prstGeom>
            <a:noFill/>
          </p:spPr>
          <p:txBody>
            <a:bodyPr wrap="square" rtlCol="0">
              <a:spAutoFit/>
            </a:bodyPr>
            <a:lstStyle/>
            <a:p>
              <a:pPr algn="ctr"/>
              <a:r>
                <a:rPr lang="en-US" sz="2000" b="1"/>
                <a:t>Đọc nối tiếp</a:t>
              </a:r>
            </a:p>
          </p:txBody>
        </p:sp>
      </p:grpSp>
      <p:grpSp>
        <p:nvGrpSpPr>
          <p:cNvPr id="5" name="Group 4">
            <a:extLst>
              <a:ext uri="{FF2B5EF4-FFF2-40B4-BE49-F238E27FC236}">
                <a16:creationId xmlns:a16="http://schemas.microsoft.com/office/drawing/2014/main" id="{BD884A05-CA3B-D9DE-E802-FBCE26F768F5}"/>
              </a:ext>
            </a:extLst>
          </p:cNvPr>
          <p:cNvGrpSpPr/>
          <p:nvPr/>
        </p:nvGrpSpPr>
        <p:grpSpPr>
          <a:xfrm>
            <a:off x="228957" y="37313"/>
            <a:ext cx="11490385" cy="6957914"/>
            <a:chOff x="362307" y="132563"/>
            <a:chExt cx="11490385" cy="6957914"/>
          </a:xfrm>
        </p:grpSpPr>
        <p:sp>
          <p:nvSpPr>
            <p:cNvPr id="6" name="TextBox 5">
              <a:extLst>
                <a:ext uri="{FF2B5EF4-FFF2-40B4-BE49-F238E27FC236}">
                  <a16:creationId xmlns:a16="http://schemas.microsoft.com/office/drawing/2014/main" id="{E6D7926C-F804-5A94-F7EE-CBB247593513}"/>
                </a:ext>
              </a:extLst>
            </p:cNvPr>
            <p:cNvSpPr txBox="1"/>
            <p:nvPr/>
          </p:nvSpPr>
          <p:spPr>
            <a:xfrm>
              <a:off x="575846" y="534836"/>
              <a:ext cx="11276846" cy="65556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7030A0"/>
                  </a:solidFill>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C00000"/>
                  </a:solidFill>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 </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buổi, trời nổi bão lớn. Mưa tạt rát mặt. Cả gia đình cò run rẩy,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70C0"/>
                  </a:solidFill>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B050"/>
                  </a:solidFill>
                </a:rPr>
                <a:t>Bua Kham gọi ông. Ông bắc thang, đem đặt lũ cò con vào chiếc tổ cũ. Mùa sinh nở năm sau, vợ chồng cò rủ thêm ba bốn chục cặp cò bạn cùng đến. Chúng rủ cả những đôi cò lửa đỏ như ánh chớp và những đôi vạc xám như bóng chiều. Khắp vùng, không đâu vui bằng vườn nhà ông cháu Bua Kham.</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a:t>
              </a:r>
              <a:r>
                <a:rPr lang="en-US" altLang="en-US" sz="2100" i="1">
                  <a:solidFill>
                    <a:srgbClr val="000000"/>
                  </a:solidFill>
                </a:rPr>
                <a:t>Theo </a:t>
              </a:r>
              <a:r>
                <a:rPr lang="en-US" altLang="en-US" sz="2100">
                  <a:solidFill>
                    <a:srgbClr val="000000"/>
                  </a:solidFill>
                </a:rPr>
                <a:t>Vũ Hùng)</a:t>
              </a:r>
            </a:p>
          </p:txBody>
        </p:sp>
        <p:sp>
          <p:nvSpPr>
            <p:cNvPr id="7" name="TextBox 6">
              <a:extLst>
                <a:ext uri="{FF2B5EF4-FFF2-40B4-BE49-F238E27FC236}">
                  <a16:creationId xmlns:a16="http://schemas.microsoft.com/office/drawing/2014/main" id="{B428A0BA-2BD3-888C-C286-01DDA124FBB2}"/>
                </a:ext>
              </a:extLst>
            </p:cNvPr>
            <p:cNvSpPr txBox="1"/>
            <p:nvPr/>
          </p:nvSpPr>
          <p:spPr>
            <a:xfrm>
              <a:off x="362307" y="132563"/>
              <a:ext cx="11490385"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KHÓM TRE ĐẦU NGÕ</a:t>
              </a:r>
            </a:p>
          </p:txBody>
        </p:sp>
      </p:grpSp>
    </p:spTree>
    <p:extLst>
      <p:ext uri="{BB962C8B-B14F-4D97-AF65-F5344CB8AC3E}">
        <p14:creationId xmlns:p14="http://schemas.microsoft.com/office/powerpoint/2010/main" val="214983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3360462" y="1040503"/>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2"/>
          <a:stretch>
            <a:fillRect/>
          </a:stretch>
        </p:blipFill>
        <p:spPr>
          <a:xfrm>
            <a:off x="5906125" y="2529698"/>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51758" y="85642"/>
            <a:ext cx="2695639" cy="498612"/>
            <a:chOff x="752815" y="838844"/>
            <a:chExt cx="2205781" cy="730018"/>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83884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60976"/>
              <a:ext cx="1957309" cy="707886"/>
            </a:xfrm>
            <a:prstGeom prst="rect">
              <a:avLst/>
            </a:prstGeom>
            <a:noFill/>
          </p:spPr>
          <p:txBody>
            <a:bodyPr wrap="square" rtlCol="0">
              <a:spAutoFit/>
            </a:bodyPr>
            <a:lstStyle/>
            <a:p>
              <a:pPr algn="ctr"/>
              <a:r>
                <a:rPr lang="en-US" sz="2000" b="1"/>
                <a:t>Đọc lại toàn bài</a:t>
              </a:r>
            </a:p>
          </p:txBody>
        </p:sp>
      </p:grpSp>
      <p:grpSp>
        <p:nvGrpSpPr>
          <p:cNvPr id="5" name="Group 4">
            <a:extLst>
              <a:ext uri="{FF2B5EF4-FFF2-40B4-BE49-F238E27FC236}">
                <a16:creationId xmlns:a16="http://schemas.microsoft.com/office/drawing/2014/main" id="{96850379-5C16-BD93-E8DE-A6E277117C2E}"/>
              </a:ext>
            </a:extLst>
          </p:cNvPr>
          <p:cNvGrpSpPr/>
          <p:nvPr/>
        </p:nvGrpSpPr>
        <p:grpSpPr>
          <a:xfrm>
            <a:off x="228957" y="37313"/>
            <a:ext cx="11490385" cy="6957914"/>
            <a:chOff x="362307" y="132563"/>
            <a:chExt cx="11490385" cy="6957914"/>
          </a:xfrm>
        </p:grpSpPr>
        <p:sp>
          <p:nvSpPr>
            <p:cNvPr id="6" name="TextBox 5">
              <a:extLst>
                <a:ext uri="{FF2B5EF4-FFF2-40B4-BE49-F238E27FC236}">
                  <a16:creationId xmlns:a16="http://schemas.microsoft.com/office/drawing/2014/main" id="{5E3CAA20-4BDD-AFE6-9420-C10D4D7965BC}"/>
                </a:ext>
              </a:extLst>
            </p:cNvPr>
            <p:cNvSpPr txBox="1"/>
            <p:nvPr/>
          </p:nvSpPr>
          <p:spPr>
            <a:xfrm>
              <a:off x="575846" y="534836"/>
              <a:ext cx="11276846" cy="655564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 </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Một buổi, trời nổi bão lớn. Mưa tạt rát mặt. Cả gia đình cò run rẩy,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marL="0" marR="0" lvl="0" indent="457200" algn="just"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Bua Kham gọi ông. Ông bắc thang, đem đặt lũ cò con vào chiếc tổ cũ. Mùa sinh nở năm sau, vợ chồng cò rủ thêm ba bốn chục cặp cò bạn cùng đến. Chúng rủ cả những đôi cò lửa đỏ như ánh chớp và những đôi vạc xám như bóng chiều. Khắp vùng, không đâu vui bằng vườn nhà ông cháu Bua Kham.</a:t>
              </a:r>
            </a:p>
            <a:p>
              <a:pPr marL="0" marR="0" lvl="0" indent="457200" algn="r" defTabSz="914400" rtl="0" eaLnBrk="0" fontAlgn="base" latinLnBrk="0" hangingPunct="0">
                <a:lnSpc>
                  <a:spcPct val="100000"/>
                </a:lnSpc>
                <a:spcBef>
                  <a:spcPct val="0"/>
                </a:spcBef>
                <a:spcAft>
                  <a:spcPct val="0"/>
                </a:spcAft>
                <a:buClrTx/>
                <a:buSzTx/>
                <a:buFontTx/>
                <a:buNone/>
                <a:tabLst/>
              </a:pPr>
              <a:r>
                <a:rPr lang="en-US" altLang="en-US" sz="2100">
                  <a:solidFill>
                    <a:srgbClr val="000000"/>
                  </a:solidFill>
                </a:rPr>
                <a:t>(</a:t>
              </a:r>
              <a:r>
                <a:rPr lang="en-US" altLang="en-US" sz="2100" i="1">
                  <a:solidFill>
                    <a:srgbClr val="000000"/>
                  </a:solidFill>
                </a:rPr>
                <a:t>Theo </a:t>
              </a:r>
              <a:r>
                <a:rPr lang="en-US" altLang="en-US" sz="2100">
                  <a:solidFill>
                    <a:srgbClr val="000000"/>
                  </a:solidFill>
                </a:rPr>
                <a:t>Vũ Hùng)</a:t>
              </a:r>
            </a:p>
          </p:txBody>
        </p:sp>
        <p:sp>
          <p:nvSpPr>
            <p:cNvPr id="7" name="TextBox 6">
              <a:extLst>
                <a:ext uri="{FF2B5EF4-FFF2-40B4-BE49-F238E27FC236}">
                  <a16:creationId xmlns:a16="http://schemas.microsoft.com/office/drawing/2014/main" id="{832CFFAB-3E65-820A-9891-D5F47A72A6BF}"/>
                </a:ext>
              </a:extLst>
            </p:cNvPr>
            <p:cNvSpPr txBox="1"/>
            <p:nvPr/>
          </p:nvSpPr>
          <p:spPr>
            <a:xfrm>
              <a:off x="362307" y="132563"/>
              <a:ext cx="11490385"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KHÓM TRE ĐẦU NGÕ</a:t>
              </a:r>
            </a:p>
          </p:txBody>
        </p:sp>
      </p:grpSp>
    </p:spTree>
    <p:extLst>
      <p:ext uri="{BB962C8B-B14F-4D97-AF65-F5344CB8AC3E}">
        <p14:creationId xmlns:p14="http://schemas.microsoft.com/office/powerpoint/2010/main" val="41502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55687" y="2004645"/>
            <a:ext cx="11050463" cy="4219691"/>
          </a:xfrm>
          <a:custGeom>
            <a:avLst/>
            <a:gdLst>
              <a:gd name="connsiteX0" fmla="*/ 0 w 11050463"/>
              <a:gd name="connsiteY0" fmla="*/ 703296 h 4219691"/>
              <a:gd name="connsiteX1" fmla="*/ 703296 w 11050463"/>
              <a:gd name="connsiteY1" fmla="*/ 0 h 4219691"/>
              <a:gd name="connsiteX2" fmla="*/ 1585021 w 11050463"/>
              <a:gd name="connsiteY2" fmla="*/ 0 h 4219691"/>
              <a:gd name="connsiteX3" fmla="*/ 2466747 w 11050463"/>
              <a:gd name="connsiteY3" fmla="*/ 0 h 4219691"/>
              <a:gd name="connsiteX4" fmla="*/ 3155595 w 11050463"/>
              <a:gd name="connsiteY4" fmla="*/ 0 h 4219691"/>
              <a:gd name="connsiteX5" fmla="*/ 3748004 w 11050463"/>
              <a:gd name="connsiteY5" fmla="*/ 0 h 4219691"/>
              <a:gd name="connsiteX6" fmla="*/ 4147536 w 11050463"/>
              <a:gd name="connsiteY6" fmla="*/ 0 h 4219691"/>
              <a:gd name="connsiteX7" fmla="*/ 4739945 w 11050463"/>
              <a:gd name="connsiteY7" fmla="*/ 0 h 4219691"/>
              <a:gd name="connsiteX8" fmla="*/ 5139477 w 11050463"/>
              <a:gd name="connsiteY8" fmla="*/ 0 h 4219691"/>
              <a:gd name="connsiteX9" fmla="*/ 6021202 w 11050463"/>
              <a:gd name="connsiteY9" fmla="*/ 0 h 4219691"/>
              <a:gd name="connsiteX10" fmla="*/ 6902927 w 11050463"/>
              <a:gd name="connsiteY10" fmla="*/ 0 h 4219691"/>
              <a:gd name="connsiteX11" fmla="*/ 7591775 w 11050463"/>
              <a:gd name="connsiteY11" fmla="*/ 0 h 4219691"/>
              <a:gd name="connsiteX12" fmla="*/ 8473501 w 11050463"/>
              <a:gd name="connsiteY12" fmla="*/ 0 h 4219691"/>
              <a:gd name="connsiteX13" fmla="*/ 9258787 w 11050463"/>
              <a:gd name="connsiteY13" fmla="*/ 0 h 4219691"/>
              <a:gd name="connsiteX14" fmla="*/ 9754758 w 11050463"/>
              <a:gd name="connsiteY14" fmla="*/ 0 h 4219691"/>
              <a:gd name="connsiteX15" fmla="*/ 10347167 w 11050463"/>
              <a:gd name="connsiteY15" fmla="*/ 0 h 4219691"/>
              <a:gd name="connsiteX16" fmla="*/ 11050463 w 11050463"/>
              <a:gd name="connsiteY16" fmla="*/ 703296 h 4219691"/>
              <a:gd name="connsiteX17" fmla="*/ 11050463 w 11050463"/>
              <a:gd name="connsiteY17" fmla="*/ 1294047 h 4219691"/>
              <a:gd name="connsiteX18" fmla="*/ 11050463 w 11050463"/>
              <a:gd name="connsiteY18" fmla="*/ 1856667 h 4219691"/>
              <a:gd name="connsiteX19" fmla="*/ 11050463 w 11050463"/>
              <a:gd name="connsiteY19" fmla="*/ 2475548 h 4219691"/>
              <a:gd name="connsiteX20" fmla="*/ 11050463 w 11050463"/>
              <a:gd name="connsiteY20" fmla="*/ 2953775 h 4219691"/>
              <a:gd name="connsiteX21" fmla="*/ 11050463 w 11050463"/>
              <a:gd name="connsiteY21" fmla="*/ 3516395 h 4219691"/>
              <a:gd name="connsiteX22" fmla="*/ 10347167 w 11050463"/>
              <a:gd name="connsiteY22" fmla="*/ 4219691 h 4219691"/>
              <a:gd name="connsiteX23" fmla="*/ 9658319 w 11050463"/>
              <a:gd name="connsiteY23" fmla="*/ 4219691 h 4219691"/>
              <a:gd name="connsiteX24" fmla="*/ 9065910 w 11050463"/>
              <a:gd name="connsiteY24" fmla="*/ 4219691 h 4219691"/>
              <a:gd name="connsiteX25" fmla="*/ 8184185 w 11050463"/>
              <a:gd name="connsiteY25" fmla="*/ 4219691 h 4219691"/>
              <a:gd name="connsiteX26" fmla="*/ 7591775 w 11050463"/>
              <a:gd name="connsiteY26" fmla="*/ 4219691 h 4219691"/>
              <a:gd name="connsiteX27" fmla="*/ 6710050 w 11050463"/>
              <a:gd name="connsiteY27" fmla="*/ 4219691 h 4219691"/>
              <a:gd name="connsiteX28" fmla="*/ 6021202 w 11050463"/>
              <a:gd name="connsiteY28" fmla="*/ 4219691 h 4219691"/>
              <a:gd name="connsiteX29" fmla="*/ 5235915 w 11050463"/>
              <a:gd name="connsiteY29" fmla="*/ 4219691 h 4219691"/>
              <a:gd name="connsiteX30" fmla="*/ 4547067 w 11050463"/>
              <a:gd name="connsiteY30" fmla="*/ 4219691 h 4219691"/>
              <a:gd name="connsiteX31" fmla="*/ 3665342 w 11050463"/>
              <a:gd name="connsiteY31" fmla="*/ 4219691 h 4219691"/>
              <a:gd name="connsiteX32" fmla="*/ 2880055 w 11050463"/>
              <a:gd name="connsiteY32" fmla="*/ 4219691 h 4219691"/>
              <a:gd name="connsiteX33" fmla="*/ 2094769 w 11050463"/>
              <a:gd name="connsiteY33" fmla="*/ 4219691 h 4219691"/>
              <a:gd name="connsiteX34" fmla="*/ 1405921 w 11050463"/>
              <a:gd name="connsiteY34" fmla="*/ 4219691 h 4219691"/>
              <a:gd name="connsiteX35" fmla="*/ 703296 w 11050463"/>
              <a:gd name="connsiteY35" fmla="*/ 4219691 h 4219691"/>
              <a:gd name="connsiteX36" fmla="*/ 0 w 11050463"/>
              <a:gd name="connsiteY36" fmla="*/ 3516395 h 4219691"/>
              <a:gd name="connsiteX37" fmla="*/ 0 w 11050463"/>
              <a:gd name="connsiteY37" fmla="*/ 3038168 h 4219691"/>
              <a:gd name="connsiteX38" fmla="*/ 0 w 11050463"/>
              <a:gd name="connsiteY38" fmla="*/ 2447417 h 4219691"/>
              <a:gd name="connsiteX39" fmla="*/ 0 w 11050463"/>
              <a:gd name="connsiteY39" fmla="*/ 1856667 h 4219691"/>
              <a:gd name="connsiteX40" fmla="*/ 0 w 11050463"/>
              <a:gd name="connsiteY40" fmla="*/ 1237785 h 4219691"/>
              <a:gd name="connsiteX41" fmla="*/ 0 w 11050463"/>
              <a:gd name="connsiteY41" fmla="*/ 703296 h 421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219691" fill="none" extrusionOk="0">
                <a:moveTo>
                  <a:pt x="0" y="703296"/>
                </a:moveTo>
                <a:cubicBezTo>
                  <a:pt x="-24795" y="301073"/>
                  <a:pt x="254186" y="-2496"/>
                  <a:pt x="703296" y="0"/>
                </a:cubicBezTo>
                <a:cubicBezTo>
                  <a:pt x="1127907" y="-24194"/>
                  <a:pt x="1239650" y="-11247"/>
                  <a:pt x="1585021" y="0"/>
                </a:cubicBezTo>
                <a:cubicBezTo>
                  <a:pt x="1930393" y="11247"/>
                  <a:pt x="2217920" y="24256"/>
                  <a:pt x="2466747" y="0"/>
                </a:cubicBezTo>
                <a:cubicBezTo>
                  <a:pt x="2715574" y="-24256"/>
                  <a:pt x="2883507" y="27586"/>
                  <a:pt x="3155595" y="0"/>
                </a:cubicBezTo>
                <a:cubicBezTo>
                  <a:pt x="3427683" y="-27586"/>
                  <a:pt x="3501081" y="-8107"/>
                  <a:pt x="3748004" y="0"/>
                </a:cubicBezTo>
                <a:cubicBezTo>
                  <a:pt x="3994927" y="8107"/>
                  <a:pt x="3988446" y="-7697"/>
                  <a:pt x="4147536" y="0"/>
                </a:cubicBezTo>
                <a:cubicBezTo>
                  <a:pt x="4306626" y="7697"/>
                  <a:pt x="4500091" y="-28603"/>
                  <a:pt x="4739945" y="0"/>
                </a:cubicBezTo>
                <a:cubicBezTo>
                  <a:pt x="4979799" y="28603"/>
                  <a:pt x="5043060" y="1540"/>
                  <a:pt x="5139477" y="0"/>
                </a:cubicBezTo>
                <a:cubicBezTo>
                  <a:pt x="5235894" y="-1540"/>
                  <a:pt x="5821278" y="4971"/>
                  <a:pt x="6021202" y="0"/>
                </a:cubicBezTo>
                <a:cubicBezTo>
                  <a:pt x="6221126" y="-4971"/>
                  <a:pt x="6700957" y="28251"/>
                  <a:pt x="6902927" y="0"/>
                </a:cubicBezTo>
                <a:cubicBezTo>
                  <a:pt x="7104897" y="-28251"/>
                  <a:pt x="7274810" y="-19544"/>
                  <a:pt x="7591775" y="0"/>
                </a:cubicBezTo>
                <a:cubicBezTo>
                  <a:pt x="7908740" y="19544"/>
                  <a:pt x="8106506" y="41703"/>
                  <a:pt x="8473501" y="0"/>
                </a:cubicBezTo>
                <a:cubicBezTo>
                  <a:pt x="8840496" y="-41703"/>
                  <a:pt x="9058762" y="32865"/>
                  <a:pt x="9258787" y="0"/>
                </a:cubicBezTo>
                <a:cubicBezTo>
                  <a:pt x="9458812" y="-32865"/>
                  <a:pt x="9626857" y="20856"/>
                  <a:pt x="9754758" y="0"/>
                </a:cubicBezTo>
                <a:cubicBezTo>
                  <a:pt x="9882659" y="-20856"/>
                  <a:pt x="10053712" y="23370"/>
                  <a:pt x="10347167" y="0"/>
                </a:cubicBezTo>
                <a:cubicBezTo>
                  <a:pt x="10757969" y="-62848"/>
                  <a:pt x="10998923" y="338252"/>
                  <a:pt x="11050463" y="703296"/>
                </a:cubicBezTo>
                <a:cubicBezTo>
                  <a:pt x="11023030" y="928625"/>
                  <a:pt x="11077602" y="1049180"/>
                  <a:pt x="11050463" y="1294047"/>
                </a:cubicBezTo>
                <a:cubicBezTo>
                  <a:pt x="11023324" y="1538914"/>
                  <a:pt x="11038241" y="1711716"/>
                  <a:pt x="11050463" y="1856667"/>
                </a:cubicBezTo>
                <a:cubicBezTo>
                  <a:pt x="11062685" y="2001618"/>
                  <a:pt x="11025028" y="2240238"/>
                  <a:pt x="11050463" y="2475548"/>
                </a:cubicBezTo>
                <a:cubicBezTo>
                  <a:pt x="11075898" y="2710858"/>
                  <a:pt x="11049046" y="2752679"/>
                  <a:pt x="11050463" y="2953775"/>
                </a:cubicBezTo>
                <a:cubicBezTo>
                  <a:pt x="11051880" y="3154871"/>
                  <a:pt x="11056754" y="3289041"/>
                  <a:pt x="11050463" y="3516395"/>
                </a:cubicBezTo>
                <a:cubicBezTo>
                  <a:pt x="11052883" y="3879746"/>
                  <a:pt x="10761332" y="4231038"/>
                  <a:pt x="10347167" y="4219691"/>
                </a:cubicBezTo>
                <a:cubicBezTo>
                  <a:pt x="10149109" y="4186744"/>
                  <a:pt x="9814008" y="4216236"/>
                  <a:pt x="9658319" y="4219691"/>
                </a:cubicBezTo>
                <a:cubicBezTo>
                  <a:pt x="9502630" y="4223146"/>
                  <a:pt x="9234242" y="4234186"/>
                  <a:pt x="9065910" y="4219691"/>
                </a:cubicBezTo>
                <a:cubicBezTo>
                  <a:pt x="8897578" y="4205196"/>
                  <a:pt x="8451204" y="4227817"/>
                  <a:pt x="8184185" y="4219691"/>
                </a:cubicBezTo>
                <a:cubicBezTo>
                  <a:pt x="7917167" y="4211565"/>
                  <a:pt x="7859592" y="4202432"/>
                  <a:pt x="7591775" y="4219691"/>
                </a:cubicBezTo>
                <a:cubicBezTo>
                  <a:pt x="7323958" y="4236951"/>
                  <a:pt x="7051612" y="4261358"/>
                  <a:pt x="6710050" y="4219691"/>
                </a:cubicBezTo>
                <a:cubicBezTo>
                  <a:pt x="6368488" y="4178024"/>
                  <a:pt x="6361643" y="4221818"/>
                  <a:pt x="6021202" y="4219691"/>
                </a:cubicBezTo>
                <a:cubicBezTo>
                  <a:pt x="5680761" y="4217564"/>
                  <a:pt x="5605720" y="4212088"/>
                  <a:pt x="5235915" y="4219691"/>
                </a:cubicBezTo>
                <a:cubicBezTo>
                  <a:pt x="4866110" y="4227294"/>
                  <a:pt x="4727885" y="4209793"/>
                  <a:pt x="4547067" y="4219691"/>
                </a:cubicBezTo>
                <a:cubicBezTo>
                  <a:pt x="4366249" y="4229589"/>
                  <a:pt x="3885390" y="4226074"/>
                  <a:pt x="3665342" y="4219691"/>
                </a:cubicBezTo>
                <a:cubicBezTo>
                  <a:pt x="3445294" y="4213308"/>
                  <a:pt x="3224055" y="4240135"/>
                  <a:pt x="2880055" y="4219691"/>
                </a:cubicBezTo>
                <a:cubicBezTo>
                  <a:pt x="2536055" y="4199247"/>
                  <a:pt x="2464653" y="4208623"/>
                  <a:pt x="2094769" y="4219691"/>
                </a:cubicBezTo>
                <a:cubicBezTo>
                  <a:pt x="1724885" y="4230759"/>
                  <a:pt x="1704085" y="4248461"/>
                  <a:pt x="1405921" y="4219691"/>
                </a:cubicBezTo>
                <a:cubicBezTo>
                  <a:pt x="1107757" y="4190921"/>
                  <a:pt x="1050072" y="4249980"/>
                  <a:pt x="703296" y="4219691"/>
                </a:cubicBezTo>
                <a:cubicBezTo>
                  <a:pt x="308299" y="4185509"/>
                  <a:pt x="57937" y="3922768"/>
                  <a:pt x="0" y="3516395"/>
                </a:cubicBezTo>
                <a:cubicBezTo>
                  <a:pt x="20602" y="3284861"/>
                  <a:pt x="-17773" y="3220788"/>
                  <a:pt x="0" y="3038168"/>
                </a:cubicBezTo>
                <a:cubicBezTo>
                  <a:pt x="17773" y="2855548"/>
                  <a:pt x="-16750" y="2630859"/>
                  <a:pt x="0" y="2447417"/>
                </a:cubicBezTo>
                <a:cubicBezTo>
                  <a:pt x="16750" y="2263975"/>
                  <a:pt x="-11698" y="1983041"/>
                  <a:pt x="0" y="1856667"/>
                </a:cubicBezTo>
                <a:cubicBezTo>
                  <a:pt x="11698" y="1730293"/>
                  <a:pt x="12797" y="1523920"/>
                  <a:pt x="0" y="1237785"/>
                </a:cubicBezTo>
                <a:cubicBezTo>
                  <a:pt x="-12797" y="951650"/>
                  <a:pt x="-17920" y="954880"/>
                  <a:pt x="0" y="703296"/>
                </a:cubicBezTo>
                <a:close/>
              </a:path>
              <a:path w="11050463" h="4219691" stroke="0" extrusionOk="0">
                <a:moveTo>
                  <a:pt x="0" y="703296"/>
                </a:moveTo>
                <a:cubicBezTo>
                  <a:pt x="-15009" y="304758"/>
                  <a:pt x="298688" y="-2642"/>
                  <a:pt x="703296" y="0"/>
                </a:cubicBezTo>
                <a:cubicBezTo>
                  <a:pt x="1008676" y="-19227"/>
                  <a:pt x="1378294" y="34153"/>
                  <a:pt x="1585021" y="0"/>
                </a:cubicBezTo>
                <a:cubicBezTo>
                  <a:pt x="1791748" y="-34153"/>
                  <a:pt x="2029754" y="-4579"/>
                  <a:pt x="2370308" y="0"/>
                </a:cubicBezTo>
                <a:cubicBezTo>
                  <a:pt x="2710862" y="4579"/>
                  <a:pt x="2801239" y="13669"/>
                  <a:pt x="3155595" y="0"/>
                </a:cubicBezTo>
                <a:cubicBezTo>
                  <a:pt x="3509951" y="-13669"/>
                  <a:pt x="3706447" y="31441"/>
                  <a:pt x="4037320" y="0"/>
                </a:cubicBezTo>
                <a:cubicBezTo>
                  <a:pt x="4368194" y="-31441"/>
                  <a:pt x="4448929" y="7863"/>
                  <a:pt x="4726168" y="0"/>
                </a:cubicBezTo>
                <a:cubicBezTo>
                  <a:pt x="5003407" y="-7863"/>
                  <a:pt x="4992033" y="-1000"/>
                  <a:pt x="5222138" y="0"/>
                </a:cubicBezTo>
                <a:cubicBezTo>
                  <a:pt x="5452243" y="1000"/>
                  <a:pt x="5619392" y="-11170"/>
                  <a:pt x="5814548" y="0"/>
                </a:cubicBezTo>
                <a:cubicBezTo>
                  <a:pt x="6009704" y="11170"/>
                  <a:pt x="6197974" y="-3814"/>
                  <a:pt x="6406957" y="0"/>
                </a:cubicBezTo>
                <a:cubicBezTo>
                  <a:pt x="6615940" y="3814"/>
                  <a:pt x="6647602" y="13759"/>
                  <a:pt x="6806489" y="0"/>
                </a:cubicBezTo>
                <a:cubicBezTo>
                  <a:pt x="6965376" y="-13759"/>
                  <a:pt x="7289901" y="2424"/>
                  <a:pt x="7591775" y="0"/>
                </a:cubicBezTo>
                <a:cubicBezTo>
                  <a:pt x="7893649" y="-2424"/>
                  <a:pt x="8009934" y="-24049"/>
                  <a:pt x="8184185" y="0"/>
                </a:cubicBezTo>
                <a:cubicBezTo>
                  <a:pt x="8358436" y="24049"/>
                  <a:pt x="8519036" y="-698"/>
                  <a:pt x="8776594" y="0"/>
                </a:cubicBezTo>
                <a:cubicBezTo>
                  <a:pt x="9034152" y="698"/>
                  <a:pt x="9186241" y="-4966"/>
                  <a:pt x="9369003" y="0"/>
                </a:cubicBezTo>
                <a:cubicBezTo>
                  <a:pt x="9551765" y="4966"/>
                  <a:pt x="10151382" y="-37500"/>
                  <a:pt x="10347167" y="0"/>
                </a:cubicBezTo>
                <a:cubicBezTo>
                  <a:pt x="10777257" y="43765"/>
                  <a:pt x="11033392" y="321930"/>
                  <a:pt x="11050463" y="703296"/>
                </a:cubicBezTo>
                <a:cubicBezTo>
                  <a:pt x="11060077" y="807279"/>
                  <a:pt x="11069127" y="1042184"/>
                  <a:pt x="11050463" y="1181523"/>
                </a:cubicBezTo>
                <a:cubicBezTo>
                  <a:pt x="11031799" y="1320862"/>
                  <a:pt x="11055983" y="1606111"/>
                  <a:pt x="11050463" y="1800405"/>
                </a:cubicBezTo>
                <a:cubicBezTo>
                  <a:pt x="11044943" y="1994699"/>
                  <a:pt x="11073161" y="2170348"/>
                  <a:pt x="11050463" y="2334893"/>
                </a:cubicBezTo>
                <a:cubicBezTo>
                  <a:pt x="11027765" y="2499438"/>
                  <a:pt x="11041686" y="2708329"/>
                  <a:pt x="11050463" y="2897513"/>
                </a:cubicBezTo>
                <a:cubicBezTo>
                  <a:pt x="11059240" y="3086697"/>
                  <a:pt x="11066375" y="3353287"/>
                  <a:pt x="11050463" y="3516395"/>
                </a:cubicBezTo>
                <a:cubicBezTo>
                  <a:pt x="11086049" y="3948471"/>
                  <a:pt x="10745594" y="4152239"/>
                  <a:pt x="10347167" y="4219691"/>
                </a:cubicBezTo>
                <a:cubicBezTo>
                  <a:pt x="9960321" y="4221172"/>
                  <a:pt x="9947889" y="4184081"/>
                  <a:pt x="9561880" y="4219691"/>
                </a:cubicBezTo>
                <a:cubicBezTo>
                  <a:pt x="9175871" y="4255301"/>
                  <a:pt x="9046659" y="4181724"/>
                  <a:pt x="8776594" y="4219691"/>
                </a:cubicBezTo>
                <a:cubicBezTo>
                  <a:pt x="8506529" y="4257658"/>
                  <a:pt x="8231807" y="4246735"/>
                  <a:pt x="7991307" y="4219691"/>
                </a:cubicBezTo>
                <a:cubicBezTo>
                  <a:pt x="7750807" y="4192647"/>
                  <a:pt x="7681961" y="4208181"/>
                  <a:pt x="7398898" y="4219691"/>
                </a:cubicBezTo>
                <a:cubicBezTo>
                  <a:pt x="7115835" y="4231201"/>
                  <a:pt x="6936600" y="4253396"/>
                  <a:pt x="6613611" y="4219691"/>
                </a:cubicBezTo>
                <a:cubicBezTo>
                  <a:pt x="6290622" y="4185986"/>
                  <a:pt x="6377611" y="4216198"/>
                  <a:pt x="6214079" y="4219691"/>
                </a:cubicBezTo>
                <a:cubicBezTo>
                  <a:pt x="6050547" y="4223184"/>
                  <a:pt x="5861710" y="4200749"/>
                  <a:pt x="5718109" y="4219691"/>
                </a:cubicBezTo>
                <a:cubicBezTo>
                  <a:pt x="5574508" y="4238634"/>
                  <a:pt x="5402490" y="4202414"/>
                  <a:pt x="5222138" y="4219691"/>
                </a:cubicBezTo>
                <a:cubicBezTo>
                  <a:pt x="5041786" y="4236968"/>
                  <a:pt x="4883921" y="4220009"/>
                  <a:pt x="4726168" y="4219691"/>
                </a:cubicBezTo>
                <a:cubicBezTo>
                  <a:pt x="4568415" y="4219374"/>
                  <a:pt x="4225384" y="4195557"/>
                  <a:pt x="3844443" y="4219691"/>
                </a:cubicBezTo>
                <a:cubicBezTo>
                  <a:pt x="3463502" y="4243825"/>
                  <a:pt x="3588040" y="4215563"/>
                  <a:pt x="3444911" y="4219691"/>
                </a:cubicBezTo>
                <a:cubicBezTo>
                  <a:pt x="3301782" y="4223819"/>
                  <a:pt x="3134845" y="4192291"/>
                  <a:pt x="2852502" y="4219691"/>
                </a:cubicBezTo>
                <a:cubicBezTo>
                  <a:pt x="2570159" y="4247091"/>
                  <a:pt x="2539750" y="4225345"/>
                  <a:pt x="2452970" y="4219691"/>
                </a:cubicBezTo>
                <a:cubicBezTo>
                  <a:pt x="2366190" y="4214037"/>
                  <a:pt x="2237700" y="4203700"/>
                  <a:pt x="2053438" y="4219691"/>
                </a:cubicBezTo>
                <a:cubicBezTo>
                  <a:pt x="1869176" y="4235682"/>
                  <a:pt x="1823317" y="4211723"/>
                  <a:pt x="1653906" y="4219691"/>
                </a:cubicBezTo>
                <a:cubicBezTo>
                  <a:pt x="1484495" y="4227659"/>
                  <a:pt x="1070731" y="4208129"/>
                  <a:pt x="703296" y="4219691"/>
                </a:cubicBezTo>
                <a:cubicBezTo>
                  <a:pt x="328636" y="4288208"/>
                  <a:pt x="-61136" y="3950628"/>
                  <a:pt x="0" y="3516395"/>
                </a:cubicBezTo>
                <a:cubicBezTo>
                  <a:pt x="14499" y="3277694"/>
                  <a:pt x="22769" y="3181633"/>
                  <a:pt x="0" y="2897513"/>
                </a:cubicBezTo>
                <a:cubicBezTo>
                  <a:pt x="-22769" y="2613393"/>
                  <a:pt x="18669" y="2465039"/>
                  <a:pt x="0" y="2278631"/>
                </a:cubicBezTo>
                <a:cubicBezTo>
                  <a:pt x="-18669" y="2092223"/>
                  <a:pt x="-21312" y="1921809"/>
                  <a:pt x="0" y="1716012"/>
                </a:cubicBezTo>
                <a:cubicBezTo>
                  <a:pt x="21312" y="1510215"/>
                  <a:pt x="46760" y="1019772"/>
                  <a:pt x="0" y="703296"/>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C00000"/>
                </a:solidFill>
              </a:rPr>
              <a:t>    Đôi cò bay đến khóm tre nhà Bua Kham để làm tổ sinh con.</a:t>
            </a:r>
          </a:p>
          <a:p>
            <a:pPr algn="just"/>
            <a:r>
              <a:rPr lang="en-US" sz="4400">
                <a:solidFill>
                  <a:srgbClr val="C00000"/>
                </a:solidFill>
              </a:rPr>
              <a:t>    Chi tiết giúp em biết điều đó là: “Mấy hôm sau, trên cành tre đã thấy một tổ cò làm bằng cọng và lá tre khô.”</a:t>
            </a:r>
          </a:p>
        </p:txBody>
      </p:sp>
      <p:sp>
        <p:nvSpPr>
          <p:cNvPr id="3" name="TextBox 2">
            <a:extLst>
              <a:ext uri="{FF2B5EF4-FFF2-40B4-BE49-F238E27FC236}">
                <a16:creationId xmlns:a16="http://schemas.microsoft.com/office/drawing/2014/main" id="{05A1C31B-BA9F-2A91-B950-DFE74EB44AD1}"/>
              </a:ext>
            </a:extLst>
          </p:cNvPr>
          <p:cNvSpPr txBox="1"/>
          <p:nvPr/>
        </p:nvSpPr>
        <p:spPr>
          <a:xfrm>
            <a:off x="779253" y="633664"/>
            <a:ext cx="11035376" cy="1200329"/>
          </a:xfrm>
          <a:prstGeom prst="rect">
            <a:avLst/>
          </a:prstGeom>
          <a:noFill/>
        </p:spPr>
        <p:txBody>
          <a:bodyPr wrap="square">
            <a:spAutoFit/>
          </a:bodyPr>
          <a:lstStyle/>
          <a:p>
            <a:pPr algn="just"/>
            <a:r>
              <a:rPr lang="en-US" sz="3600" b="1"/>
              <a:t>1. Đôi cò bay đến khóm tre nhà Bua Kham để làm gì? Chi tiết nào giúp em biết điều đó?</a:t>
            </a:r>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714583" y="290537"/>
            <a:ext cx="10732670" cy="954107"/>
          </a:xfrm>
          <a:prstGeom prst="rect">
            <a:avLst/>
          </a:prstGeom>
          <a:noFill/>
        </p:spPr>
        <p:txBody>
          <a:bodyPr wrap="square">
            <a:spAutoFit/>
          </a:bodyPr>
          <a:lstStyle/>
          <a:p>
            <a:pPr algn="just"/>
            <a:r>
              <a:rPr lang="en-US" sz="2800" b="1"/>
              <a:t>2. </a:t>
            </a:r>
            <a:r>
              <a:rPr lang="vi-VN" sz="2800" b="1"/>
              <a:t>Hình ảnh những chú cò con được miêu tả như thế nào? Nêu cảm xúc của Bua Kham khi quan sát cò con đòi ăn.</a:t>
            </a:r>
            <a:endParaRPr lang="en-US" sz="2800" b="1"/>
          </a:p>
        </p:txBody>
      </p:sp>
      <p:sp>
        <p:nvSpPr>
          <p:cNvPr id="2" name="Rectangle: Rounded Corners 1">
            <a:extLst>
              <a:ext uri="{FF2B5EF4-FFF2-40B4-BE49-F238E27FC236}">
                <a16:creationId xmlns:a16="http://schemas.microsoft.com/office/drawing/2014/main" id="{46717EB7-25F7-11A6-FE22-5A5926198C4C}"/>
              </a:ext>
            </a:extLst>
          </p:cNvPr>
          <p:cNvSpPr/>
          <p:nvPr/>
        </p:nvSpPr>
        <p:spPr>
          <a:xfrm>
            <a:off x="555687" y="1565312"/>
            <a:ext cx="11050463" cy="4887443"/>
          </a:xfrm>
          <a:custGeom>
            <a:avLst/>
            <a:gdLst>
              <a:gd name="connsiteX0" fmla="*/ 0 w 11050463"/>
              <a:gd name="connsiteY0" fmla="*/ 814590 h 4887443"/>
              <a:gd name="connsiteX1" fmla="*/ 814590 w 11050463"/>
              <a:gd name="connsiteY1" fmla="*/ 0 h 4887443"/>
              <a:gd name="connsiteX2" fmla="*/ 1675964 w 11050463"/>
              <a:gd name="connsiteY2" fmla="*/ 0 h 4887443"/>
              <a:gd name="connsiteX3" fmla="*/ 2537339 w 11050463"/>
              <a:gd name="connsiteY3" fmla="*/ 0 h 4887443"/>
              <a:gd name="connsiteX4" fmla="*/ 3210288 w 11050463"/>
              <a:gd name="connsiteY4" fmla="*/ 0 h 4887443"/>
              <a:gd name="connsiteX5" fmla="*/ 3789024 w 11050463"/>
              <a:gd name="connsiteY5" fmla="*/ 0 h 4887443"/>
              <a:gd name="connsiteX6" fmla="*/ 4179334 w 11050463"/>
              <a:gd name="connsiteY6" fmla="*/ 0 h 4887443"/>
              <a:gd name="connsiteX7" fmla="*/ 4758070 w 11050463"/>
              <a:gd name="connsiteY7" fmla="*/ 0 h 4887443"/>
              <a:gd name="connsiteX8" fmla="*/ 5148380 w 11050463"/>
              <a:gd name="connsiteY8" fmla="*/ 0 h 4887443"/>
              <a:gd name="connsiteX9" fmla="*/ 6009755 w 11050463"/>
              <a:gd name="connsiteY9" fmla="*/ 0 h 4887443"/>
              <a:gd name="connsiteX10" fmla="*/ 6871129 w 11050463"/>
              <a:gd name="connsiteY10" fmla="*/ 0 h 4887443"/>
              <a:gd name="connsiteX11" fmla="*/ 7544078 w 11050463"/>
              <a:gd name="connsiteY11" fmla="*/ 0 h 4887443"/>
              <a:gd name="connsiteX12" fmla="*/ 8405452 w 11050463"/>
              <a:gd name="connsiteY12" fmla="*/ 0 h 4887443"/>
              <a:gd name="connsiteX13" fmla="*/ 9172614 w 11050463"/>
              <a:gd name="connsiteY13" fmla="*/ 0 h 4887443"/>
              <a:gd name="connsiteX14" fmla="*/ 9657137 w 11050463"/>
              <a:gd name="connsiteY14" fmla="*/ 0 h 4887443"/>
              <a:gd name="connsiteX15" fmla="*/ 10235873 w 11050463"/>
              <a:gd name="connsiteY15" fmla="*/ 0 h 4887443"/>
              <a:gd name="connsiteX16" fmla="*/ 11050463 w 11050463"/>
              <a:gd name="connsiteY16" fmla="*/ 814590 h 4887443"/>
              <a:gd name="connsiteX17" fmla="*/ 11050463 w 11050463"/>
              <a:gd name="connsiteY17" fmla="*/ 1498825 h 4887443"/>
              <a:gd name="connsiteX18" fmla="*/ 11050463 w 11050463"/>
              <a:gd name="connsiteY18" fmla="*/ 2150478 h 4887443"/>
              <a:gd name="connsiteX19" fmla="*/ 11050463 w 11050463"/>
              <a:gd name="connsiteY19" fmla="*/ 2867296 h 4887443"/>
              <a:gd name="connsiteX20" fmla="*/ 11050463 w 11050463"/>
              <a:gd name="connsiteY20" fmla="*/ 3421200 h 4887443"/>
              <a:gd name="connsiteX21" fmla="*/ 11050463 w 11050463"/>
              <a:gd name="connsiteY21" fmla="*/ 4072853 h 4887443"/>
              <a:gd name="connsiteX22" fmla="*/ 10235873 w 11050463"/>
              <a:gd name="connsiteY22" fmla="*/ 4887443 h 4887443"/>
              <a:gd name="connsiteX23" fmla="*/ 9562924 w 11050463"/>
              <a:gd name="connsiteY23" fmla="*/ 4887443 h 4887443"/>
              <a:gd name="connsiteX24" fmla="*/ 8984188 w 11050463"/>
              <a:gd name="connsiteY24" fmla="*/ 4887443 h 4887443"/>
              <a:gd name="connsiteX25" fmla="*/ 8122814 w 11050463"/>
              <a:gd name="connsiteY25" fmla="*/ 4887443 h 4887443"/>
              <a:gd name="connsiteX26" fmla="*/ 7544078 w 11050463"/>
              <a:gd name="connsiteY26" fmla="*/ 4887443 h 4887443"/>
              <a:gd name="connsiteX27" fmla="*/ 6682703 w 11050463"/>
              <a:gd name="connsiteY27" fmla="*/ 4887443 h 4887443"/>
              <a:gd name="connsiteX28" fmla="*/ 6009755 w 11050463"/>
              <a:gd name="connsiteY28" fmla="*/ 4887443 h 4887443"/>
              <a:gd name="connsiteX29" fmla="*/ 5242593 w 11050463"/>
              <a:gd name="connsiteY29" fmla="*/ 4887443 h 4887443"/>
              <a:gd name="connsiteX30" fmla="*/ 4569644 w 11050463"/>
              <a:gd name="connsiteY30" fmla="*/ 4887443 h 4887443"/>
              <a:gd name="connsiteX31" fmla="*/ 3708270 w 11050463"/>
              <a:gd name="connsiteY31" fmla="*/ 4887443 h 4887443"/>
              <a:gd name="connsiteX32" fmla="*/ 2941108 w 11050463"/>
              <a:gd name="connsiteY32" fmla="*/ 4887443 h 4887443"/>
              <a:gd name="connsiteX33" fmla="*/ 2173947 w 11050463"/>
              <a:gd name="connsiteY33" fmla="*/ 4887443 h 4887443"/>
              <a:gd name="connsiteX34" fmla="*/ 1500998 w 11050463"/>
              <a:gd name="connsiteY34" fmla="*/ 4887443 h 4887443"/>
              <a:gd name="connsiteX35" fmla="*/ 814590 w 11050463"/>
              <a:gd name="connsiteY35" fmla="*/ 4887443 h 4887443"/>
              <a:gd name="connsiteX36" fmla="*/ 0 w 11050463"/>
              <a:gd name="connsiteY36" fmla="*/ 4072853 h 4887443"/>
              <a:gd name="connsiteX37" fmla="*/ 0 w 11050463"/>
              <a:gd name="connsiteY37" fmla="*/ 3518948 h 4887443"/>
              <a:gd name="connsiteX38" fmla="*/ 0 w 11050463"/>
              <a:gd name="connsiteY38" fmla="*/ 2834713 h 4887443"/>
              <a:gd name="connsiteX39" fmla="*/ 0 w 11050463"/>
              <a:gd name="connsiteY39" fmla="*/ 2150478 h 4887443"/>
              <a:gd name="connsiteX40" fmla="*/ 0 w 11050463"/>
              <a:gd name="connsiteY40" fmla="*/ 1433660 h 4887443"/>
              <a:gd name="connsiteX41" fmla="*/ 0 w 11050463"/>
              <a:gd name="connsiteY41" fmla="*/ 814590 h 488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887443" fill="none" extrusionOk="0">
                <a:moveTo>
                  <a:pt x="0" y="814590"/>
                </a:moveTo>
                <a:cubicBezTo>
                  <a:pt x="-15254" y="356212"/>
                  <a:pt x="281813" y="-3409"/>
                  <a:pt x="814590" y="0"/>
                </a:cubicBezTo>
                <a:cubicBezTo>
                  <a:pt x="1017865" y="40317"/>
                  <a:pt x="1310666" y="16138"/>
                  <a:pt x="1675964" y="0"/>
                </a:cubicBezTo>
                <a:cubicBezTo>
                  <a:pt x="2041262" y="-16138"/>
                  <a:pt x="2141262" y="-35427"/>
                  <a:pt x="2537339" y="0"/>
                </a:cubicBezTo>
                <a:cubicBezTo>
                  <a:pt x="2933416" y="35427"/>
                  <a:pt x="3021096" y="27024"/>
                  <a:pt x="3210288" y="0"/>
                </a:cubicBezTo>
                <a:cubicBezTo>
                  <a:pt x="3399480" y="-27024"/>
                  <a:pt x="3640260" y="-5475"/>
                  <a:pt x="3789024" y="0"/>
                </a:cubicBezTo>
                <a:cubicBezTo>
                  <a:pt x="3937788" y="5475"/>
                  <a:pt x="4025119" y="-3784"/>
                  <a:pt x="4179334" y="0"/>
                </a:cubicBezTo>
                <a:cubicBezTo>
                  <a:pt x="4333549" y="3784"/>
                  <a:pt x="4638057" y="9553"/>
                  <a:pt x="4758070" y="0"/>
                </a:cubicBezTo>
                <a:cubicBezTo>
                  <a:pt x="4878083" y="-9553"/>
                  <a:pt x="5065970" y="7360"/>
                  <a:pt x="5148380" y="0"/>
                </a:cubicBezTo>
                <a:cubicBezTo>
                  <a:pt x="5230790" y="-7360"/>
                  <a:pt x="5724878" y="-16709"/>
                  <a:pt x="6009755" y="0"/>
                </a:cubicBezTo>
                <a:cubicBezTo>
                  <a:pt x="6294633" y="16709"/>
                  <a:pt x="6478806" y="-26911"/>
                  <a:pt x="6871129" y="0"/>
                </a:cubicBezTo>
                <a:cubicBezTo>
                  <a:pt x="7263452" y="26911"/>
                  <a:pt x="7335439" y="11008"/>
                  <a:pt x="7544078" y="0"/>
                </a:cubicBezTo>
                <a:cubicBezTo>
                  <a:pt x="7752717" y="-11008"/>
                  <a:pt x="8218704" y="17241"/>
                  <a:pt x="8405452" y="0"/>
                </a:cubicBezTo>
                <a:cubicBezTo>
                  <a:pt x="8592200" y="-17241"/>
                  <a:pt x="8917140" y="6338"/>
                  <a:pt x="9172614" y="0"/>
                </a:cubicBezTo>
                <a:cubicBezTo>
                  <a:pt x="9428088" y="-6338"/>
                  <a:pt x="9526319" y="-533"/>
                  <a:pt x="9657137" y="0"/>
                </a:cubicBezTo>
                <a:cubicBezTo>
                  <a:pt x="9787955" y="533"/>
                  <a:pt x="10080944" y="-14754"/>
                  <a:pt x="10235873" y="0"/>
                </a:cubicBezTo>
                <a:cubicBezTo>
                  <a:pt x="10722214" y="-102364"/>
                  <a:pt x="10956416" y="407359"/>
                  <a:pt x="11050463" y="814590"/>
                </a:cubicBezTo>
                <a:cubicBezTo>
                  <a:pt x="11020452" y="1118153"/>
                  <a:pt x="11069948" y="1170997"/>
                  <a:pt x="11050463" y="1498825"/>
                </a:cubicBezTo>
                <a:cubicBezTo>
                  <a:pt x="11030978" y="1826653"/>
                  <a:pt x="11029878" y="2005664"/>
                  <a:pt x="11050463" y="2150478"/>
                </a:cubicBezTo>
                <a:cubicBezTo>
                  <a:pt x="11071048" y="2295292"/>
                  <a:pt x="11026380" y="2711143"/>
                  <a:pt x="11050463" y="2867296"/>
                </a:cubicBezTo>
                <a:cubicBezTo>
                  <a:pt x="11074546" y="3023449"/>
                  <a:pt x="11074531" y="3174836"/>
                  <a:pt x="11050463" y="3421200"/>
                </a:cubicBezTo>
                <a:cubicBezTo>
                  <a:pt x="11026395" y="3667564"/>
                  <a:pt x="11062552" y="3784514"/>
                  <a:pt x="11050463" y="4072853"/>
                </a:cubicBezTo>
                <a:cubicBezTo>
                  <a:pt x="11052103" y="4505751"/>
                  <a:pt x="10776719" y="4927533"/>
                  <a:pt x="10235873" y="4887443"/>
                </a:cubicBezTo>
                <a:cubicBezTo>
                  <a:pt x="9913516" y="4912460"/>
                  <a:pt x="9703050" y="4866374"/>
                  <a:pt x="9562924" y="4887443"/>
                </a:cubicBezTo>
                <a:cubicBezTo>
                  <a:pt x="9422798" y="4908512"/>
                  <a:pt x="9123538" y="4887450"/>
                  <a:pt x="8984188" y="4887443"/>
                </a:cubicBezTo>
                <a:cubicBezTo>
                  <a:pt x="8844838" y="4887436"/>
                  <a:pt x="8301344" y="4885781"/>
                  <a:pt x="8122814" y="4887443"/>
                </a:cubicBezTo>
                <a:cubicBezTo>
                  <a:pt x="7944284" y="4889105"/>
                  <a:pt x="7776904" y="4905402"/>
                  <a:pt x="7544078" y="4887443"/>
                </a:cubicBezTo>
                <a:cubicBezTo>
                  <a:pt x="7311252" y="4869484"/>
                  <a:pt x="7056221" y="4869975"/>
                  <a:pt x="6682703" y="4887443"/>
                </a:cubicBezTo>
                <a:cubicBezTo>
                  <a:pt x="6309186" y="4904911"/>
                  <a:pt x="6199126" y="4898819"/>
                  <a:pt x="6009755" y="4887443"/>
                </a:cubicBezTo>
                <a:cubicBezTo>
                  <a:pt x="5820384" y="4876067"/>
                  <a:pt x="5578703" y="4904913"/>
                  <a:pt x="5242593" y="4887443"/>
                </a:cubicBezTo>
                <a:cubicBezTo>
                  <a:pt x="4906483" y="4869973"/>
                  <a:pt x="4741689" y="4860169"/>
                  <a:pt x="4569644" y="4887443"/>
                </a:cubicBezTo>
                <a:cubicBezTo>
                  <a:pt x="4397599" y="4914717"/>
                  <a:pt x="3943572" y="4900803"/>
                  <a:pt x="3708270" y="4887443"/>
                </a:cubicBezTo>
                <a:cubicBezTo>
                  <a:pt x="3472968" y="4874083"/>
                  <a:pt x="3101388" y="4861808"/>
                  <a:pt x="2941108" y="4887443"/>
                </a:cubicBezTo>
                <a:cubicBezTo>
                  <a:pt x="2780828" y="4913078"/>
                  <a:pt x="2343009" y="4864168"/>
                  <a:pt x="2173947" y="4887443"/>
                </a:cubicBezTo>
                <a:cubicBezTo>
                  <a:pt x="2004885" y="4910718"/>
                  <a:pt x="1670726" y="4916175"/>
                  <a:pt x="1500998" y="4887443"/>
                </a:cubicBezTo>
                <a:cubicBezTo>
                  <a:pt x="1331270" y="4858711"/>
                  <a:pt x="1060644" y="4916386"/>
                  <a:pt x="814590" y="4887443"/>
                </a:cubicBezTo>
                <a:cubicBezTo>
                  <a:pt x="356286" y="4843692"/>
                  <a:pt x="97647" y="4552997"/>
                  <a:pt x="0" y="4072853"/>
                </a:cubicBezTo>
                <a:cubicBezTo>
                  <a:pt x="-10478" y="3847460"/>
                  <a:pt x="25761" y="3680270"/>
                  <a:pt x="0" y="3518948"/>
                </a:cubicBezTo>
                <a:cubicBezTo>
                  <a:pt x="-25761" y="3357626"/>
                  <a:pt x="-21634" y="2983153"/>
                  <a:pt x="0" y="2834713"/>
                </a:cubicBezTo>
                <a:cubicBezTo>
                  <a:pt x="21634" y="2686274"/>
                  <a:pt x="27272" y="2469646"/>
                  <a:pt x="0" y="2150478"/>
                </a:cubicBezTo>
                <a:cubicBezTo>
                  <a:pt x="-27272" y="1831310"/>
                  <a:pt x="1832" y="1727562"/>
                  <a:pt x="0" y="1433660"/>
                </a:cubicBezTo>
                <a:cubicBezTo>
                  <a:pt x="-1832" y="1139758"/>
                  <a:pt x="22262" y="945691"/>
                  <a:pt x="0" y="814590"/>
                </a:cubicBezTo>
                <a:close/>
              </a:path>
              <a:path w="11050463" h="4887443" stroke="0" extrusionOk="0">
                <a:moveTo>
                  <a:pt x="0" y="814590"/>
                </a:moveTo>
                <a:cubicBezTo>
                  <a:pt x="-46401" y="333426"/>
                  <a:pt x="267238" y="-15907"/>
                  <a:pt x="814590" y="0"/>
                </a:cubicBezTo>
                <a:cubicBezTo>
                  <a:pt x="1033484" y="5976"/>
                  <a:pt x="1347001" y="27176"/>
                  <a:pt x="1675964" y="0"/>
                </a:cubicBezTo>
                <a:cubicBezTo>
                  <a:pt x="2004927" y="-27176"/>
                  <a:pt x="2162322" y="26791"/>
                  <a:pt x="2443126" y="0"/>
                </a:cubicBezTo>
                <a:cubicBezTo>
                  <a:pt x="2723930" y="-26791"/>
                  <a:pt x="2945010" y="3102"/>
                  <a:pt x="3210288" y="0"/>
                </a:cubicBezTo>
                <a:cubicBezTo>
                  <a:pt x="3475566" y="-3102"/>
                  <a:pt x="3780384" y="6200"/>
                  <a:pt x="4071662" y="0"/>
                </a:cubicBezTo>
                <a:cubicBezTo>
                  <a:pt x="4362940" y="-6200"/>
                  <a:pt x="4538868" y="20228"/>
                  <a:pt x="4744611" y="0"/>
                </a:cubicBezTo>
                <a:cubicBezTo>
                  <a:pt x="4950354" y="-20228"/>
                  <a:pt x="5025799" y="-14008"/>
                  <a:pt x="5229134" y="0"/>
                </a:cubicBezTo>
                <a:cubicBezTo>
                  <a:pt x="5432469" y="14008"/>
                  <a:pt x="5529882" y="-1960"/>
                  <a:pt x="5807870" y="0"/>
                </a:cubicBezTo>
                <a:cubicBezTo>
                  <a:pt x="6085858" y="1960"/>
                  <a:pt x="6241777" y="22272"/>
                  <a:pt x="6386606" y="0"/>
                </a:cubicBezTo>
                <a:cubicBezTo>
                  <a:pt x="6531435" y="-22272"/>
                  <a:pt x="6654960" y="-17369"/>
                  <a:pt x="6776916" y="0"/>
                </a:cubicBezTo>
                <a:cubicBezTo>
                  <a:pt x="6898872" y="17369"/>
                  <a:pt x="7275812" y="-4743"/>
                  <a:pt x="7544078" y="0"/>
                </a:cubicBezTo>
                <a:cubicBezTo>
                  <a:pt x="7812344" y="4743"/>
                  <a:pt x="7987272" y="-9120"/>
                  <a:pt x="8122814" y="0"/>
                </a:cubicBezTo>
                <a:cubicBezTo>
                  <a:pt x="8258356" y="9120"/>
                  <a:pt x="8510954" y="12135"/>
                  <a:pt x="8701550" y="0"/>
                </a:cubicBezTo>
                <a:cubicBezTo>
                  <a:pt x="8892146" y="-12135"/>
                  <a:pt x="9010217" y="-13509"/>
                  <a:pt x="9280286" y="0"/>
                </a:cubicBezTo>
                <a:cubicBezTo>
                  <a:pt x="9550355" y="13509"/>
                  <a:pt x="9939051" y="-16876"/>
                  <a:pt x="10235873" y="0"/>
                </a:cubicBezTo>
                <a:cubicBezTo>
                  <a:pt x="10736346" y="53130"/>
                  <a:pt x="11030670" y="372883"/>
                  <a:pt x="11050463" y="814590"/>
                </a:cubicBezTo>
                <a:cubicBezTo>
                  <a:pt x="11071226" y="927717"/>
                  <a:pt x="11067538" y="1226632"/>
                  <a:pt x="11050463" y="1368495"/>
                </a:cubicBezTo>
                <a:cubicBezTo>
                  <a:pt x="11033388" y="1510359"/>
                  <a:pt x="11085123" y="1739973"/>
                  <a:pt x="11050463" y="2085313"/>
                </a:cubicBezTo>
                <a:cubicBezTo>
                  <a:pt x="11015803" y="2430653"/>
                  <a:pt x="11028715" y="2417624"/>
                  <a:pt x="11050463" y="2704383"/>
                </a:cubicBezTo>
                <a:cubicBezTo>
                  <a:pt x="11072212" y="2991142"/>
                  <a:pt x="11078842" y="3057598"/>
                  <a:pt x="11050463" y="3356035"/>
                </a:cubicBezTo>
                <a:cubicBezTo>
                  <a:pt x="11022084" y="3654472"/>
                  <a:pt x="11056438" y="3811080"/>
                  <a:pt x="11050463" y="4072853"/>
                </a:cubicBezTo>
                <a:cubicBezTo>
                  <a:pt x="11058758" y="4532915"/>
                  <a:pt x="10688494" y="4869006"/>
                  <a:pt x="10235873" y="4887443"/>
                </a:cubicBezTo>
                <a:cubicBezTo>
                  <a:pt x="9959697" y="4878440"/>
                  <a:pt x="9716363" y="4885269"/>
                  <a:pt x="9468711" y="4887443"/>
                </a:cubicBezTo>
                <a:cubicBezTo>
                  <a:pt x="9221059" y="4889617"/>
                  <a:pt x="8946513" y="4904200"/>
                  <a:pt x="8701550" y="4887443"/>
                </a:cubicBezTo>
                <a:cubicBezTo>
                  <a:pt x="8456587" y="4870686"/>
                  <a:pt x="8116734" y="4868431"/>
                  <a:pt x="7934388" y="4887443"/>
                </a:cubicBezTo>
                <a:cubicBezTo>
                  <a:pt x="7752042" y="4906455"/>
                  <a:pt x="7506451" y="4903382"/>
                  <a:pt x="7355652" y="4887443"/>
                </a:cubicBezTo>
                <a:cubicBezTo>
                  <a:pt x="7204853" y="4871504"/>
                  <a:pt x="6819875" y="4907414"/>
                  <a:pt x="6588491" y="4887443"/>
                </a:cubicBezTo>
                <a:cubicBezTo>
                  <a:pt x="6357107" y="4867472"/>
                  <a:pt x="6351231" y="4905900"/>
                  <a:pt x="6198180" y="4887443"/>
                </a:cubicBezTo>
                <a:cubicBezTo>
                  <a:pt x="6045129" y="4868986"/>
                  <a:pt x="5904200" y="4895033"/>
                  <a:pt x="5713657" y="4887443"/>
                </a:cubicBezTo>
                <a:cubicBezTo>
                  <a:pt x="5523114" y="4879853"/>
                  <a:pt x="5354857" y="4883713"/>
                  <a:pt x="5229134" y="4887443"/>
                </a:cubicBezTo>
                <a:cubicBezTo>
                  <a:pt x="5103411" y="4891173"/>
                  <a:pt x="4935883" y="4874230"/>
                  <a:pt x="4744611" y="4887443"/>
                </a:cubicBezTo>
                <a:cubicBezTo>
                  <a:pt x="4553339" y="4900656"/>
                  <a:pt x="4272280" y="4877784"/>
                  <a:pt x="3883236" y="4887443"/>
                </a:cubicBezTo>
                <a:cubicBezTo>
                  <a:pt x="3494193" y="4897102"/>
                  <a:pt x="3592102" y="4886438"/>
                  <a:pt x="3492926" y="4887443"/>
                </a:cubicBezTo>
                <a:cubicBezTo>
                  <a:pt x="3393750" y="4888449"/>
                  <a:pt x="3072953" y="4863906"/>
                  <a:pt x="2914190" y="4887443"/>
                </a:cubicBezTo>
                <a:cubicBezTo>
                  <a:pt x="2755427" y="4910980"/>
                  <a:pt x="2607385" y="4882828"/>
                  <a:pt x="2523880" y="4887443"/>
                </a:cubicBezTo>
                <a:cubicBezTo>
                  <a:pt x="2440375" y="4892059"/>
                  <a:pt x="2251881" y="4871068"/>
                  <a:pt x="2133570" y="4887443"/>
                </a:cubicBezTo>
                <a:cubicBezTo>
                  <a:pt x="2015259" y="4903819"/>
                  <a:pt x="1913075" y="4877903"/>
                  <a:pt x="1743259" y="4887443"/>
                </a:cubicBezTo>
                <a:cubicBezTo>
                  <a:pt x="1573443" y="4896983"/>
                  <a:pt x="1243487" y="4894871"/>
                  <a:pt x="814590" y="4887443"/>
                </a:cubicBezTo>
                <a:cubicBezTo>
                  <a:pt x="367254" y="4900141"/>
                  <a:pt x="-83801" y="4585536"/>
                  <a:pt x="0" y="4072853"/>
                </a:cubicBezTo>
                <a:cubicBezTo>
                  <a:pt x="-3326" y="3777949"/>
                  <a:pt x="30586" y="3647827"/>
                  <a:pt x="0" y="3356035"/>
                </a:cubicBezTo>
                <a:cubicBezTo>
                  <a:pt x="-30586" y="3064243"/>
                  <a:pt x="-17538" y="2967513"/>
                  <a:pt x="0" y="2639217"/>
                </a:cubicBezTo>
                <a:cubicBezTo>
                  <a:pt x="17538" y="2310921"/>
                  <a:pt x="422" y="2291304"/>
                  <a:pt x="0" y="1987565"/>
                </a:cubicBezTo>
                <a:cubicBezTo>
                  <a:pt x="-422" y="1683826"/>
                  <a:pt x="-25569" y="1213998"/>
                  <a:pt x="0" y="814590"/>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a:solidFill>
                  <a:srgbClr val="C00000"/>
                </a:solidFill>
              </a:rPr>
              <a:t>- Hình ảnh những chú cò con được miêu tả: Kêu ríu rít trong tổ, quơ quơ cái đầu trụi lông trên ổ lá, há rộng cặp mỏ mềm và kêu khàn khàn.</a:t>
            </a:r>
          </a:p>
          <a:p>
            <a:pPr algn="just"/>
            <a:r>
              <a:rPr lang="vi-VN" sz="4000">
                <a:solidFill>
                  <a:srgbClr val="C00000"/>
                </a:solidFill>
              </a:rPr>
              <a:t>- Khi quan sát cò con đòi ăn, Bua Kham cảm thấy thương cho chúng.</a:t>
            </a:r>
          </a:p>
        </p:txBody>
      </p:sp>
    </p:spTree>
    <p:extLst>
      <p:ext uri="{BB962C8B-B14F-4D97-AF65-F5344CB8AC3E}">
        <p14:creationId xmlns:p14="http://schemas.microsoft.com/office/powerpoint/2010/main" val="32506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55687" y="1565312"/>
            <a:ext cx="11050463" cy="4887443"/>
          </a:xfrm>
          <a:custGeom>
            <a:avLst/>
            <a:gdLst>
              <a:gd name="connsiteX0" fmla="*/ 0 w 11050463"/>
              <a:gd name="connsiteY0" fmla="*/ 814590 h 4887443"/>
              <a:gd name="connsiteX1" fmla="*/ 814590 w 11050463"/>
              <a:gd name="connsiteY1" fmla="*/ 0 h 4887443"/>
              <a:gd name="connsiteX2" fmla="*/ 1675964 w 11050463"/>
              <a:gd name="connsiteY2" fmla="*/ 0 h 4887443"/>
              <a:gd name="connsiteX3" fmla="*/ 2537339 w 11050463"/>
              <a:gd name="connsiteY3" fmla="*/ 0 h 4887443"/>
              <a:gd name="connsiteX4" fmla="*/ 3210288 w 11050463"/>
              <a:gd name="connsiteY4" fmla="*/ 0 h 4887443"/>
              <a:gd name="connsiteX5" fmla="*/ 3789024 w 11050463"/>
              <a:gd name="connsiteY5" fmla="*/ 0 h 4887443"/>
              <a:gd name="connsiteX6" fmla="*/ 4179334 w 11050463"/>
              <a:gd name="connsiteY6" fmla="*/ 0 h 4887443"/>
              <a:gd name="connsiteX7" fmla="*/ 4758070 w 11050463"/>
              <a:gd name="connsiteY7" fmla="*/ 0 h 4887443"/>
              <a:gd name="connsiteX8" fmla="*/ 5148380 w 11050463"/>
              <a:gd name="connsiteY8" fmla="*/ 0 h 4887443"/>
              <a:gd name="connsiteX9" fmla="*/ 6009755 w 11050463"/>
              <a:gd name="connsiteY9" fmla="*/ 0 h 4887443"/>
              <a:gd name="connsiteX10" fmla="*/ 6871129 w 11050463"/>
              <a:gd name="connsiteY10" fmla="*/ 0 h 4887443"/>
              <a:gd name="connsiteX11" fmla="*/ 7544078 w 11050463"/>
              <a:gd name="connsiteY11" fmla="*/ 0 h 4887443"/>
              <a:gd name="connsiteX12" fmla="*/ 8405452 w 11050463"/>
              <a:gd name="connsiteY12" fmla="*/ 0 h 4887443"/>
              <a:gd name="connsiteX13" fmla="*/ 9172614 w 11050463"/>
              <a:gd name="connsiteY13" fmla="*/ 0 h 4887443"/>
              <a:gd name="connsiteX14" fmla="*/ 9657137 w 11050463"/>
              <a:gd name="connsiteY14" fmla="*/ 0 h 4887443"/>
              <a:gd name="connsiteX15" fmla="*/ 10235873 w 11050463"/>
              <a:gd name="connsiteY15" fmla="*/ 0 h 4887443"/>
              <a:gd name="connsiteX16" fmla="*/ 11050463 w 11050463"/>
              <a:gd name="connsiteY16" fmla="*/ 814590 h 4887443"/>
              <a:gd name="connsiteX17" fmla="*/ 11050463 w 11050463"/>
              <a:gd name="connsiteY17" fmla="*/ 1498825 h 4887443"/>
              <a:gd name="connsiteX18" fmla="*/ 11050463 w 11050463"/>
              <a:gd name="connsiteY18" fmla="*/ 2150478 h 4887443"/>
              <a:gd name="connsiteX19" fmla="*/ 11050463 w 11050463"/>
              <a:gd name="connsiteY19" fmla="*/ 2867296 h 4887443"/>
              <a:gd name="connsiteX20" fmla="*/ 11050463 w 11050463"/>
              <a:gd name="connsiteY20" fmla="*/ 3421200 h 4887443"/>
              <a:gd name="connsiteX21" fmla="*/ 11050463 w 11050463"/>
              <a:gd name="connsiteY21" fmla="*/ 4072853 h 4887443"/>
              <a:gd name="connsiteX22" fmla="*/ 10235873 w 11050463"/>
              <a:gd name="connsiteY22" fmla="*/ 4887443 h 4887443"/>
              <a:gd name="connsiteX23" fmla="*/ 9562924 w 11050463"/>
              <a:gd name="connsiteY23" fmla="*/ 4887443 h 4887443"/>
              <a:gd name="connsiteX24" fmla="*/ 8984188 w 11050463"/>
              <a:gd name="connsiteY24" fmla="*/ 4887443 h 4887443"/>
              <a:gd name="connsiteX25" fmla="*/ 8122814 w 11050463"/>
              <a:gd name="connsiteY25" fmla="*/ 4887443 h 4887443"/>
              <a:gd name="connsiteX26" fmla="*/ 7544078 w 11050463"/>
              <a:gd name="connsiteY26" fmla="*/ 4887443 h 4887443"/>
              <a:gd name="connsiteX27" fmla="*/ 6682703 w 11050463"/>
              <a:gd name="connsiteY27" fmla="*/ 4887443 h 4887443"/>
              <a:gd name="connsiteX28" fmla="*/ 6009755 w 11050463"/>
              <a:gd name="connsiteY28" fmla="*/ 4887443 h 4887443"/>
              <a:gd name="connsiteX29" fmla="*/ 5242593 w 11050463"/>
              <a:gd name="connsiteY29" fmla="*/ 4887443 h 4887443"/>
              <a:gd name="connsiteX30" fmla="*/ 4569644 w 11050463"/>
              <a:gd name="connsiteY30" fmla="*/ 4887443 h 4887443"/>
              <a:gd name="connsiteX31" fmla="*/ 3708270 w 11050463"/>
              <a:gd name="connsiteY31" fmla="*/ 4887443 h 4887443"/>
              <a:gd name="connsiteX32" fmla="*/ 2941108 w 11050463"/>
              <a:gd name="connsiteY32" fmla="*/ 4887443 h 4887443"/>
              <a:gd name="connsiteX33" fmla="*/ 2173947 w 11050463"/>
              <a:gd name="connsiteY33" fmla="*/ 4887443 h 4887443"/>
              <a:gd name="connsiteX34" fmla="*/ 1500998 w 11050463"/>
              <a:gd name="connsiteY34" fmla="*/ 4887443 h 4887443"/>
              <a:gd name="connsiteX35" fmla="*/ 814590 w 11050463"/>
              <a:gd name="connsiteY35" fmla="*/ 4887443 h 4887443"/>
              <a:gd name="connsiteX36" fmla="*/ 0 w 11050463"/>
              <a:gd name="connsiteY36" fmla="*/ 4072853 h 4887443"/>
              <a:gd name="connsiteX37" fmla="*/ 0 w 11050463"/>
              <a:gd name="connsiteY37" fmla="*/ 3518948 h 4887443"/>
              <a:gd name="connsiteX38" fmla="*/ 0 w 11050463"/>
              <a:gd name="connsiteY38" fmla="*/ 2834713 h 4887443"/>
              <a:gd name="connsiteX39" fmla="*/ 0 w 11050463"/>
              <a:gd name="connsiteY39" fmla="*/ 2150478 h 4887443"/>
              <a:gd name="connsiteX40" fmla="*/ 0 w 11050463"/>
              <a:gd name="connsiteY40" fmla="*/ 1433660 h 4887443"/>
              <a:gd name="connsiteX41" fmla="*/ 0 w 11050463"/>
              <a:gd name="connsiteY41" fmla="*/ 814590 h 488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887443" fill="none" extrusionOk="0">
                <a:moveTo>
                  <a:pt x="0" y="814590"/>
                </a:moveTo>
                <a:cubicBezTo>
                  <a:pt x="-15254" y="356212"/>
                  <a:pt x="281813" y="-3409"/>
                  <a:pt x="814590" y="0"/>
                </a:cubicBezTo>
                <a:cubicBezTo>
                  <a:pt x="1017865" y="40317"/>
                  <a:pt x="1310666" y="16138"/>
                  <a:pt x="1675964" y="0"/>
                </a:cubicBezTo>
                <a:cubicBezTo>
                  <a:pt x="2041262" y="-16138"/>
                  <a:pt x="2141262" y="-35427"/>
                  <a:pt x="2537339" y="0"/>
                </a:cubicBezTo>
                <a:cubicBezTo>
                  <a:pt x="2933416" y="35427"/>
                  <a:pt x="3021096" y="27024"/>
                  <a:pt x="3210288" y="0"/>
                </a:cubicBezTo>
                <a:cubicBezTo>
                  <a:pt x="3399480" y="-27024"/>
                  <a:pt x="3640260" y="-5475"/>
                  <a:pt x="3789024" y="0"/>
                </a:cubicBezTo>
                <a:cubicBezTo>
                  <a:pt x="3937788" y="5475"/>
                  <a:pt x="4025119" y="-3784"/>
                  <a:pt x="4179334" y="0"/>
                </a:cubicBezTo>
                <a:cubicBezTo>
                  <a:pt x="4333549" y="3784"/>
                  <a:pt x="4638057" y="9553"/>
                  <a:pt x="4758070" y="0"/>
                </a:cubicBezTo>
                <a:cubicBezTo>
                  <a:pt x="4878083" y="-9553"/>
                  <a:pt x="5065970" y="7360"/>
                  <a:pt x="5148380" y="0"/>
                </a:cubicBezTo>
                <a:cubicBezTo>
                  <a:pt x="5230790" y="-7360"/>
                  <a:pt x="5724878" y="-16709"/>
                  <a:pt x="6009755" y="0"/>
                </a:cubicBezTo>
                <a:cubicBezTo>
                  <a:pt x="6294633" y="16709"/>
                  <a:pt x="6478806" y="-26911"/>
                  <a:pt x="6871129" y="0"/>
                </a:cubicBezTo>
                <a:cubicBezTo>
                  <a:pt x="7263452" y="26911"/>
                  <a:pt x="7335439" y="11008"/>
                  <a:pt x="7544078" y="0"/>
                </a:cubicBezTo>
                <a:cubicBezTo>
                  <a:pt x="7752717" y="-11008"/>
                  <a:pt x="8218704" y="17241"/>
                  <a:pt x="8405452" y="0"/>
                </a:cubicBezTo>
                <a:cubicBezTo>
                  <a:pt x="8592200" y="-17241"/>
                  <a:pt x="8917140" y="6338"/>
                  <a:pt x="9172614" y="0"/>
                </a:cubicBezTo>
                <a:cubicBezTo>
                  <a:pt x="9428088" y="-6338"/>
                  <a:pt x="9526319" y="-533"/>
                  <a:pt x="9657137" y="0"/>
                </a:cubicBezTo>
                <a:cubicBezTo>
                  <a:pt x="9787955" y="533"/>
                  <a:pt x="10080944" y="-14754"/>
                  <a:pt x="10235873" y="0"/>
                </a:cubicBezTo>
                <a:cubicBezTo>
                  <a:pt x="10722214" y="-102364"/>
                  <a:pt x="10956416" y="407359"/>
                  <a:pt x="11050463" y="814590"/>
                </a:cubicBezTo>
                <a:cubicBezTo>
                  <a:pt x="11020452" y="1118153"/>
                  <a:pt x="11069948" y="1170997"/>
                  <a:pt x="11050463" y="1498825"/>
                </a:cubicBezTo>
                <a:cubicBezTo>
                  <a:pt x="11030978" y="1826653"/>
                  <a:pt x="11029878" y="2005664"/>
                  <a:pt x="11050463" y="2150478"/>
                </a:cubicBezTo>
                <a:cubicBezTo>
                  <a:pt x="11071048" y="2295292"/>
                  <a:pt x="11026380" y="2711143"/>
                  <a:pt x="11050463" y="2867296"/>
                </a:cubicBezTo>
                <a:cubicBezTo>
                  <a:pt x="11074546" y="3023449"/>
                  <a:pt x="11074531" y="3174836"/>
                  <a:pt x="11050463" y="3421200"/>
                </a:cubicBezTo>
                <a:cubicBezTo>
                  <a:pt x="11026395" y="3667564"/>
                  <a:pt x="11062552" y="3784514"/>
                  <a:pt x="11050463" y="4072853"/>
                </a:cubicBezTo>
                <a:cubicBezTo>
                  <a:pt x="11052103" y="4505751"/>
                  <a:pt x="10776719" y="4927533"/>
                  <a:pt x="10235873" y="4887443"/>
                </a:cubicBezTo>
                <a:cubicBezTo>
                  <a:pt x="9913516" y="4912460"/>
                  <a:pt x="9703050" y="4866374"/>
                  <a:pt x="9562924" y="4887443"/>
                </a:cubicBezTo>
                <a:cubicBezTo>
                  <a:pt x="9422798" y="4908512"/>
                  <a:pt x="9123538" y="4887450"/>
                  <a:pt x="8984188" y="4887443"/>
                </a:cubicBezTo>
                <a:cubicBezTo>
                  <a:pt x="8844838" y="4887436"/>
                  <a:pt x="8301344" y="4885781"/>
                  <a:pt x="8122814" y="4887443"/>
                </a:cubicBezTo>
                <a:cubicBezTo>
                  <a:pt x="7944284" y="4889105"/>
                  <a:pt x="7776904" y="4905402"/>
                  <a:pt x="7544078" y="4887443"/>
                </a:cubicBezTo>
                <a:cubicBezTo>
                  <a:pt x="7311252" y="4869484"/>
                  <a:pt x="7056221" y="4869975"/>
                  <a:pt x="6682703" y="4887443"/>
                </a:cubicBezTo>
                <a:cubicBezTo>
                  <a:pt x="6309186" y="4904911"/>
                  <a:pt x="6199126" y="4898819"/>
                  <a:pt x="6009755" y="4887443"/>
                </a:cubicBezTo>
                <a:cubicBezTo>
                  <a:pt x="5820384" y="4876067"/>
                  <a:pt x="5578703" y="4904913"/>
                  <a:pt x="5242593" y="4887443"/>
                </a:cubicBezTo>
                <a:cubicBezTo>
                  <a:pt x="4906483" y="4869973"/>
                  <a:pt x="4741689" y="4860169"/>
                  <a:pt x="4569644" y="4887443"/>
                </a:cubicBezTo>
                <a:cubicBezTo>
                  <a:pt x="4397599" y="4914717"/>
                  <a:pt x="3943572" y="4900803"/>
                  <a:pt x="3708270" y="4887443"/>
                </a:cubicBezTo>
                <a:cubicBezTo>
                  <a:pt x="3472968" y="4874083"/>
                  <a:pt x="3101388" y="4861808"/>
                  <a:pt x="2941108" y="4887443"/>
                </a:cubicBezTo>
                <a:cubicBezTo>
                  <a:pt x="2780828" y="4913078"/>
                  <a:pt x="2343009" y="4864168"/>
                  <a:pt x="2173947" y="4887443"/>
                </a:cubicBezTo>
                <a:cubicBezTo>
                  <a:pt x="2004885" y="4910718"/>
                  <a:pt x="1670726" y="4916175"/>
                  <a:pt x="1500998" y="4887443"/>
                </a:cubicBezTo>
                <a:cubicBezTo>
                  <a:pt x="1331270" y="4858711"/>
                  <a:pt x="1060644" y="4916386"/>
                  <a:pt x="814590" y="4887443"/>
                </a:cubicBezTo>
                <a:cubicBezTo>
                  <a:pt x="356286" y="4843692"/>
                  <a:pt x="97647" y="4552997"/>
                  <a:pt x="0" y="4072853"/>
                </a:cubicBezTo>
                <a:cubicBezTo>
                  <a:pt x="-10478" y="3847460"/>
                  <a:pt x="25761" y="3680270"/>
                  <a:pt x="0" y="3518948"/>
                </a:cubicBezTo>
                <a:cubicBezTo>
                  <a:pt x="-25761" y="3357626"/>
                  <a:pt x="-21634" y="2983153"/>
                  <a:pt x="0" y="2834713"/>
                </a:cubicBezTo>
                <a:cubicBezTo>
                  <a:pt x="21634" y="2686274"/>
                  <a:pt x="27272" y="2469646"/>
                  <a:pt x="0" y="2150478"/>
                </a:cubicBezTo>
                <a:cubicBezTo>
                  <a:pt x="-27272" y="1831310"/>
                  <a:pt x="1832" y="1727562"/>
                  <a:pt x="0" y="1433660"/>
                </a:cubicBezTo>
                <a:cubicBezTo>
                  <a:pt x="-1832" y="1139758"/>
                  <a:pt x="22262" y="945691"/>
                  <a:pt x="0" y="814590"/>
                </a:cubicBezTo>
                <a:close/>
              </a:path>
              <a:path w="11050463" h="4887443" stroke="0" extrusionOk="0">
                <a:moveTo>
                  <a:pt x="0" y="814590"/>
                </a:moveTo>
                <a:cubicBezTo>
                  <a:pt x="-46401" y="333426"/>
                  <a:pt x="267238" y="-15907"/>
                  <a:pt x="814590" y="0"/>
                </a:cubicBezTo>
                <a:cubicBezTo>
                  <a:pt x="1033484" y="5976"/>
                  <a:pt x="1347001" y="27176"/>
                  <a:pt x="1675964" y="0"/>
                </a:cubicBezTo>
                <a:cubicBezTo>
                  <a:pt x="2004927" y="-27176"/>
                  <a:pt x="2162322" y="26791"/>
                  <a:pt x="2443126" y="0"/>
                </a:cubicBezTo>
                <a:cubicBezTo>
                  <a:pt x="2723930" y="-26791"/>
                  <a:pt x="2945010" y="3102"/>
                  <a:pt x="3210288" y="0"/>
                </a:cubicBezTo>
                <a:cubicBezTo>
                  <a:pt x="3475566" y="-3102"/>
                  <a:pt x="3780384" y="6200"/>
                  <a:pt x="4071662" y="0"/>
                </a:cubicBezTo>
                <a:cubicBezTo>
                  <a:pt x="4362940" y="-6200"/>
                  <a:pt x="4538868" y="20228"/>
                  <a:pt x="4744611" y="0"/>
                </a:cubicBezTo>
                <a:cubicBezTo>
                  <a:pt x="4950354" y="-20228"/>
                  <a:pt x="5025799" y="-14008"/>
                  <a:pt x="5229134" y="0"/>
                </a:cubicBezTo>
                <a:cubicBezTo>
                  <a:pt x="5432469" y="14008"/>
                  <a:pt x="5529882" y="-1960"/>
                  <a:pt x="5807870" y="0"/>
                </a:cubicBezTo>
                <a:cubicBezTo>
                  <a:pt x="6085858" y="1960"/>
                  <a:pt x="6241777" y="22272"/>
                  <a:pt x="6386606" y="0"/>
                </a:cubicBezTo>
                <a:cubicBezTo>
                  <a:pt x="6531435" y="-22272"/>
                  <a:pt x="6654960" y="-17369"/>
                  <a:pt x="6776916" y="0"/>
                </a:cubicBezTo>
                <a:cubicBezTo>
                  <a:pt x="6898872" y="17369"/>
                  <a:pt x="7275812" y="-4743"/>
                  <a:pt x="7544078" y="0"/>
                </a:cubicBezTo>
                <a:cubicBezTo>
                  <a:pt x="7812344" y="4743"/>
                  <a:pt x="7987272" y="-9120"/>
                  <a:pt x="8122814" y="0"/>
                </a:cubicBezTo>
                <a:cubicBezTo>
                  <a:pt x="8258356" y="9120"/>
                  <a:pt x="8510954" y="12135"/>
                  <a:pt x="8701550" y="0"/>
                </a:cubicBezTo>
                <a:cubicBezTo>
                  <a:pt x="8892146" y="-12135"/>
                  <a:pt x="9010217" y="-13509"/>
                  <a:pt x="9280286" y="0"/>
                </a:cubicBezTo>
                <a:cubicBezTo>
                  <a:pt x="9550355" y="13509"/>
                  <a:pt x="9939051" y="-16876"/>
                  <a:pt x="10235873" y="0"/>
                </a:cubicBezTo>
                <a:cubicBezTo>
                  <a:pt x="10736346" y="53130"/>
                  <a:pt x="11030670" y="372883"/>
                  <a:pt x="11050463" y="814590"/>
                </a:cubicBezTo>
                <a:cubicBezTo>
                  <a:pt x="11071226" y="927717"/>
                  <a:pt x="11067538" y="1226632"/>
                  <a:pt x="11050463" y="1368495"/>
                </a:cubicBezTo>
                <a:cubicBezTo>
                  <a:pt x="11033388" y="1510359"/>
                  <a:pt x="11085123" y="1739973"/>
                  <a:pt x="11050463" y="2085313"/>
                </a:cubicBezTo>
                <a:cubicBezTo>
                  <a:pt x="11015803" y="2430653"/>
                  <a:pt x="11028715" y="2417624"/>
                  <a:pt x="11050463" y="2704383"/>
                </a:cubicBezTo>
                <a:cubicBezTo>
                  <a:pt x="11072212" y="2991142"/>
                  <a:pt x="11078842" y="3057598"/>
                  <a:pt x="11050463" y="3356035"/>
                </a:cubicBezTo>
                <a:cubicBezTo>
                  <a:pt x="11022084" y="3654472"/>
                  <a:pt x="11056438" y="3811080"/>
                  <a:pt x="11050463" y="4072853"/>
                </a:cubicBezTo>
                <a:cubicBezTo>
                  <a:pt x="11058758" y="4532915"/>
                  <a:pt x="10688494" y="4869006"/>
                  <a:pt x="10235873" y="4887443"/>
                </a:cubicBezTo>
                <a:cubicBezTo>
                  <a:pt x="9959697" y="4878440"/>
                  <a:pt x="9716363" y="4885269"/>
                  <a:pt x="9468711" y="4887443"/>
                </a:cubicBezTo>
                <a:cubicBezTo>
                  <a:pt x="9221059" y="4889617"/>
                  <a:pt x="8946513" y="4904200"/>
                  <a:pt x="8701550" y="4887443"/>
                </a:cubicBezTo>
                <a:cubicBezTo>
                  <a:pt x="8456587" y="4870686"/>
                  <a:pt x="8116734" y="4868431"/>
                  <a:pt x="7934388" y="4887443"/>
                </a:cubicBezTo>
                <a:cubicBezTo>
                  <a:pt x="7752042" y="4906455"/>
                  <a:pt x="7506451" y="4903382"/>
                  <a:pt x="7355652" y="4887443"/>
                </a:cubicBezTo>
                <a:cubicBezTo>
                  <a:pt x="7204853" y="4871504"/>
                  <a:pt x="6819875" y="4907414"/>
                  <a:pt x="6588491" y="4887443"/>
                </a:cubicBezTo>
                <a:cubicBezTo>
                  <a:pt x="6357107" y="4867472"/>
                  <a:pt x="6351231" y="4905900"/>
                  <a:pt x="6198180" y="4887443"/>
                </a:cubicBezTo>
                <a:cubicBezTo>
                  <a:pt x="6045129" y="4868986"/>
                  <a:pt x="5904200" y="4895033"/>
                  <a:pt x="5713657" y="4887443"/>
                </a:cubicBezTo>
                <a:cubicBezTo>
                  <a:pt x="5523114" y="4879853"/>
                  <a:pt x="5354857" y="4883713"/>
                  <a:pt x="5229134" y="4887443"/>
                </a:cubicBezTo>
                <a:cubicBezTo>
                  <a:pt x="5103411" y="4891173"/>
                  <a:pt x="4935883" y="4874230"/>
                  <a:pt x="4744611" y="4887443"/>
                </a:cubicBezTo>
                <a:cubicBezTo>
                  <a:pt x="4553339" y="4900656"/>
                  <a:pt x="4272280" y="4877784"/>
                  <a:pt x="3883236" y="4887443"/>
                </a:cubicBezTo>
                <a:cubicBezTo>
                  <a:pt x="3494193" y="4897102"/>
                  <a:pt x="3592102" y="4886438"/>
                  <a:pt x="3492926" y="4887443"/>
                </a:cubicBezTo>
                <a:cubicBezTo>
                  <a:pt x="3393750" y="4888449"/>
                  <a:pt x="3072953" y="4863906"/>
                  <a:pt x="2914190" y="4887443"/>
                </a:cubicBezTo>
                <a:cubicBezTo>
                  <a:pt x="2755427" y="4910980"/>
                  <a:pt x="2607385" y="4882828"/>
                  <a:pt x="2523880" y="4887443"/>
                </a:cubicBezTo>
                <a:cubicBezTo>
                  <a:pt x="2440375" y="4892059"/>
                  <a:pt x="2251881" y="4871068"/>
                  <a:pt x="2133570" y="4887443"/>
                </a:cubicBezTo>
                <a:cubicBezTo>
                  <a:pt x="2015259" y="4903819"/>
                  <a:pt x="1913075" y="4877903"/>
                  <a:pt x="1743259" y="4887443"/>
                </a:cubicBezTo>
                <a:cubicBezTo>
                  <a:pt x="1573443" y="4896983"/>
                  <a:pt x="1243487" y="4894871"/>
                  <a:pt x="814590" y="4887443"/>
                </a:cubicBezTo>
                <a:cubicBezTo>
                  <a:pt x="367254" y="4900141"/>
                  <a:pt x="-83801" y="4585536"/>
                  <a:pt x="0" y="4072853"/>
                </a:cubicBezTo>
                <a:cubicBezTo>
                  <a:pt x="-3326" y="3777949"/>
                  <a:pt x="30586" y="3647827"/>
                  <a:pt x="0" y="3356035"/>
                </a:cubicBezTo>
                <a:cubicBezTo>
                  <a:pt x="-30586" y="3064243"/>
                  <a:pt x="-17538" y="2967513"/>
                  <a:pt x="0" y="2639217"/>
                </a:cubicBezTo>
                <a:cubicBezTo>
                  <a:pt x="17538" y="2310921"/>
                  <a:pt x="422" y="2291304"/>
                  <a:pt x="0" y="1987565"/>
                </a:cubicBezTo>
                <a:cubicBezTo>
                  <a:pt x="-422" y="1683826"/>
                  <a:pt x="-25569" y="1213998"/>
                  <a:pt x="0" y="814590"/>
                </a:cubicBezTo>
                <a:close/>
              </a:path>
            </a:pathLst>
          </a:custGeom>
          <a:solidFill>
            <a:schemeClr val="accent5"/>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a:solidFill>
                  <a:srgbClr val="C00000"/>
                </a:solidFill>
              </a:rPr>
              <a:t>     </a:t>
            </a:r>
            <a:r>
              <a:rPr lang="vi-VN" sz="3600">
                <a:solidFill>
                  <a:srgbClr val="C00000"/>
                </a:solidFill>
              </a:rPr>
              <a:t>Tình cảnh đáng thương của gia đình cò trong cơn bão: Gia đình cò trong cơn bão run rẩy, ướt sũng nên trông càng gầy nhom, xơ xác. Cơn gió mạnh khiến mấy chú cò con bị hất lên và ngã nhào. Vợ chồng cò muốn lao xuống cứu con, nhưng cánh đã ướt nên đành bám lấy cành tre và kêu quác quác buồn thảm.</a:t>
            </a:r>
          </a:p>
        </p:txBody>
      </p:sp>
      <p:sp>
        <p:nvSpPr>
          <p:cNvPr id="3" name="TextBox 2">
            <a:extLst>
              <a:ext uri="{FF2B5EF4-FFF2-40B4-BE49-F238E27FC236}">
                <a16:creationId xmlns:a16="http://schemas.microsoft.com/office/drawing/2014/main" id="{05A1C31B-BA9F-2A91-B950-DFE74EB44AD1}"/>
              </a:ext>
            </a:extLst>
          </p:cNvPr>
          <p:cNvSpPr txBox="1"/>
          <p:nvPr/>
        </p:nvSpPr>
        <p:spPr>
          <a:xfrm>
            <a:off x="1057981" y="217737"/>
            <a:ext cx="9819568" cy="1200329"/>
          </a:xfrm>
          <a:prstGeom prst="rect">
            <a:avLst/>
          </a:prstGeom>
          <a:noFill/>
        </p:spPr>
        <p:txBody>
          <a:bodyPr wrap="square">
            <a:spAutoFit/>
          </a:bodyPr>
          <a:lstStyle/>
          <a:p>
            <a:pPr algn="just"/>
            <a:r>
              <a:rPr lang="en-US" sz="3600" b="1"/>
              <a:t>3. </a:t>
            </a:r>
            <a:r>
              <a:rPr lang="vi-VN" sz="3600" b="1"/>
              <a:t>Kể lại tình cảnh đáng thương của gia đình cò trong cơn bão.</a:t>
            </a:r>
            <a:endParaRPr lang="en-US" sz="3600" b="1"/>
          </a:p>
        </p:txBody>
      </p:sp>
    </p:spTree>
    <p:extLst>
      <p:ext uri="{BB962C8B-B14F-4D97-AF65-F5344CB8AC3E}">
        <p14:creationId xmlns:p14="http://schemas.microsoft.com/office/powerpoint/2010/main" val="284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Bamboo Backgrounds Newsletter by Slidesgo">
  <a:themeElements>
    <a:clrScheme name="Simple Light">
      <a:dk1>
        <a:srgbClr val="FFFFFF"/>
      </a:dk1>
      <a:lt1>
        <a:srgbClr val="666666"/>
      </a:lt1>
      <a:dk2>
        <a:srgbClr val="303030"/>
      </a:dk2>
      <a:lt2>
        <a:srgbClr val="878836"/>
      </a:lt2>
      <a:accent1>
        <a:srgbClr val="94AB11"/>
      </a:accent1>
      <a:accent2>
        <a:srgbClr val="84CA03"/>
      </a:accent2>
      <a:accent3>
        <a:srgbClr val="5F8C34"/>
      </a:accent3>
      <a:accent4>
        <a:srgbClr val="EEEDEB"/>
      </a:accent4>
      <a:accent5>
        <a:srgbClr val="FFFFFF"/>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2264</Words>
  <Application>Microsoft Office PowerPoint</Application>
  <PresentationFormat>Custom</PresentationFormat>
  <Paragraphs>75</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Wingdings</vt:lpstr>
      <vt:lpstr>Calibri</vt:lpstr>
      <vt:lpstr>华康少女文字W5(P)</vt:lpstr>
      <vt:lpstr>AvantGarde</vt:lpstr>
      <vt:lpstr>Times New Roman</vt:lpstr>
      <vt:lpstr>Arial</vt:lpstr>
      <vt:lpstr>League Spartan</vt:lpstr>
      <vt:lpstr>Bamboo Backgrounds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dc:title>
  <dc:creator>Admin</dc:creator>
  <cp:lastModifiedBy>Admin</cp:lastModifiedBy>
  <cp:revision>128</cp:revision>
  <dcterms:modified xsi:type="dcterms:W3CDTF">2025-02-04T08:48:16Z</dcterms:modified>
</cp:coreProperties>
</file>