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9" r:id="rId2"/>
  </p:sldMasterIdLst>
  <p:notesMasterIdLst>
    <p:notesMasterId r:id="rId20"/>
  </p:notesMasterIdLst>
  <p:sldIdLst>
    <p:sldId id="875" r:id="rId3"/>
    <p:sldId id="746" r:id="rId4"/>
    <p:sldId id="851" r:id="rId5"/>
    <p:sldId id="852" r:id="rId6"/>
    <p:sldId id="866" r:id="rId7"/>
    <p:sldId id="867" r:id="rId8"/>
    <p:sldId id="853" r:id="rId9"/>
    <p:sldId id="855" r:id="rId10"/>
    <p:sldId id="860" r:id="rId11"/>
    <p:sldId id="868" r:id="rId12"/>
    <p:sldId id="856" r:id="rId13"/>
    <p:sldId id="870" r:id="rId14"/>
    <p:sldId id="869" r:id="rId15"/>
    <p:sldId id="871" r:id="rId16"/>
    <p:sldId id="872" r:id="rId17"/>
    <p:sldId id="857" r:id="rId18"/>
    <p:sldId id="858" r:id="rId19"/>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18" autoAdjust="0"/>
  </p:normalViewPr>
  <p:slideViewPr>
    <p:cSldViewPr snapToGrid="0">
      <p:cViewPr varScale="1">
        <p:scale>
          <a:sx n="63" d="100"/>
          <a:sy n="63" d="100"/>
        </p:scale>
        <p:origin x="1002" y="72"/>
      </p:cViewPr>
      <p:guideLst/>
    </p:cSldViewPr>
  </p:slideViewPr>
  <p:notesTextViewPr>
    <p:cViewPr>
      <p:scale>
        <a:sx n="1" d="1"/>
        <a:sy n="1" d="1"/>
      </p:scale>
      <p:origin x="0" y="0"/>
    </p:cViewPr>
  </p:notesTextViewPr>
  <p:sorterViewPr>
    <p:cViewPr>
      <p:scale>
        <a:sx n="125" d="100"/>
        <a:sy n="125" d="100"/>
      </p:scale>
      <p:origin x="0" y="-7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13977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trả lời xong Gv chiếu phép nhân ra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160 140 được lấy 7 lần nên ta có phép nhân</a:t>
            </a:r>
            <a:r>
              <a:rPr lang="en-US" sz="1100">
                <a:solidFill>
                  <a:srgbClr val="000000"/>
                </a:solidFill>
              </a:rPr>
              <a:t>160 140 x 7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000000"/>
                </a:solidFill>
              </a:rPr>
              <a:t>Vậy phép nhân 160 140 x 7 = bao nhiêu</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000000"/>
                </a:solidFill>
              </a:rPr>
              <a:t>Mình cùng khám phá tiếp nào!</a:t>
            </a:r>
          </a:p>
          <a:p>
            <a:endParaRPr lang="en-US"/>
          </a:p>
          <a:p>
            <a:endParaRPr lang="en-US"/>
          </a:p>
        </p:txBody>
      </p:sp>
    </p:spTree>
    <p:extLst>
      <p:ext uri="{BB962C8B-B14F-4D97-AF65-F5344CB8AC3E}">
        <p14:creationId xmlns:p14="http://schemas.microsoft.com/office/powerpoint/2010/main" val="258840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 trình tự nhân GV cùng HS thực hành nhân và HS cần ghi nhớ, em Linh k trình bày ra nữa nhé! Nó làm slide bị rối mà k có hiệu quả ghi nhớ cho HS</a:t>
            </a:r>
          </a:p>
        </p:txBody>
      </p:sp>
    </p:spTree>
    <p:extLst>
      <p:ext uri="{BB962C8B-B14F-4D97-AF65-F5344CB8AC3E}">
        <p14:creationId xmlns:p14="http://schemas.microsoft.com/office/powerpoint/2010/main" val="407263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 trình tự nhân GV cùng HS thực hành nhân và HS cần ghi nhớ, em Linh k trình bày ra nữa nhé! Nó làm slide bị rối mà k có hiệu quả ghi nhớ cho HS</a:t>
            </a:r>
          </a:p>
        </p:txBody>
      </p:sp>
    </p:spTree>
    <p:extLst>
      <p:ext uri="{BB962C8B-B14F-4D97-AF65-F5344CB8AC3E}">
        <p14:creationId xmlns:p14="http://schemas.microsoft.com/office/powerpoint/2010/main" val="133221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60726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a:t>Kho ppt Phan Linh_0916.604.268</a:t>
            </a:r>
          </a:p>
          <a:p>
            <a:pPr algn="ctr"/>
            <a:r>
              <a:rPr lang="en-US" sz="1100"/>
              <a:t>Thầy cô hãy liên  hệ chính chủ sp để được đồng hành và hỗ trợ nhé!</a:t>
            </a:r>
          </a:p>
          <a:p>
            <a:endParaRPr lang="en-US"/>
          </a:p>
        </p:txBody>
      </p:sp>
    </p:spTree>
    <p:extLst>
      <p:ext uri="{BB962C8B-B14F-4D97-AF65-F5344CB8AC3E}">
        <p14:creationId xmlns:p14="http://schemas.microsoft.com/office/powerpoint/2010/main" val="373207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a:t>Kho ppt Phan Linh_0916.604.268</a:t>
            </a:r>
          </a:p>
          <a:p>
            <a:pPr algn="ctr"/>
            <a:r>
              <a:rPr lang="en-US" sz="1100"/>
              <a:t>Thầy cô hãy liên  hệ chính chủ sp để được đồng hành và hỗ trợ nhé!</a:t>
            </a:r>
          </a:p>
          <a:p>
            <a:endParaRPr lang="en-US"/>
          </a:p>
        </p:txBody>
      </p:sp>
    </p:spTree>
    <p:extLst>
      <p:ext uri="{BB962C8B-B14F-4D97-AF65-F5344CB8AC3E}">
        <p14:creationId xmlns:p14="http://schemas.microsoft.com/office/powerpoint/2010/main" val="344934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cho HS trình bày cả bài 1 và 3 hoặc mỗi bài 3</a:t>
            </a:r>
          </a:p>
        </p:txBody>
      </p:sp>
    </p:spTree>
    <p:extLst>
      <p:ext uri="{BB962C8B-B14F-4D97-AF65-F5344CB8AC3E}">
        <p14:creationId xmlns:p14="http://schemas.microsoft.com/office/powerpoint/2010/main" val="108611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 HS để khai thác thông tin bài toán và yêu cầu HS nhớ những thông tin mấu chốt, những từ khoá trong bài. Yêu cầu HS nắm được bài toán hỏi gì, chúng ta cần đi tìm cái chưa biết ở đây là gì</a:t>
            </a:r>
          </a:p>
        </p:txBody>
      </p:sp>
    </p:spTree>
    <p:extLst>
      <p:ext uri="{BB962C8B-B14F-4D97-AF65-F5344CB8AC3E}">
        <p14:creationId xmlns:p14="http://schemas.microsoft.com/office/powerpoint/2010/main" val="4192470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586618" y="4204455"/>
            <a:ext cx="4450429" cy="3546500"/>
          </a:xfrm>
          <a:custGeom>
            <a:avLst/>
            <a:gdLst/>
            <a:ahLst/>
            <a:cxnLst/>
            <a:rect l="l" t="t" r="r" b="b"/>
            <a:pathLst>
              <a:path w="133844" h="106395" extrusionOk="0">
                <a:moveTo>
                  <a:pt x="8062" y="97653"/>
                </a:moveTo>
                <a:cubicBezTo>
                  <a:pt x="-10312" y="92426"/>
                  <a:pt x="7439" y="74581"/>
                  <a:pt x="14925" y="67095"/>
                </a:cubicBezTo>
                <a:cubicBezTo>
                  <a:pt x="22411" y="59609"/>
                  <a:pt x="43429" y="57936"/>
                  <a:pt x="52980" y="52735"/>
                </a:cubicBezTo>
                <a:cubicBezTo>
                  <a:pt x="62531" y="47534"/>
                  <a:pt x="63808" y="41907"/>
                  <a:pt x="72230" y="35891"/>
                </a:cubicBezTo>
                <a:cubicBezTo>
                  <a:pt x="80652" y="29875"/>
                  <a:pt x="95090" y="21855"/>
                  <a:pt x="103512" y="16641"/>
                </a:cubicBezTo>
                <a:cubicBezTo>
                  <a:pt x="111934" y="11427"/>
                  <a:pt x="119154" y="-9027"/>
                  <a:pt x="122763" y="4609"/>
                </a:cubicBezTo>
                <a:cubicBezTo>
                  <a:pt x="126373" y="18245"/>
                  <a:pt x="144286" y="82948"/>
                  <a:pt x="125169" y="98455"/>
                </a:cubicBezTo>
                <a:cubicBezTo>
                  <a:pt x="106052" y="113962"/>
                  <a:pt x="26436" y="102880"/>
                  <a:pt x="8062" y="97653"/>
                </a:cubicBezTo>
                <a:close/>
              </a:path>
            </a:pathLst>
          </a:custGeom>
          <a:solidFill>
            <a:schemeClr val="accent4"/>
          </a:solidFill>
          <a:ln>
            <a:noFill/>
          </a:ln>
        </p:spPr>
      </p:sp>
      <p:sp>
        <p:nvSpPr>
          <p:cNvPr id="10" name="Google Shape;10;p2"/>
          <p:cNvSpPr/>
          <p:nvPr/>
        </p:nvSpPr>
        <p:spPr>
          <a:xfrm>
            <a:off x="-410903" y="-526280"/>
            <a:ext cx="4183924" cy="3358167"/>
          </a:xfrm>
          <a:custGeom>
            <a:avLst/>
            <a:gdLst/>
            <a:ahLst/>
            <a:cxnLst/>
            <a:rect l="l" t="t" r="r" b="b"/>
            <a:pathLst>
              <a:path w="125829" h="100745" extrusionOk="0">
                <a:moveTo>
                  <a:pt x="122086" y="7446"/>
                </a:moveTo>
                <a:cubicBezTo>
                  <a:pt x="136591" y="10654"/>
                  <a:pt x="104841" y="21483"/>
                  <a:pt x="96579" y="26616"/>
                </a:cubicBezTo>
                <a:cubicBezTo>
                  <a:pt x="88317" y="31750"/>
                  <a:pt x="77396" y="31496"/>
                  <a:pt x="72516" y="38247"/>
                </a:cubicBezTo>
                <a:cubicBezTo>
                  <a:pt x="67637" y="44998"/>
                  <a:pt x="76393" y="59637"/>
                  <a:pt x="67302" y="67123"/>
                </a:cubicBezTo>
                <a:cubicBezTo>
                  <a:pt x="58212" y="74609"/>
                  <a:pt x="27999" y="78219"/>
                  <a:pt x="17973" y="83165"/>
                </a:cubicBezTo>
                <a:cubicBezTo>
                  <a:pt x="7947" y="88111"/>
                  <a:pt x="8548" y="109434"/>
                  <a:pt x="7144" y="96801"/>
                </a:cubicBezTo>
                <a:cubicBezTo>
                  <a:pt x="5740" y="84168"/>
                  <a:pt x="-9606" y="22259"/>
                  <a:pt x="9551" y="7366"/>
                </a:cubicBezTo>
                <a:cubicBezTo>
                  <a:pt x="28708" y="-7526"/>
                  <a:pt x="107581" y="4238"/>
                  <a:pt x="122086" y="7446"/>
                </a:cubicBezTo>
                <a:close/>
              </a:path>
            </a:pathLst>
          </a:custGeom>
          <a:solidFill>
            <a:schemeClr val="lt2"/>
          </a:solidFill>
          <a:ln>
            <a:noFill/>
          </a:ln>
        </p:spPr>
      </p:sp>
      <p:pic>
        <p:nvPicPr>
          <p:cNvPr id="11" name="Google Shape;11;p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 name="Google Shape;12;p2"/>
          <p:cNvGrpSpPr/>
          <p:nvPr/>
        </p:nvGrpSpPr>
        <p:grpSpPr>
          <a:xfrm>
            <a:off x="10835690" y="723689"/>
            <a:ext cx="663545" cy="714416"/>
            <a:chOff x="539500" y="356300"/>
            <a:chExt cx="347201" cy="372894"/>
          </a:xfrm>
        </p:grpSpPr>
        <p:sp>
          <p:nvSpPr>
            <p:cNvPr id="13" name="Google Shape;13;p2"/>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 name="Google Shape;24;p2"/>
          <p:cNvGrpSpPr/>
          <p:nvPr/>
        </p:nvGrpSpPr>
        <p:grpSpPr>
          <a:xfrm>
            <a:off x="773234" y="5702969"/>
            <a:ext cx="461783" cy="680855"/>
            <a:chOff x="3716700" y="1378700"/>
            <a:chExt cx="135825" cy="199750"/>
          </a:xfrm>
        </p:grpSpPr>
        <p:sp>
          <p:nvSpPr>
            <p:cNvPr id="25" name="Google Shape;25;p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rot="-1687898">
            <a:off x="5486861" y="451508"/>
            <a:ext cx="454944" cy="557843"/>
            <a:chOff x="2019050" y="1133325"/>
            <a:chExt cx="153525" cy="187750"/>
          </a:xfrm>
        </p:grpSpPr>
        <p:sp>
          <p:nvSpPr>
            <p:cNvPr id="30" name="Google Shape;30;p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 name="Google Shape;34;p2"/>
          <p:cNvGrpSpPr/>
          <p:nvPr/>
        </p:nvGrpSpPr>
        <p:grpSpPr>
          <a:xfrm>
            <a:off x="9859231" y="4520717"/>
            <a:ext cx="2101101" cy="2210151"/>
            <a:chOff x="-818813" y="1823137"/>
            <a:chExt cx="1579734" cy="1657613"/>
          </a:xfrm>
        </p:grpSpPr>
        <p:sp>
          <p:nvSpPr>
            <p:cNvPr id="35" name="Google Shape;35;p2"/>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 name="Google Shape;97;p2"/>
          <p:cNvGrpSpPr/>
          <p:nvPr/>
        </p:nvGrpSpPr>
        <p:grpSpPr>
          <a:xfrm flipH="1">
            <a:off x="321802" y="967199"/>
            <a:ext cx="1576206" cy="2461805"/>
            <a:chOff x="231900" y="729199"/>
            <a:chExt cx="1185086" cy="1846354"/>
          </a:xfrm>
        </p:grpSpPr>
        <p:sp>
          <p:nvSpPr>
            <p:cNvPr id="98" name="Google Shape;98;p2"/>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 name="Google Shape;249;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 name="Google Shape;266;p2"/>
          <p:cNvGrpSpPr/>
          <p:nvPr/>
        </p:nvGrpSpPr>
        <p:grpSpPr>
          <a:xfrm rot="2700000">
            <a:off x="257723" y="281755"/>
            <a:ext cx="620116" cy="679172"/>
            <a:chOff x="818450" y="719950"/>
            <a:chExt cx="162075" cy="177950"/>
          </a:xfrm>
        </p:grpSpPr>
        <p:sp>
          <p:nvSpPr>
            <p:cNvPr id="267" name="Google Shape;267;p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0" name="Google Shape;270;p2"/>
          <p:cNvGrpSpPr/>
          <p:nvPr/>
        </p:nvGrpSpPr>
        <p:grpSpPr>
          <a:xfrm rot="672145">
            <a:off x="11281282" y="3332488"/>
            <a:ext cx="438437" cy="565119"/>
            <a:chOff x="3526675" y="707075"/>
            <a:chExt cx="187750" cy="241400"/>
          </a:xfrm>
        </p:grpSpPr>
        <p:sp>
          <p:nvSpPr>
            <p:cNvPr id="271" name="Google Shape;271;p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4" name="Google Shape;274;p2"/>
          <p:cNvGrpSpPr/>
          <p:nvPr/>
        </p:nvGrpSpPr>
        <p:grpSpPr>
          <a:xfrm>
            <a:off x="5798089" y="5674356"/>
            <a:ext cx="1031016" cy="919945"/>
            <a:chOff x="4748225" y="4600750"/>
            <a:chExt cx="332125" cy="295625"/>
          </a:xfrm>
        </p:grpSpPr>
        <p:sp>
          <p:nvSpPr>
            <p:cNvPr id="275" name="Google Shape;275;p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0" name="Google Shape;340;p2"/>
          <p:cNvSpPr/>
          <p:nvPr/>
        </p:nvSpPr>
        <p:spPr>
          <a:xfrm>
            <a:off x="11362175" y="1768695"/>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1" name="Google Shape;341;p2"/>
          <p:cNvSpPr/>
          <p:nvPr/>
        </p:nvSpPr>
        <p:spPr>
          <a:xfrm>
            <a:off x="941111" y="5215219"/>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2" name="Google Shape;342;p2"/>
          <p:cNvSpPr/>
          <p:nvPr/>
        </p:nvSpPr>
        <p:spPr>
          <a:xfrm>
            <a:off x="3969120"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3" name="Google Shape;343;p2"/>
          <p:cNvSpPr/>
          <p:nvPr/>
        </p:nvSpPr>
        <p:spPr>
          <a:xfrm>
            <a:off x="7216384"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4" name="Google Shape;344;p2"/>
          <p:cNvSpPr/>
          <p:nvPr/>
        </p:nvSpPr>
        <p:spPr>
          <a:xfrm>
            <a:off x="4051990" y="871597"/>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5" name="Google Shape;345;p2"/>
          <p:cNvSpPr/>
          <p:nvPr/>
        </p:nvSpPr>
        <p:spPr>
          <a:xfrm>
            <a:off x="649388" y="3934937"/>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6" name="Google Shape;346;p2"/>
          <p:cNvGrpSpPr/>
          <p:nvPr/>
        </p:nvGrpSpPr>
        <p:grpSpPr>
          <a:xfrm>
            <a:off x="11080101" y="4173096"/>
            <a:ext cx="206799" cy="233467"/>
            <a:chOff x="3655550" y="2257032"/>
            <a:chExt cx="192526" cy="161920"/>
          </a:xfrm>
        </p:grpSpPr>
        <p:sp>
          <p:nvSpPr>
            <p:cNvPr id="347" name="Google Shape;347;p2"/>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2"/>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9" name="Google Shape;349;p2"/>
          <p:cNvSpPr/>
          <p:nvPr/>
        </p:nvSpPr>
        <p:spPr>
          <a:xfrm>
            <a:off x="8997350" y="3396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0" name="Google Shape;350;p2"/>
          <p:cNvSpPr/>
          <p:nvPr/>
        </p:nvSpPr>
        <p:spPr>
          <a:xfrm>
            <a:off x="2281239" y="16136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2"/>
          <p:cNvSpPr/>
          <p:nvPr/>
        </p:nvSpPr>
        <p:spPr>
          <a:xfrm>
            <a:off x="11675525" y="6140954"/>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2"/>
          <p:cNvSpPr/>
          <p:nvPr/>
        </p:nvSpPr>
        <p:spPr>
          <a:xfrm rot="6568607">
            <a:off x="1306245" y="1602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2"/>
          <p:cNvSpPr txBox="1">
            <a:spLocks noGrp="1"/>
          </p:cNvSpPr>
          <p:nvPr>
            <p:ph type="ctrTitle"/>
          </p:nvPr>
        </p:nvSpPr>
        <p:spPr>
          <a:xfrm>
            <a:off x="1747466" y="1339517"/>
            <a:ext cx="8666906" cy="34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448"/>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54" name="Google Shape;354;p2"/>
          <p:cNvSpPr txBox="1">
            <a:spLocks noGrp="1"/>
          </p:cNvSpPr>
          <p:nvPr>
            <p:ph type="subTitle" idx="1"/>
          </p:nvPr>
        </p:nvSpPr>
        <p:spPr>
          <a:xfrm>
            <a:off x="1747466" y="4804084"/>
            <a:ext cx="8666906" cy="71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userDrawn="1">
  <p:cSld name="1_Caption">
    <p:spTree>
      <p:nvGrpSpPr>
        <p:cNvPr id="1" name="Shape 890"/>
        <p:cNvGrpSpPr/>
        <p:nvPr/>
      </p:nvGrpSpPr>
      <p:grpSpPr>
        <a:xfrm>
          <a:off x="0" y="0"/>
          <a:ext cx="0" cy="0"/>
          <a:chOff x="0" y="0"/>
          <a:chExt cx="0" cy="0"/>
        </a:xfrm>
      </p:grpSpPr>
      <p:pic>
        <p:nvPicPr>
          <p:cNvPr id="891" name="Google Shape;891;p10"/>
          <p:cNvPicPr preferRelativeResize="0"/>
          <p:nvPr/>
        </p:nvPicPr>
        <p:blipFill rotWithShape="1">
          <a:blip r:embed="rId2">
            <a:alphaModFix amt="10000"/>
          </a:blip>
          <a:srcRect/>
          <a:stretch/>
        </p:blipFill>
        <p:spPr>
          <a:xfrm>
            <a:off x="1" y="0"/>
            <a:ext cx="12161842" cy="6858003"/>
          </a:xfrm>
          <a:prstGeom prst="rect">
            <a:avLst/>
          </a:prstGeom>
          <a:noFill/>
          <a:ln>
            <a:noFill/>
          </a:ln>
        </p:spPr>
      </p:pic>
      <p:sp>
        <p:nvSpPr>
          <p:cNvPr id="893" name="Google Shape;893;p10"/>
          <p:cNvSpPr/>
          <p:nvPr/>
        </p:nvSpPr>
        <p:spPr>
          <a:xfrm flipH="1">
            <a:off x="789733" y="56825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4" name="Google Shape;894;p10"/>
          <p:cNvSpPr/>
          <p:nvPr/>
        </p:nvSpPr>
        <p:spPr>
          <a:xfrm flipH="1">
            <a:off x="417670" y="935734"/>
            <a:ext cx="223788"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5" name="Google Shape;895;p10"/>
          <p:cNvSpPr/>
          <p:nvPr/>
        </p:nvSpPr>
        <p:spPr>
          <a:xfrm>
            <a:off x="11101334" y="568269"/>
            <a:ext cx="223788"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6" name="Google Shape;896;p10"/>
          <p:cNvSpPr/>
          <p:nvPr/>
        </p:nvSpPr>
        <p:spPr>
          <a:xfrm>
            <a:off x="11390265" y="891000"/>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946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209089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707223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311496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610098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55296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35770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15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747411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974929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0"/>
        <p:cNvGrpSpPr/>
        <p:nvPr/>
      </p:nvGrpSpPr>
      <p:grpSpPr>
        <a:xfrm>
          <a:off x="0" y="0"/>
          <a:ext cx="0" cy="0"/>
          <a:chOff x="0" y="0"/>
          <a:chExt cx="0" cy="0"/>
        </a:xfrm>
      </p:grpSpPr>
      <p:sp>
        <p:nvSpPr>
          <p:cNvPr id="1261" name="Google Shape;1261;p7"/>
          <p:cNvSpPr/>
          <p:nvPr/>
        </p:nvSpPr>
        <p:spPr>
          <a:xfrm>
            <a:off x="-1067286" y="-1032978"/>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accent4"/>
          </a:solidFill>
          <a:ln>
            <a:noFill/>
          </a:ln>
        </p:spPr>
      </p:sp>
      <p:sp>
        <p:nvSpPr>
          <p:cNvPr id="1262" name="Google Shape;1262;p7"/>
          <p:cNvSpPr/>
          <p:nvPr/>
        </p:nvSpPr>
        <p:spPr>
          <a:xfrm>
            <a:off x="6645634" y="-13401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pic>
        <p:nvPicPr>
          <p:cNvPr id="1263" name="Google Shape;1263;p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64" name="Google Shape;1264;p7"/>
          <p:cNvGrpSpPr/>
          <p:nvPr/>
        </p:nvGrpSpPr>
        <p:grpSpPr>
          <a:xfrm rot="1137128" flipH="1">
            <a:off x="11070555" y="341851"/>
            <a:ext cx="855788" cy="763628"/>
            <a:chOff x="4748225" y="4600750"/>
            <a:chExt cx="332125" cy="295625"/>
          </a:xfrm>
        </p:grpSpPr>
        <p:sp>
          <p:nvSpPr>
            <p:cNvPr id="1265" name="Google Shape;1265;p7"/>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7"/>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7"/>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7"/>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7"/>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1" name="Google Shape;128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2" name="Google Shape;128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0" name="Google Shape;1330;p7"/>
          <p:cNvGrpSpPr/>
          <p:nvPr/>
        </p:nvGrpSpPr>
        <p:grpSpPr>
          <a:xfrm rot="-1687887">
            <a:off x="369622" y="5650671"/>
            <a:ext cx="602322" cy="738580"/>
            <a:chOff x="2019050" y="1133325"/>
            <a:chExt cx="153525" cy="187750"/>
          </a:xfrm>
        </p:grpSpPr>
        <p:sp>
          <p:nvSpPr>
            <p:cNvPr id="1331" name="Google Shape;1331;p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5" name="Google Shape;1335;p7"/>
          <p:cNvGrpSpPr/>
          <p:nvPr/>
        </p:nvGrpSpPr>
        <p:grpSpPr>
          <a:xfrm rot="4727724">
            <a:off x="11323579" y="4315617"/>
            <a:ext cx="620120" cy="679176"/>
            <a:chOff x="818450" y="719950"/>
            <a:chExt cx="162075" cy="177950"/>
          </a:xfrm>
        </p:grpSpPr>
        <p:sp>
          <p:nvSpPr>
            <p:cNvPr id="1336" name="Google Shape;1336;p7"/>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7"/>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7"/>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39" name="Google Shape;1339;p7"/>
          <p:cNvSpPr/>
          <p:nvPr/>
        </p:nvSpPr>
        <p:spPr>
          <a:xfrm>
            <a:off x="317561" y="34044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40" name="Google Shape;1340;p7"/>
          <p:cNvGrpSpPr/>
          <p:nvPr/>
        </p:nvGrpSpPr>
        <p:grpSpPr>
          <a:xfrm rot="-1070470">
            <a:off x="127865" y="302404"/>
            <a:ext cx="1209527" cy="1027077"/>
            <a:chOff x="6536750" y="766975"/>
            <a:chExt cx="776100" cy="657400"/>
          </a:xfrm>
        </p:grpSpPr>
        <p:sp>
          <p:nvSpPr>
            <p:cNvPr id="1341" name="Google Shape;1341;p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9" name="Google Shape;1349;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1" name="Google Shape;1371;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2" name="Google Shape;1372;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0" name="Google Shape;1430;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1" name="Google Shape;1431;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2" name="Google Shape;1432;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3" name="Google Shape;1433;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4" name="Google Shape;1434;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5" name="Google Shape;1435;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6" name="Google Shape;1436;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4" name="Google Shape;1444;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5" name="Google Shape;1445;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7" name="Google Shape;1447;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8" name="Google Shape;144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3" name="Google Shape;1453;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2" name="Google Shape;1462;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9" name="Google Shape;1469;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0" name="Google Shape;1470;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1" name="Google Shape;1471;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2" name="Google Shape;1472;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3" name="Google Shape;1473;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4" name="Google Shape;1474;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3" name="Google Shape;1483;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4" name="Google Shape;1484;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7" name="Google Shape;1487;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8" name="Google Shape;1488;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9" name="Google Shape;1489;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5" name="Google Shape;1495;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6" name="Google Shape;1496;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20" name="Google Shape;1520;p7"/>
          <p:cNvSpPr/>
          <p:nvPr/>
        </p:nvSpPr>
        <p:spPr>
          <a:xfrm rot="1152610">
            <a:off x="4382171" y="6270098"/>
            <a:ext cx="451576"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21" name="Google Shape;1521;p7"/>
          <p:cNvGrpSpPr/>
          <p:nvPr/>
        </p:nvGrpSpPr>
        <p:grpSpPr>
          <a:xfrm rot="2700000">
            <a:off x="11014268" y="5309390"/>
            <a:ext cx="914407" cy="1421113"/>
            <a:chOff x="231900" y="729199"/>
            <a:chExt cx="1185086" cy="1846354"/>
          </a:xfrm>
        </p:grpSpPr>
        <p:sp>
          <p:nvSpPr>
            <p:cNvPr id="1522" name="Google Shape;1522;p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1" name="Google Shape;1531;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3" name="Google Shape;1543;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4" name="Google Shape;1544;p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1" name="Google Shape;1591;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2" name="Google Shape;1592;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2" name="Google Shape;1602;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90" name="Google Shape;1690;p7"/>
          <p:cNvSpPr/>
          <p:nvPr/>
        </p:nvSpPr>
        <p:spPr>
          <a:xfrm>
            <a:off x="2405748" y="379951"/>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6645631" y="62880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2" name="Google Shape;1692;p7"/>
          <p:cNvSpPr txBox="1">
            <a:spLocks noGrp="1"/>
          </p:cNvSpPr>
          <p:nvPr>
            <p:ph type="body" idx="1"/>
          </p:nvPr>
        </p:nvSpPr>
        <p:spPr>
          <a:xfrm>
            <a:off x="957625" y="3143867"/>
            <a:ext cx="4854760" cy="2384800"/>
          </a:xfrm>
          <a:prstGeom prst="rect">
            <a:avLst/>
          </a:prstGeom>
        </p:spPr>
        <p:txBody>
          <a:bodyPr spcFirstLastPara="1" wrap="square" lIns="91425" tIns="91425" rIns="91425" bIns="91425" anchor="ctr" anchorCtr="0">
            <a:noAutofit/>
          </a:bodyPr>
          <a:lstStyle>
            <a:lvl1pPr marL="608076" lvl="0" indent="-422275" rtl="0">
              <a:lnSpc>
                <a:spcPct val="100000"/>
              </a:lnSpc>
              <a:spcBef>
                <a:spcPts val="0"/>
              </a:spcBef>
              <a:spcAft>
                <a:spcPts val="0"/>
              </a:spcAft>
              <a:buClr>
                <a:schemeClr val="lt2"/>
              </a:buClr>
              <a:buSzPts val="1400"/>
              <a:buChar char="●"/>
              <a:defRPr>
                <a:solidFill>
                  <a:srgbClr val="434343"/>
                </a:solidFill>
              </a:defRPr>
            </a:lvl1pPr>
            <a:lvl2pPr marL="1216152" lvl="1" indent="-371602" rtl="0">
              <a:lnSpc>
                <a:spcPct val="115000"/>
              </a:lnSpc>
              <a:spcBef>
                <a:spcPts val="0"/>
              </a:spcBef>
              <a:spcAft>
                <a:spcPts val="0"/>
              </a:spcAft>
              <a:buClr>
                <a:srgbClr val="999999"/>
              </a:buClr>
              <a:buSzPts val="800"/>
              <a:buFont typeface="Open Sans"/>
              <a:buChar char="○"/>
              <a:defRPr>
                <a:solidFill>
                  <a:srgbClr val="434343"/>
                </a:solidFill>
              </a:defRPr>
            </a:lvl2pPr>
            <a:lvl3pPr marL="1824228" lvl="2" indent="-371602" rtl="0">
              <a:lnSpc>
                <a:spcPct val="115000"/>
              </a:lnSpc>
              <a:spcBef>
                <a:spcPts val="2128"/>
              </a:spcBef>
              <a:spcAft>
                <a:spcPts val="0"/>
              </a:spcAft>
              <a:buClr>
                <a:srgbClr val="999999"/>
              </a:buClr>
              <a:buSzPts val="800"/>
              <a:buFont typeface="Open Sans"/>
              <a:buChar char="■"/>
              <a:defRPr>
                <a:solidFill>
                  <a:srgbClr val="434343"/>
                </a:solidFill>
              </a:defRPr>
            </a:lvl3pPr>
            <a:lvl4pPr marL="2432304" lvl="3" indent="-371602" rtl="0">
              <a:lnSpc>
                <a:spcPct val="115000"/>
              </a:lnSpc>
              <a:spcBef>
                <a:spcPts val="2128"/>
              </a:spcBef>
              <a:spcAft>
                <a:spcPts val="0"/>
              </a:spcAft>
              <a:buClr>
                <a:srgbClr val="999999"/>
              </a:buClr>
              <a:buSzPts val="800"/>
              <a:buFont typeface="Open Sans"/>
              <a:buChar char="●"/>
              <a:defRPr>
                <a:solidFill>
                  <a:srgbClr val="434343"/>
                </a:solidFill>
              </a:defRPr>
            </a:lvl4pPr>
            <a:lvl5pPr marL="3040380" lvl="4" indent="-405384" rtl="0">
              <a:lnSpc>
                <a:spcPct val="115000"/>
              </a:lnSpc>
              <a:spcBef>
                <a:spcPts val="2128"/>
              </a:spcBef>
              <a:spcAft>
                <a:spcPts val="0"/>
              </a:spcAft>
              <a:buClr>
                <a:srgbClr val="999999"/>
              </a:buClr>
              <a:buSzPts val="1200"/>
              <a:buFont typeface="Open Sans"/>
              <a:buChar char="○"/>
              <a:defRPr>
                <a:solidFill>
                  <a:srgbClr val="434343"/>
                </a:solidFill>
              </a:defRPr>
            </a:lvl5pPr>
            <a:lvl6pPr marL="3648456" lvl="5" indent="-405384" rtl="0">
              <a:lnSpc>
                <a:spcPct val="115000"/>
              </a:lnSpc>
              <a:spcBef>
                <a:spcPts val="2128"/>
              </a:spcBef>
              <a:spcAft>
                <a:spcPts val="0"/>
              </a:spcAft>
              <a:buClr>
                <a:srgbClr val="999999"/>
              </a:buClr>
              <a:buSzPts val="1200"/>
              <a:buFont typeface="Open Sans"/>
              <a:buChar char="■"/>
              <a:defRPr>
                <a:solidFill>
                  <a:srgbClr val="434343"/>
                </a:solidFill>
              </a:defRPr>
            </a:lvl6pPr>
            <a:lvl7pPr marL="4256532" lvl="6" indent="-363157" rtl="0">
              <a:lnSpc>
                <a:spcPct val="115000"/>
              </a:lnSpc>
              <a:spcBef>
                <a:spcPts val="2128"/>
              </a:spcBef>
              <a:spcAft>
                <a:spcPts val="0"/>
              </a:spcAft>
              <a:buClr>
                <a:srgbClr val="999999"/>
              </a:buClr>
              <a:buSzPts val="700"/>
              <a:buFont typeface="Open Sans"/>
              <a:buChar char="●"/>
              <a:defRPr>
                <a:solidFill>
                  <a:srgbClr val="434343"/>
                </a:solidFill>
              </a:defRPr>
            </a:lvl7pPr>
            <a:lvl8pPr marL="4864608" lvl="7" indent="-363157" rtl="0">
              <a:lnSpc>
                <a:spcPct val="115000"/>
              </a:lnSpc>
              <a:spcBef>
                <a:spcPts val="2128"/>
              </a:spcBef>
              <a:spcAft>
                <a:spcPts val="0"/>
              </a:spcAft>
              <a:buClr>
                <a:srgbClr val="999999"/>
              </a:buClr>
              <a:buSzPts val="700"/>
              <a:buFont typeface="Open Sans"/>
              <a:buChar char="○"/>
              <a:defRPr>
                <a:solidFill>
                  <a:srgbClr val="434343"/>
                </a:solidFill>
              </a:defRPr>
            </a:lvl8pPr>
            <a:lvl9pPr marL="5472684" lvl="8" indent="-354711" rtl="0">
              <a:lnSpc>
                <a:spcPct val="115000"/>
              </a:lnSpc>
              <a:spcBef>
                <a:spcPts val="2128"/>
              </a:spcBef>
              <a:spcAft>
                <a:spcPts val="2128"/>
              </a:spcAft>
              <a:buClr>
                <a:srgbClr val="999999"/>
              </a:buClr>
              <a:buSzPts val="600"/>
              <a:buFont typeface="Open Sans"/>
              <a:buChar char="■"/>
              <a:defRPr>
                <a:solidFill>
                  <a:srgbClr val="434343"/>
                </a:solidFill>
              </a:defRPr>
            </a:lvl9pPr>
          </a:lstStyle>
          <a:p>
            <a:endParaRPr/>
          </a:p>
        </p:txBody>
      </p:sp>
      <p:sp>
        <p:nvSpPr>
          <p:cNvPr id="1693" name="Google Shape;1693;p7"/>
          <p:cNvSpPr txBox="1">
            <a:spLocks noGrp="1"/>
          </p:cNvSpPr>
          <p:nvPr>
            <p:ph type="title"/>
          </p:nvPr>
        </p:nvSpPr>
        <p:spPr>
          <a:xfrm>
            <a:off x="957625" y="1329333"/>
            <a:ext cx="5005187" cy="1814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757403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59517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09840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userDrawn="1">
  <p:cSld name="CUSTOM_11_1">
    <p:spTree>
      <p:nvGrpSpPr>
        <p:cNvPr id="1" name="Shape 3522"/>
        <p:cNvGrpSpPr/>
        <p:nvPr/>
      </p:nvGrpSpPr>
      <p:grpSpPr>
        <a:xfrm>
          <a:off x="0" y="0"/>
          <a:ext cx="0" cy="0"/>
          <a:chOff x="0" y="0"/>
          <a:chExt cx="0" cy="0"/>
        </a:xfrm>
      </p:grpSpPr>
      <p:sp>
        <p:nvSpPr>
          <p:cNvPr id="3523" name="Google Shape;3523;p16"/>
          <p:cNvSpPr/>
          <p:nvPr/>
        </p:nvSpPr>
        <p:spPr>
          <a:xfrm>
            <a:off x="6555956" y="-1853898"/>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sp>
        <p:nvSpPr>
          <p:cNvPr id="3524" name="Google Shape;3524;p16"/>
          <p:cNvSpPr/>
          <p:nvPr/>
        </p:nvSpPr>
        <p:spPr>
          <a:xfrm rot="10800000">
            <a:off x="-1617440" y="2262469"/>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4"/>
          </a:solidFill>
          <a:ln>
            <a:noFill/>
          </a:ln>
        </p:spPr>
      </p:sp>
      <p:pic>
        <p:nvPicPr>
          <p:cNvPr id="3525" name="Google Shape;3525;p16"/>
          <p:cNvPicPr preferRelativeResize="0"/>
          <p:nvPr/>
        </p:nvPicPr>
        <p:blipFill>
          <a:blip r:embed="rId2">
            <a:alphaModFix/>
          </a:blip>
          <a:stretch>
            <a:fillRect/>
          </a:stretch>
        </p:blipFill>
        <p:spPr>
          <a:xfrm flipH="1">
            <a:off x="-29263" y="0"/>
            <a:ext cx="12161838" cy="6858000"/>
          </a:xfrm>
          <a:prstGeom prst="rect">
            <a:avLst/>
          </a:prstGeom>
          <a:noFill/>
          <a:ln>
            <a:noFill/>
          </a:ln>
        </p:spPr>
      </p:pic>
      <p:grpSp>
        <p:nvGrpSpPr>
          <p:cNvPr id="3526" name="Google Shape;3526;p16"/>
          <p:cNvGrpSpPr/>
          <p:nvPr/>
        </p:nvGrpSpPr>
        <p:grpSpPr>
          <a:xfrm rot="463918" flipH="1">
            <a:off x="10238162" y="1057830"/>
            <a:ext cx="1243722" cy="1441839"/>
            <a:chOff x="5531300" y="3305725"/>
            <a:chExt cx="703625" cy="813750"/>
          </a:xfrm>
        </p:grpSpPr>
        <p:sp>
          <p:nvSpPr>
            <p:cNvPr id="3527" name="Google Shape;3527;p16"/>
            <p:cNvSpPr/>
            <p:nvPr/>
          </p:nvSpPr>
          <p:spPr>
            <a:xfrm>
              <a:off x="5531300" y="3305725"/>
              <a:ext cx="703625" cy="813750"/>
            </a:xfrm>
            <a:custGeom>
              <a:avLst/>
              <a:gdLst/>
              <a:ahLst/>
              <a:cxnLst/>
              <a:rect l="l" t="t" r="r" b="b"/>
              <a:pathLst>
                <a:path w="28145" h="32550" extrusionOk="0">
                  <a:moveTo>
                    <a:pt x="17645" y="0"/>
                  </a:moveTo>
                  <a:cubicBezTo>
                    <a:pt x="17485" y="0"/>
                    <a:pt x="17325" y="23"/>
                    <a:pt x="17165" y="46"/>
                  </a:cubicBezTo>
                  <a:cubicBezTo>
                    <a:pt x="16960" y="69"/>
                    <a:pt x="16777" y="137"/>
                    <a:pt x="16640" y="183"/>
                  </a:cubicBezTo>
                  <a:cubicBezTo>
                    <a:pt x="16298" y="297"/>
                    <a:pt x="15978" y="480"/>
                    <a:pt x="15682" y="708"/>
                  </a:cubicBezTo>
                  <a:cubicBezTo>
                    <a:pt x="15636" y="753"/>
                    <a:pt x="15590" y="799"/>
                    <a:pt x="15545" y="845"/>
                  </a:cubicBezTo>
                  <a:cubicBezTo>
                    <a:pt x="15545" y="845"/>
                    <a:pt x="1507" y="4520"/>
                    <a:pt x="1484" y="4520"/>
                  </a:cubicBezTo>
                  <a:cubicBezTo>
                    <a:pt x="891" y="4679"/>
                    <a:pt x="411" y="5113"/>
                    <a:pt x="183" y="5661"/>
                  </a:cubicBezTo>
                  <a:cubicBezTo>
                    <a:pt x="137" y="5752"/>
                    <a:pt x="92" y="5866"/>
                    <a:pt x="69" y="5958"/>
                  </a:cubicBezTo>
                  <a:cubicBezTo>
                    <a:pt x="69" y="5958"/>
                    <a:pt x="46" y="6026"/>
                    <a:pt x="46" y="6049"/>
                  </a:cubicBezTo>
                  <a:cubicBezTo>
                    <a:pt x="23" y="6163"/>
                    <a:pt x="1" y="6277"/>
                    <a:pt x="1" y="6414"/>
                  </a:cubicBezTo>
                  <a:cubicBezTo>
                    <a:pt x="1" y="6483"/>
                    <a:pt x="1" y="6574"/>
                    <a:pt x="1" y="6642"/>
                  </a:cubicBezTo>
                  <a:cubicBezTo>
                    <a:pt x="1" y="6757"/>
                    <a:pt x="23" y="6893"/>
                    <a:pt x="69" y="7008"/>
                  </a:cubicBezTo>
                  <a:cubicBezTo>
                    <a:pt x="69" y="7030"/>
                    <a:pt x="69" y="7076"/>
                    <a:pt x="69" y="7099"/>
                  </a:cubicBezTo>
                  <a:lnTo>
                    <a:pt x="6529" y="30974"/>
                  </a:lnTo>
                  <a:lnTo>
                    <a:pt x="6529" y="31043"/>
                  </a:lnTo>
                  <a:cubicBezTo>
                    <a:pt x="6574" y="31202"/>
                    <a:pt x="6666" y="31408"/>
                    <a:pt x="6825" y="31636"/>
                  </a:cubicBezTo>
                  <a:cubicBezTo>
                    <a:pt x="6848" y="31705"/>
                    <a:pt x="6894" y="31750"/>
                    <a:pt x="6962" y="31819"/>
                  </a:cubicBezTo>
                  <a:cubicBezTo>
                    <a:pt x="6985" y="31864"/>
                    <a:pt x="7031" y="31910"/>
                    <a:pt x="7076" y="31956"/>
                  </a:cubicBezTo>
                  <a:cubicBezTo>
                    <a:pt x="7122" y="32001"/>
                    <a:pt x="7191" y="32047"/>
                    <a:pt x="7236" y="32093"/>
                  </a:cubicBezTo>
                  <a:cubicBezTo>
                    <a:pt x="7327" y="32161"/>
                    <a:pt x="7419" y="32230"/>
                    <a:pt x="7510" y="32275"/>
                  </a:cubicBezTo>
                  <a:cubicBezTo>
                    <a:pt x="7510" y="32298"/>
                    <a:pt x="7556" y="32298"/>
                    <a:pt x="7556" y="32321"/>
                  </a:cubicBezTo>
                  <a:cubicBezTo>
                    <a:pt x="7647" y="32366"/>
                    <a:pt x="7738" y="32389"/>
                    <a:pt x="7830" y="32435"/>
                  </a:cubicBezTo>
                  <a:cubicBezTo>
                    <a:pt x="7875" y="32435"/>
                    <a:pt x="7921" y="32458"/>
                    <a:pt x="7967" y="32481"/>
                  </a:cubicBezTo>
                  <a:lnTo>
                    <a:pt x="8012" y="32481"/>
                  </a:lnTo>
                  <a:cubicBezTo>
                    <a:pt x="8195" y="32526"/>
                    <a:pt x="8377" y="32549"/>
                    <a:pt x="8537" y="32549"/>
                  </a:cubicBezTo>
                  <a:cubicBezTo>
                    <a:pt x="8697" y="32549"/>
                    <a:pt x="8880" y="32526"/>
                    <a:pt x="9039" y="32503"/>
                  </a:cubicBezTo>
                  <a:lnTo>
                    <a:pt x="23031" y="28829"/>
                  </a:lnTo>
                  <a:cubicBezTo>
                    <a:pt x="23168" y="28874"/>
                    <a:pt x="23305" y="28897"/>
                    <a:pt x="23465" y="28920"/>
                  </a:cubicBezTo>
                  <a:lnTo>
                    <a:pt x="23739" y="28920"/>
                  </a:lnTo>
                  <a:cubicBezTo>
                    <a:pt x="24424" y="28920"/>
                    <a:pt x="25063" y="28714"/>
                    <a:pt x="25611" y="28281"/>
                  </a:cubicBezTo>
                  <a:cubicBezTo>
                    <a:pt x="25702" y="28212"/>
                    <a:pt x="25770" y="28144"/>
                    <a:pt x="25839" y="28075"/>
                  </a:cubicBezTo>
                  <a:cubicBezTo>
                    <a:pt x="26044" y="28007"/>
                    <a:pt x="26204" y="27916"/>
                    <a:pt x="26318" y="27847"/>
                  </a:cubicBezTo>
                  <a:cubicBezTo>
                    <a:pt x="26501" y="27733"/>
                    <a:pt x="26660" y="27619"/>
                    <a:pt x="26843" y="27459"/>
                  </a:cubicBezTo>
                  <a:cubicBezTo>
                    <a:pt x="27140" y="27185"/>
                    <a:pt x="27391" y="26866"/>
                    <a:pt x="27619" y="26500"/>
                  </a:cubicBezTo>
                  <a:cubicBezTo>
                    <a:pt x="27825" y="26158"/>
                    <a:pt x="27962" y="25770"/>
                    <a:pt x="28053" y="25359"/>
                  </a:cubicBezTo>
                  <a:cubicBezTo>
                    <a:pt x="28144" y="24880"/>
                    <a:pt x="28121" y="24400"/>
                    <a:pt x="28007" y="23944"/>
                  </a:cubicBezTo>
                  <a:cubicBezTo>
                    <a:pt x="28007" y="23921"/>
                    <a:pt x="28007" y="23898"/>
                    <a:pt x="28007" y="23875"/>
                  </a:cubicBezTo>
                  <a:lnTo>
                    <a:pt x="22164" y="2214"/>
                  </a:lnTo>
                  <a:cubicBezTo>
                    <a:pt x="22141" y="2191"/>
                    <a:pt x="22141" y="2191"/>
                    <a:pt x="22141" y="2169"/>
                  </a:cubicBezTo>
                  <a:cubicBezTo>
                    <a:pt x="22095" y="1963"/>
                    <a:pt x="22004" y="1758"/>
                    <a:pt x="21913" y="1575"/>
                  </a:cubicBezTo>
                  <a:cubicBezTo>
                    <a:pt x="21776" y="1301"/>
                    <a:pt x="21593" y="1050"/>
                    <a:pt x="21388" y="845"/>
                  </a:cubicBezTo>
                  <a:cubicBezTo>
                    <a:pt x="20977" y="457"/>
                    <a:pt x="20452" y="183"/>
                    <a:pt x="19881" y="69"/>
                  </a:cubicBezTo>
                  <a:cubicBezTo>
                    <a:pt x="19676" y="46"/>
                    <a:pt x="19493" y="23"/>
                    <a:pt x="19288" y="23"/>
                  </a:cubicBezTo>
                  <a:cubicBezTo>
                    <a:pt x="19082" y="23"/>
                    <a:pt x="18877" y="23"/>
                    <a:pt x="18672" y="69"/>
                  </a:cubicBezTo>
                  <a:cubicBezTo>
                    <a:pt x="18558" y="69"/>
                    <a:pt x="18466" y="92"/>
                    <a:pt x="18352" y="114"/>
                  </a:cubicBezTo>
                  <a:cubicBezTo>
                    <a:pt x="18169" y="46"/>
                    <a:pt x="17964" y="23"/>
                    <a:pt x="17759"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8" name="Google Shape;3528;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9" name="Google Shape;3529;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51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0" name="Google Shape;3530;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1" name="Google Shape;3531;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2" name="Google Shape;3532;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3" name="Google Shape;3533;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4" name="Google Shape;3534;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5" name="Google Shape;3535;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6" name="Google Shape;3536;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7" name="Google Shape;3537;p16"/>
            <p:cNvSpPr/>
            <p:nvPr/>
          </p:nvSpPr>
          <p:spPr>
            <a:xfrm>
              <a:off x="5965550" y="3356500"/>
              <a:ext cx="170650" cy="619950"/>
            </a:xfrm>
            <a:custGeom>
              <a:avLst/>
              <a:gdLst/>
              <a:ahLst/>
              <a:cxnLst/>
              <a:rect l="l" t="t" r="r" b="b"/>
              <a:pathLst>
                <a:path w="6826" h="24798" extrusionOk="0">
                  <a:moveTo>
                    <a:pt x="69" y="1"/>
                  </a:moveTo>
                  <a:cubicBezTo>
                    <a:pt x="46" y="24"/>
                    <a:pt x="23" y="46"/>
                    <a:pt x="1" y="69"/>
                  </a:cubicBezTo>
                  <a:cubicBezTo>
                    <a:pt x="1" y="115"/>
                    <a:pt x="1" y="138"/>
                    <a:pt x="1" y="160"/>
                  </a:cubicBezTo>
                  <a:cubicBezTo>
                    <a:pt x="92" y="480"/>
                    <a:pt x="160" y="800"/>
                    <a:pt x="252" y="1119"/>
                  </a:cubicBezTo>
                  <a:cubicBezTo>
                    <a:pt x="320" y="1439"/>
                    <a:pt x="389" y="1758"/>
                    <a:pt x="480" y="2078"/>
                  </a:cubicBezTo>
                  <a:cubicBezTo>
                    <a:pt x="640" y="2740"/>
                    <a:pt x="822" y="3402"/>
                    <a:pt x="1005" y="4064"/>
                  </a:cubicBezTo>
                  <a:cubicBezTo>
                    <a:pt x="1370" y="5365"/>
                    <a:pt x="1712" y="6666"/>
                    <a:pt x="2055" y="7990"/>
                  </a:cubicBezTo>
                  <a:cubicBezTo>
                    <a:pt x="2329" y="9040"/>
                    <a:pt x="2626" y="10089"/>
                    <a:pt x="2899" y="11139"/>
                  </a:cubicBezTo>
                  <a:cubicBezTo>
                    <a:pt x="3242" y="12372"/>
                    <a:pt x="3561" y="13605"/>
                    <a:pt x="3904" y="14860"/>
                  </a:cubicBezTo>
                  <a:cubicBezTo>
                    <a:pt x="4064" y="15476"/>
                    <a:pt x="4223" y="16115"/>
                    <a:pt x="4406" y="16754"/>
                  </a:cubicBezTo>
                  <a:cubicBezTo>
                    <a:pt x="4543" y="17302"/>
                    <a:pt x="4703" y="17850"/>
                    <a:pt x="4840" y="18421"/>
                  </a:cubicBezTo>
                  <a:cubicBezTo>
                    <a:pt x="5159" y="19562"/>
                    <a:pt x="5456" y="20703"/>
                    <a:pt x="5753" y="21867"/>
                  </a:cubicBezTo>
                  <a:cubicBezTo>
                    <a:pt x="5935" y="22552"/>
                    <a:pt x="6141" y="23260"/>
                    <a:pt x="6323" y="23967"/>
                  </a:cubicBezTo>
                  <a:cubicBezTo>
                    <a:pt x="6346" y="24059"/>
                    <a:pt x="6369" y="24150"/>
                    <a:pt x="6415" y="24264"/>
                  </a:cubicBezTo>
                  <a:cubicBezTo>
                    <a:pt x="6437" y="24332"/>
                    <a:pt x="6437" y="24401"/>
                    <a:pt x="6483" y="24492"/>
                  </a:cubicBezTo>
                  <a:cubicBezTo>
                    <a:pt x="6483" y="24538"/>
                    <a:pt x="6506" y="24561"/>
                    <a:pt x="6506" y="24606"/>
                  </a:cubicBezTo>
                  <a:cubicBezTo>
                    <a:pt x="6529" y="24652"/>
                    <a:pt x="6529" y="24675"/>
                    <a:pt x="6551" y="24720"/>
                  </a:cubicBezTo>
                  <a:cubicBezTo>
                    <a:pt x="6569" y="24772"/>
                    <a:pt x="6624" y="24797"/>
                    <a:pt x="6680" y="24797"/>
                  </a:cubicBezTo>
                  <a:cubicBezTo>
                    <a:pt x="6698" y="24797"/>
                    <a:pt x="6717" y="24795"/>
                    <a:pt x="6734" y="24789"/>
                  </a:cubicBezTo>
                  <a:cubicBezTo>
                    <a:pt x="6757" y="24789"/>
                    <a:pt x="6780" y="24766"/>
                    <a:pt x="6803" y="24720"/>
                  </a:cubicBezTo>
                  <a:cubicBezTo>
                    <a:pt x="6825" y="24675"/>
                    <a:pt x="6825" y="24652"/>
                    <a:pt x="6803" y="24606"/>
                  </a:cubicBezTo>
                  <a:cubicBezTo>
                    <a:pt x="6803" y="24584"/>
                    <a:pt x="6803" y="24561"/>
                    <a:pt x="6780" y="24538"/>
                  </a:cubicBezTo>
                  <a:cubicBezTo>
                    <a:pt x="6780" y="24515"/>
                    <a:pt x="6780" y="24515"/>
                    <a:pt x="6780" y="24515"/>
                  </a:cubicBezTo>
                  <a:cubicBezTo>
                    <a:pt x="6780" y="24492"/>
                    <a:pt x="6780" y="24469"/>
                    <a:pt x="6780" y="24447"/>
                  </a:cubicBezTo>
                  <a:cubicBezTo>
                    <a:pt x="6757" y="24424"/>
                    <a:pt x="6757" y="24378"/>
                    <a:pt x="6757" y="24355"/>
                  </a:cubicBezTo>
                  <a:cubicBezTo>
                    <a:pt x="6734" y="24287"/>
                    <a:pt x="6711" y="24218"/>
                    <a:pt x="6711" y="24173"/>
                  </a:cubicBezTo>
                  <a:cubicBezTo>
                    <a:pt x="6666" y="24013"/>
                    <a:pt x="6620" y="23853"/>
                    <a:pt x="6574" y="23693"/>
                  </a:cubicBezTo>
                  <a:cubicBezTo>
                    <a:pt x="6437" y="23191"/>
                    <a:pt x="6300" y="22666"/>
                    <a:pt x="6163" y="22141"/>
                  </a:cubicBezTo>
                  <a:cubicBezTo>
                    <a:pt x="6049" y="21639"/>
                    <a:pt x="5890" y="21137"/>
                    <a:pt x="5753" y="20635"/>
                  </a:cubicBezTo>
                  <a:cubicBezTo>
                    <a:pt x="5593" y="20018"/>
                    <a:pt x="5433" y="19379"/>
                    <a:pt x="5250" y="18763"/>
                  </a:cubicBezTo>
                  <a:cubicBezTo>
                    <a:pt x="4954" y="17599"/>
                    <a:pt x="4657" y="16458"/>
                    <a:pt x="4337" y="15316"/>
                  </a:cubicBezTo>
                  <a:cubicBezTo>
                    <a:pt x="3995" y="14038"/>
                    <a:pt x="3653" y="12760"/>
                    <a:pt x="3310" y="11482"/>
                  </a:cubicBezTo>
                  <a:cubicBezTo>
                    <a:pt x="2694" y="9131"/>
                    <a:pt x="2055" y="6780"/>
                    <a:pt x="1416" y="4429"/>
                  </a:cubicBezTo>
                  <a:cubicBezTo>
                    <a:pt x="1233" y="3676"/>
                    <a:pt x="1028" y="2945"/>
                    <a:pt x="845" y="2215"/>
                  </a:cubicBezTo>
                  <a:cubicBezTo>
                    <a:pt x="731" y="1872"/>
                    <a:pt x="640" y="1530"/>
                    <a:pt x="548" y="1188"/>
                  </a:cubicBezTo>
                  <a:cubicBezTo>
                    <a:pt x="434" y="822"/>
                    <a:pt x="320" y="457"/>
                    <a:pt x="229" y="92"/>
                  </a:cubicBezTo>
                  <a:cubicBezTo>
                    <a:pt x="206" y="24"/>
                    <a:pt x="160" y="1"/>
                    <a:pt x="115" y="1"/>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8" name="Google Shape;3538;p16"/>
            <p:cNvSpPr/>
            <p:nvPr/>
          </p:nvSpPr>
          <p:spPr>
            <a:xfrm>
              <a:off x="5971825" y="3364500"/>
              <a:ext cx="166075" cy="609300"/>
            </a:xfrm>
            <a:custGeom>
              <a:avLst/>
              <a:gdLst/>
              <a:ahLst/>
              <a:cxnLst/>
              <a:rect l="l" t="t" r="r" b="b"/>
              <a:pathLst>
                <a:path w="6643" h="24372" extrusionOk="0">
                  <a:moveTo>
                    <a:pt x="46" y="0"/>
                  </a:moveTo>
                  <a:cubicBezTo>
                    <a:pt x="24" y="0"/>
                    <a:pt x="1" y="23"/>
                    <a:pt x="24" y="69"/>
                  </a:cubicBezTo>
                  <a:cubicBezTo>
                    <a:pt x="46" y="160"/>
                    <a:pt x="69" y="229"/>
                    <a:pt x="92" y="343"/>
                  </a:cubicBezTo>
                  <a:cubicBezTo>
                    <a:pt x="115" y="411"/>
                    <a:pt x="138" y="502"/>
                    <a:pt x="160" y="594"/>
                  </a:cubicBezTo>
                  <a:cubicBezTo>
                    <a:pt x="160" y="594"/>
                    <a:pt x="160" y="594"/>
                    <a:pt x="160" y="571"/>
                  </a:cubicBezTo>
                  <a:cubicBezTo>
                    <a:pt x="183" y="708"/>
                    <a:pt x="206" y="822"/>
                    <a:pt x="229" y="936"/>
                  </a:cubicBezTo>
                  <a:cubicBezTo>
                    <a:pt x="229" y="936"/>
                    <a:pt x="229" y="936"/>
                    <a:pt x="229" y="913"/>
                  </a:cubicBezTo>
                  <a:cubicBezTo>
                    <a:pt x="275" y="1096"/>
                    <a:pt x="297" y="1278"/>
                    <a:pt x="343" y="1461"/>
                  </a:cubicBezTo>
                  <a:cubicBezTo>
                    <a:pt x="366" y="1621"/>
                    <a:pt x="412" y="1803"/>
                    <a:pt x="434" y="1963"/>
                  </a:cubicBezTo>
                  <a:cubicBezTo>
                    <a:pt x="457" y="2100"/>
                    <a:pt x="503" y="2237"/>
                    <a:pt x="526" y="2351"/>
                  </a:cubicBezTo>
                  <a:cubicBezTo>
                    <a:pt x="548" y="2488"/>
                    <a:pt x="571" y="2602"/>
                    <a:pt x="617" y="2716"/>
                  </a:cubicBezTo>
                  <a:cubicBezTo>
                    <a:pt x="617" y="2785"/>
                    <a:pt x="640" y="2831"/>
                    <a:pt x="640" y="2899"/>
                  </a:cubicBezTo>
                  <a:lnTo>
                    <a:pt x="663" y="2968"/>
                  </a:lnTo>
                  <a:cubicBezTo>
                    <a:pt x="685" y="3013"/>
                    <a:pt x="685" y="3036"/>
                    <a:pt x="685" y="3082"/>
                  </a:cubicBezTo>
                  <a:cubicBezTo>
                    <a:pt x="708" y="3104"/>
                    <a:pt x="731" y="3127"/>
                    <a:pt x="754" y="3127"/>
                  </a:cubicBezTo>
                  <a:lnTo>
                    <a:pt x="777" y="3127"/>
                  </a:lnTo>
                  <a:cubicBezTo>
                    <a:pt x="800" y="3219"/>
                    <a:pt x="800" y="3333"/>
                    <a:pt x="822" y="3424"/>
                  </a:cubicBezTo>
                  <a:cubicBezTo>
                    <a:pt x="868" y="3584"/>
                    <a:pt x="891" y="3721"/>
                    <a:pt x="937" y="3881"/>
                  </a:cubicBezTo>
                  <a:cubicBezTo>
                    <a:pt x="959" y="4017"/>
                    <a:pt x="1005" y="4177"/>
                    <a:pt x="1051" y="4337"/>
                  </a:cubicBezTo>
                  <a:lnTo>
                    <a:pt x="1096" y="4588"/>
                  </a:lnTo>
                  <a:cubicBezTo>
                    <a:pt x="1119" y="4634"/>
                    <a:pt x="1119" y="4657"/>
                    <a:pt x="1119" y="4702"/>
                  </a:cubicBezTo>
                  <a:cubicBezTo>
                    <a:pt x="1142" y="4748"/>
                    <a:pt x="1142" y="4794"/>
                    <a:pt x="1165" y="4839"/>
                  </a:cubicBezTo>
                  <a:cubicBezTo>
                    <a:pt x="1188" y="4862"/>
                    <a:pt x="1210" y="4862"/>
                    <a:pt x="1233" y="4862"/>
                  </a:cubicBezTo>
                  <a:cubicBezTo>
                    <a:pt x="1279" y="5045"/>
                    <a:pt x="1325" y="5227"/>
                    <a:pt x="1370" y="5410"/>
                  </a:cubicBezTo>
                  <a:cubicBezTo>
                    <a:pt x="1416" y="5615"/>
                    <a:pt x="1461" y="5821"/>
                    <a:pt x="1507" y="6049"/>
                  </a:cubicBezTo>
                  <a:cubicBezTo>
                    <a:pt x="1530" y="6140"/>
                    <a:pt x="1553" y="6232"/>
                    <a:pt x="1598" y="6346"/>
                  </a:cubicBezTo>
                  <a:cubicBezTo>
                    <a:pt x="1621" y="6460"/>
                    <a:pt x="1644" y="6551"/>
                    <a:pt x="1667" y="6665"/>
                  </a:cubicBezTo>
                  <a:cubicBezTo>
                    <a:pt x="1667" y="6688"/>
                    <a:pt x="1690" y="6711"/>
                    <a:pt x="1713" y="6734"/>
                  </a:cubicBezTo>
                  <a:cubicBezTo>
                    <a:pt x="1735" y="6802"/>
                    <a:pt x="1735" y="6871"/>
                    <a:pt x="1758" y="6939"/>
                  </a:cubicBezTo>
                  <a:cubicBezTo>
                    <a:pt x="1781" y="7053"/>
                    <a:pt x="1804" y="7167"/>
                    <a:pt x="1850" y="7282"/>
                  </a:cubicBezTo>
                  <a:cubicBezTo>
                    <a:pt x="1872" y="7373"/>
                    <a:pt x="1895" y="7487"/>
                    <a:pt x="1918" y="7601"/>
                  </a:cubicBezTo>
                  <a:cubicBezTo>
                    <a:pt x="1941" y="7692"/>
                    <a:pt x="1964" y="7806"/>
                    <a:pt x="1986" y="7898"/>
                  </a:cubicBezTo>
                  <a:cubicBezTo>
                    <a:pt x="2009" y="7943"/>
                    <a:pt x="2032" y="8012"/>
                    <a:pt x="2032" y="8058"/>
                  </a:cubicBezTo>
                  <a:cubicBezTo>
                    <a:pt x="2055" y="8126"/>
                    <a:pt x="2078" y="8172"/>
                    <a:pt x="2101" y="8217"/>
                  </a:cubicBezTo>
                  <a:cubicBezTo>
                    <a:pt x="2101" y="8240"/>
                    <a:pt x="2101" y="8263"/>
                    <a:pt x="2123" y="8286"/>
                  </a:cubicBezTo>
                  <a:lnTo>
                    <a:pt x="2146" y="8286"/>
                  </a:lnTo>
                  <a:cubicBezTo>
                    <a:pt x="2192" y="8491"/>
                    <a:pt x="2238" y="8697"/>
                    <a:pt x="2283" y="8902"/>
                  </a:cubicBezTo>
                  <a:cubicBezTo>
                    <a:pt x="2306" y="9016"/>
                    <a:pt x="2329" y="9153"/>
                    <a:pt x="2375" y="9290"/>
                  </a:cubicBezTo>
                  <a:cubicBezTo>
                    <a:pt x="2375" y="9359"/>
                    <a:pt x="2397" y="9427"/>
                    <a:pt x="2420" y="9496"/>
                  </a:cubicBezTo>
                  <a:lnTo>
                    <a:pt x="2443" y="9587"/>
                  </a:lnTo>
                  <a:cubicBezTo>
                    <a:pt x="2443" y="9610"/>
                    <a:pt x="2443" y="9610"/>
                    <a:pt x="2443" y="9633"/>
                  </a:cubicBezTo>
                  <a:cubicBezTo>
                    <a:pt x="2443" y="9633"/>
                    <a:pt x="2466" y="9655"/>
                    <a:pt x="2466" y="9655"/>
                  </a:cubicBezTo>
                  <a:cubicBezTo>
                    <a:pt x="2466" y="9678"/>
                    <a:pt x="2466" y="9701"/>
                    <a:pt x="2489" y="9701"/>
                  </a:cubicBezTo>
                  <a:cubicBezTo>
                    <a:pt x="2489" y="9724"/>
                    <a:pt x="2511" y="9747"/>
                    <a:pt x="2534" y="9747"/>
                  </a:cubicBezTo>
                  <a:lnTo>
                    <a:pt x="2557" y="9747"/>
                  </a:lnTo>
                  <a:cubicBezTo>
                    <a:pt x="2580" y="9884"/>
                    <a:pt x="2603" y="9998"/>
                    <a:pt x="2648" y="10112"/>
                  </a:cubicBezTo>
                  <a:cubicBezTo>
                    <a:pt x="2671" y="10226"/>
                    <a:pt x="2694" y="10340"/>
                    <a:pt x="2717" y="10454"/>
                  </a:cubicBezTo>
                  <a:cubicBezTo>
                    <a:pt x="2740" y="10568"/>
                    <a:pt x="2763" y="10682"/>
                    <a:pt x="2808" y="10774"/>
                  </a:cubicBezTo>
                  <a:cubicBezTo>
                    <a:pt x="2808" y="10797"/>
                    <a:pt x="2808" y="10819"/>
                    <a:pt x="2808" y="10819"/>
                  </a:cubicBezTo>
                  <a:cubicBezTo>
                    <a:pt x="2808" y="10842"/>
                    <a:pt x="2808" y="10865"/>
                    <a:pt x="2831" y="10865"/>
                  </a:cubicBezTo>
                  <a:cubicBezTo>
                    <a:pt x="2831" y="10934"/>
                    <a:pt x="2831" y="10979"/>
                    <a:pt x="2854" y="11025"/>
                  </a:cubicBezTo>
                  <a:cubicBezTo>
                    <a:pt x="2877" y="11116"/>
                    <a:pt x="2922" y="11230"/>
                    <a:pt x="2945" y="11344"/>
                  </a:cubicBezTo>
                  <a:cubicBezTo>
                    <a:pt x="2991" y="11527"/>
                    <a:pt x="3036" y="11732"/>
                    <a:pt x="3082" y="11915"/>
                  </a:cubicBezTo>
                  <a:cubicBezTo>
                    <a:pt x="3105" y="12006"/>
                    <a:pt x="3128" y="12098"/>
                    <a:pt x="3151" y="12189"/>
                  </a:cubicBezTo>
                  <a:cubicBezTo>
                    <a:pt x="3196" y="12280"/>
                    <a:pt x="3219" y="12372"/>
                    <a:pt x="3242" y="12463"/>
                  </a:cubicBezTo>
                  <a:cubicBezTo>
                    <a:pt x="3265" y="12554"/>
                    <a:pt x="3288" y="12668"/>
                    <a:pt x="3333" y="12760"/>
                  </a:cubicBezTo>
                  <a:cubicBezTo>
                    <a:pt x="3333" y="12805"/>
                    <a:pt x="3356" y="12851"/>
                    <a:pt x="3356" y="12897"/>
                  </a:cubicBezTo>
                  <a:lnTo>
                    <a:pt x="3379" y="12897"/>
                  </a:lnTo>
                  <a:cubicBezTo>
                    <a:pt x="3379" y="12965"/>
                    <a:pt x="3402" y="13011"/>
                    <a:pt x="3402" y="13056"/>
                  </a:cubicBezTo>
                  <a:cubicBezTo>
                    <a:pt x="3424" y="13193"/>
                    <a:pt x="3470" y="13307"/>
                    <a:pt x="3493" y="13422"/>
                  </a:cubicBezTo>
                  <a:cubicBezTo>
                    <a:pt x="3539" y="13627"/>
                    <a:pt x="3584" y="13855"/>
                    <a:pt x="3653" y="14061"/>
                  </a:cubicBezTo>
                  <a:cubicBezTo>
                    <a:pt x="3676" y="14175"/>
                    <a:pt x="3698" y="14266"/>
                    <a:pt x="3721" y="14380"/>
                  </a:cubicBezTo>
                  <a:cubicBezTo>
                    <a:pt x="3744" y="14426"/>
                    <a:pt x="3767" y="14471"/>
                    <a:pt x="3767" y="14540"/>
                  </a:cubicBezTo>
                  <a:cubicBezTo>
                    <a:pt x="3790" y="14586"/>
                    <a:pt x="3790" y="14631"/>
                    <a:pt x="3813" y="14677"/>
                  </a:cubicBezTo>
                  <a:cubicBezTo>
                    <a:pt x="3813" y="14700"/>
                    <a:pt x="3835" y="14723"/>
                    <a:pt x="3858" y="14723"/>
                  </a:cubicBezTo>
                  <a:cubicBezTo>
                    <a:pt x="3904" y="14859"/>
                    <a:pt x="3927" y="14996"/>
                    <a:pt x="3972" y="15133"/>
                  </a:cubicBezTo>
                  <a:cubicBezTo>
                    <a:pt x="4018" y="15316"/>
                    <a:pt x="4064" y="15499"/>
                    <a:pt x="4109" y="15681"/>
                  </a:cubicBezTo>
                  <a:cubicBezTo>
                    <a:pt x="4132" y="15750"/>
                    <a:pt x="4155" y="15841"/>
                    <a:pt x="4178" y="15932"/>
                  </a:cubicBezTo>
                  <a:cubicBezTo>
                    <a:pt x="4201" y="15978"/>
                    <a:pt x="4201" y="16024"/>
                    <a:pt x="4223" y="16069"/>
                  </a:cubicBezTo>
                  <a:cubicBezTo>
                    <a:pt x="4223" y="16069"/>
                    <a:pt x="4223" y="16092"/>
                    <a:pt x="4223" y="16115"/>
                  </a:cubicBezTo>
                  <a:cubicBezTo>
                    <a:pt x="4223" y="16138"/>
                    <a:pt x="4246" y="16161"/>
                    <a:pt x="4246" y="16183"/>
                  </a:cubicBezTo>
                  <a:cubicBezTo>
                    <a:pt x="4246" y="16183"/>
                    <a:pt x="4269" y="16206"/>
                    <a:pt x="4269" y="16206"/>
                  </a:cubicBezTo>
                  <a:cubicBezTo>
                    <a:pt x="4269" y="16206"/>
                    <a:pt x="4269" y="16229"/>
                    <a:pt x="4269" y="16229"/>
                  </a:cubicBezTo>
                  <a:cubicBezTo>
                    <a:pt x="4315" y="16389"/>
                    <a:pt x="4360" y="16549"/>
                    <a:pt x="4406" y="16708"/>
                  </a:cubicBezTo>
                  <a:cubicBezTo>
                    <a:pt x="4383" y="16754"/>
                    <a:pt x="4406" y="16800"/>
                    <a:pt x="4429" y="16845"/>
                  </a:cubicBezTo>
                  <a:cubicBezTo>
                    <a:pt x="4429" y="16868"/>
                    <a:pt x="4429" y="16891"/>
                    <a:pt x="4452" y="16914"/>
                  </a:cubicBezTo>
                  <a:cubicBezTo>
                    <a:pt x="4452" y="17005"/>
                    <a:pt x="4474" y="17096"/>
                    <a:pt x="4497" y="17188"/>
                  </a:cubicBezTo>
                  <a:lnTo>
                    <a:pt x="4566" y="17393"/>
                  </a:lnTo>
                  <a:cubicBezTo>
                    <a:pt x="4566" y="17439"/>
                    <a:pt x="4566" y="17462"/>
                    <a:pt x="4589" y="17507"/>
                  </a:cubicBezTo>
                  <a:cubicBezTo>
                    <a:pt x="4589" y="17530"/>
                    <a:pt x="4589" y="17576"/>
                    <a:pt x="4611" y="17621"/>
                  </a:cubicBezTo>
                  <a:cubicBezTo>
                    <a:pt x="4634" y="17644"/>
                    <a:pt x="4634" y="17644"/>
                    <a:pt x="4657" y="17667"/>
                  </a:cubicBezTo>
                  <a:cubicBezTo>
                    <a:pt x="4680" y="17713"/>
                    <a:pt x="4680" y="17758"/>
                    <a:pt x="4703" y="17781"/>
                  </a:cubicBezTo>
                  <a:cubicBezTo>
                    <a:pt x="4748" y="17964"/>
                    <a:pt x="4794" y="18169"/>
                    <a:pt x="4862" y="18352"/>
                  </a:cubicBezTo>
                  <a:cubicBezTo>
                    <a:pt x="4885" y="18443"/>
                    <a:pt x="4908" y="18534"/>
                    <a:pt x="4931" y="18626"/>
                  </a:cubicBezTo>
                  <a:cubicBezTo>
                    <a:pt x="4931" y="18648"/>
                    <a:pt x="4954" y="18694"/>
                    <a:pt x="4954" y="18717"/>
                  </a:cubicBezTo>
                  <a:cubicBezTo>
                    <a:pt x="4977" y="18763"/>
                    <a:pt x="4977" y="18785"/>
                    <a:pt x="4977" y="18808"/>
                  </a:cubicBezTo>
                  <a:cubicBezTo>
                    <a:pt x="4977" y="18831"/>
                    <a:pt x="4999" y="18854"/>
                    <a:pt x="4999" y="18854"/>
                  </a:cubicBezTo>
                  <a:lnTo>
                    <a:pt x="5045" y="19059"/>
                  </a:lnTo>
                  <a:cubicBezTo>
                    <a:pt x="5045" y="19059"/>
                    <a:pt x="5045" y="19082"/>
                    <a:pt x="5045" y="19082"/>
                  </a:cubicBezTo>
                  <a:cubicBezTo>
                    <a:pt x="5068" y="19173"/>
                    <a:pt x="5091" y="19242"/>
                    <a:pt x="5114" y="19310"/>
                  </a:cubicBezTo>
                  <a:cubicBezTo>
                    <a:pt x="5114" y="19379"/>
                    <a:pt x="5136" y="19425"/>
                    <a:pt x="5159" y="19493"/>
                  </a:cubicBezTo>
                  <a:cubicBezTo>
                    <a:pt x="5205" y="19630"/>
                    <a:pt x="5228" y="19744"/>
                    <a:pt x="5273" y="19881"/>
                  </a:cubicBezTo>
                  <a:cubicBezTo>
                    <a:pt x="5273" y="19927"/>
                    <a:pt x="5296" y="19972"/>
                    <a:pt x="5296" y="20018"/>
                  </a:cubicBezTo>
                  <a:cubicBezTo>
                    <a:pt x="5319" y="20064"/>
                    <a:pt x="5319" y="20109"/>
                    <a:pt x="5342" y="20155"/>
                  </a:cubicBezTo>
                  <a:cubicBezTo>
                    <a:pt x="5342" y="20201"/>
                    <a:pt x="5365" y="20223"/>
                    <a:pt x="5365" y="20269"/>
                  </a:cubicBezTo>
                  <a:cubicBezTo>
                    <a:pt x="5387" y="20315"/>
                    <a:pt x="5387" y="20360"/>
                    <a:pt x="5410" y="20406"/>
                  </a:cubicBezTo>
                  <a:cubicBezTo>
                    <a:pt x="5387" y="20406"/>
                    <a:pt x="5387" y="20406"/>
                    <a:pt x="5387" y="20429"/>
                  </a:cubicBezTo>
                  <a:cubicBezTo>
                    <a:pt x="5387" y="20475"/>
                    <a:pt x="5410" y="20520"/>
                    <a:pt x="5410" y="20589"/>
                  </a:cubicBezTo>
                  <a:cubicBezTo>
                    <a:pt x="5433" y="20634"/>
                    <a:pt x="5433" y="20657"/>
                    <a:pt x="5456" y="20703"/>
                  </a:cubicBezTo>
                  <a:cubicBezTo>
                    <a:pt x="5479" y="20817"/>
                    <a:pt x="5502" y="20908"/>
                    <a:pt x="5547" y="21022"/>
                  </a:cubicBezTo>
                  <a:cubicBezTo>
                    <a:pt x="5547" y="21022"/>
                    <a:pt x="5547" y="21022"/>
                    <a:pt x="5547" y="21045"/>
                  </a:cubicBezTo>
                  <a:cubicBezTo>
                    <a:pt x="5547" y="21068"/>
                    <a:pt x="5547" y="21091"/>
                    <a:pt x="5570" y="21114"/>
                  </a:cubicBezTo>
                  <a:cubicBezTo>
                    <a:pt x="5570" y="21136"/>
                    <a:pt x="5570" y="21182"/>
                    <a:pt x="5593" y="21228"/>
                  </a:cubicBezTo>
                  <a:cubicBezTo>
                    <a:pt x="5616" y="21319"/>
                    <a:pt x="5639" y="21410"/>
                    <a:pt x="5684" y="21524"/>
                  </a:cubicBezTo>
                  <a:cubicBezTo>
                    <a:pt x="5684" y="21570"/>
                    <a:pt x="5707" y="21616"/>
                    <a:pt x="5707" y="21661"/>
                  </a:cubicBezTo>
                  <a:lnTo>
                    <a:pt x="5730" y="21684"/>
                  </a:lnTo>
                  <a:cubicBezTo>
                    <a:pt x="5730" y="21707"/>
                    <a:pt x="5730" y="21730"/>
                    <a:pt x="5730" y="21753"/>
                  </a:cubicBezTo>
                  <a:cubicBezTo>
                    <a:pt x="5753" y="21844"/>
                    <a:pt x="5775" y="21913"/>
                    <a:pt x="5798" y="22004"/>
                  </a:cubicBezTo>
                  <a:cubicBezTo>
                    <a:pt x="5821" y="22072"/>
                    <a:pt x="5844" y="22164"/>
                    <a:pt x="5867" y="22232"/>
                  </a:cubicBezTo>
                  <a:cubicBezTo>
                    <a:pt x="5867" y="22255"/>
                    <a:pt x="5890" y="22301"/>
                    <a:pt x="5890" y="22323"/>
                  </a:cubicBezTo>
                  <a:cubicBezTo>
                    <a:pt x="5890" y="22369"/>
                    <a:pt x="5912" y="22415"/>
                    <a:pt x="5912" y="22460"/>
                  </a:cubicBezTo>
                  <a:cubicBezTo>
                    <a:pt x="5935" y="22506"/>
                    <a:pt x="5935" y="22552"/>
                    <a:pt x="5958" y="22574"/>
                  </a:cubicBezTo>
                  <a:cubicBezTo>
                    <a:pt x="5981" y="22597"/>
                    <a:pt x="5981" y="22620"/>
                    <a:pt x="6004" y="22620"/>
                  </a:cubicBezTo>
                  <a:cubicBezTo>
                    <a:pt x="6004" y="22666"/>
                    <a:pt x="6027" y="22734"/>
                    <a:pt x="6049" y="22780"/>
                  </a:cubicBezTo>
                  <a:cubicBezTo>
                    <a:pt x="6049" y="22826"/>
                    <a:pt x="6049" y="22871"/>
                    <a:pt x="6049" y="22894"/>
                  </a:cubicBezTo>
                  <a:cubicBezTo>
                    <a:pt x="6072" y="22940"/>
                    <a:pt x="6072" y="22962"/>
                    <a:pt x="6072" y="22985"/>
                  </a:cubicBezTo>
                  <a:cubicBezTo>
                    <a:pt x="6095" y="23054"/>
                    <a:pt x="6118" y="23122"/>
                    <a:pt x="6118" y="23191"/>
                  </a:cubicBezTo>
                  <a:cubicBezTo>
                    <a:pt x="6164" y="23305"/>
                    <a:pt x="6186" y="23419"/>
                    <a:pt x="6209" y="23533"/>
                  </a:cubicBezTo>
                  <a:cubicBezTo>
                    <a:pt x="6232" y="23602"/>
                    <a:pt x="6255" y="23693"/>
                    <a:pt x="6278" y="23761"/>
                  </a:cubicBezTo>
                  <a:cubicBezTo>
                    <a:pt x="6278" y="23784"/>
                    <a:pt x="6300" y="23807"/>
                    <a:pt x="6300" y="23830"/>
                  </a:cubicBezTo>
                  <a:cubicBezTo>
                    <a:pt x="6300" y="23898"/>
                    <a:pt x="6323" y="23967"/>
                    <a:pt x="6346" y="24012"/>
                  </a:cubicBezTo>
                  <a:cubicBezTo>
                    <a:pt x="6346" y="24081"/>
                    <a:pt x="6369" y="24127"/>
                    <a:pt x="6392" y="24195"/>
                  </a:cubicBezTo>
                  <a:cubicBezTo>
                    <a:pt x="6392" y="24195"/>
                    <a:pt x="6392" y="24218"/>
                    <a:pt x="6392" y="24218"/>
                  </a:cubicBezTo>
                  <a:cubicBezTo>
                    <a:pt x="6392" y="24264"/>
                    <a:pt x="6415" y="24332"/>
                    <a:pt x="6460" y="24355"/>
                  </a:cubicBezTo>
                  <a:cubicBezTo>
                    <a:pt x="6472" y="24366"/>
                    <a:pt x="6494" y="24372"/>
                    <a:pt x="6517" y="24372"/>
                  </a:cubicBezTo>
                  <a:cubicBezTo>
                    <a:pt x="6540" y="24372"/>
                    <a:pt x="6563" y="24366"/>
                    <a:pt x="6574" y="24355"/>
                  </a:cubicBezTo>
                  <a:cubicBezTo>
                    <a:pt x="6597" y="24332"/>
                    <a:pt x="6620" y="24309"/>
                    <a:pt x="6620" y="24286"/>
                  </a:cubicBezTo>
                  <a:cubicBezTo>
                    <a:pt x="6643" y="24264"/>
                    <a:pt x="6643" y="24264"/>
                    <a:pt x="6620" y="24241"/>
                  </a:cubicBezTo>
                  <a:cubicBezTo>
                    <a:pt x="6620" y="24218"/>
                    <a:pt x="6620" y="24218"/>
                    <a:pt x="6620" y="24195"/>
                  </a:cubicBezTo>
                  <a:cubicBezTo>
                    <a:pt x="6620" y="24195"/>
                    <a:pt x="6620" y="24172"/>
                    <a:pt x="6620" y="24172"/>
                  </a:cubicBezTo>
                  <a:cubicBezTo>
                    <a:pt x="6620" y="24149"/>
                    <a:pt x="6620" y="24149"/>
                    <a:pt x="6620" y="24127"/>
                  </a:cubicBezTo>
                  <a:cubicBezTo>
                    <a:pt x="6620" y="24104"/>
                    <a:pt x="6620" y="24058"/>
                    <a:pt x="6597" y="24035"/>
                  </a:cubicBezTo>
                  <a:cubicBezTo>
                    <a:pt x="6597" y="24012"/>
                    <a:pt x="6597" y="23990"/>
                    <a:pt x="6597" y="23967"/>
                  </a:cubicBezTo>
                  <a:cubicBezTo>
                    <a:pt x="6574" y="23921"/>
                    <a:pt x="6552" y="23875"/>
                    <a:pt x="6552" y="23830"/>
                  </a:cubicBezTo>
                  <a:cubicBezTo>
                    <a:pt x="6529" y="23784"/>
                    <a:pt x="6506" y="23739"/>
                    <a:pt x="6506" y="23716"/>
                  </a:cubicBezTo>
                  <a:cubicBezTo>
                    <a:pt x="6483" y="23670"/>
                    <a:pt x="6460" y="23624"/>
                    <a:pt x="6437" y="23579"/>
                  </a:cubicBezTo>
                  <a:cubicBezTo>
                    <a:pt x="6437" y="23556"/>
                    <a:pt x="6437" y="23533"/>
                    <a:pt x="6415" y="23510"/>
                  </a:cubicBezTo>
                  <a:lnTo>
                    <a:pt x="6415" y="23487"/>
                  </a:lnTo>
                  <a:cubicBezTo>
                    <a:pt x="6437" y="23487"/>
                    <a:pt x="6437" y="23487"/>
                    <a:pt x="6437" y="23465"/>
                  </a:cubicBezTo>
                  <a:cubicBezTo>
                    <a:pt x="6460" y="23442"/>
                    <a:pt x="6460" y="23396"/>
                    <a:pt x="6437" y="23373"/>
                  </a:cubicBezTo>
                  <a:cubicBezTo>
                    <a:pt x="6437" y="23350"/>
                    <a:pt x="6437" y="23350"/>
                    <a:pt x="6437" y="23328"/>
                  </a:cubicBezTo>
                  <a:cubicBezTo>
                    <a:pt x="6437" y="23305"/>
                    <a:pt x="6415" y="23305"/>
                    <a:pt x="6415" y="23282"/>
                  </a:cubicBezTo>
                  <a:cubicBezTo>
                    <a:pt x="6415" y="23236"/>
                    <a:pt x="6392" y="23191"/>
                    <a:pt x="6392" y="23168"/>
                  </a:cubicBezTo>
                  <a:cubicBezTo>
                    <a:pt x="6369" y="23077"/>
                    <a:pt x="6346" y="23008"/>
                    <a:pt x="6323" y="22917"/>
                  </a:cubicBezTo>
                  <a:cubicBezTo>
                    <a:pt x="6278" y="22803"/>
                    <a:pt x="6232" y="22666"/>
                    <a:pt x="6186" y="22529"/>
                  </a:cubicBezTo>
                  <a:cubicBezTo>
                    <a:pt x="6186" y="22506"/>
                    <a:pt x="6186" y="22483"/>
                    <a:pt x="6186" y="22460"/>
                  </a:cubicBezTo>
                  <a:cubicBezTo>
                    <a:pt x="6186" y="22460"/>
                    <a:pt x="6164" y="22437"/>
                    <a:pt x="6164" y="22437"/>
                  </a:cubicBezTo>
                  <a:cubicBezTo>
                    <a:pt x="6164" y="22415"/>
                    <a:pt x="6164" y="22392"/>
                    <a:pt x="6164" y="22369"/>
                  </a:cubicBezTo>
                  <a:cubicBezTo>
                    <a:pt x="6141" y="22323"/>
                    <a:pt x="6141" y="22278"/>
                    <a:pt x="6118" y="22255"/>
                  </a:cubicBezTo>
                  <a:cubicBezTo>
                    <a:pt x="6095" y="22164"/>
                    <a:pt x="6072" y="22072"/>
                    <a:pt x="6049" y="21981"/>
                  </a:cubicBezTo>
                  <a:cubicBezTo>
                    <a:pt x="6004" y="21821"/>
                    <a:pt x="5958" y="21639"/>
                    <a:pt x="5890" y="21479"/>
                  </a:cubicBezTo>
                  <a:cubicBezTo>
                    <a:pt x="5867" y="21388"/>
                    <a:pt x="5844" y="21296"/>
                    <a:pt x="5821" y="21228"/>
                  </a:cubicBezTo>
                  <a:cubicBezTo>
                    <a:pt x="5821" y="21182"/>
                    <a:pt x="5844" y="21159"/>
                    <a:pt x="5821" y="21114"/>
                  </a:cubicBezTo>
                  <a:cubicBezTo>
                    <a:pt x="5821" y="21045"/>
                    <a:pt x="5798" y="20977"/>
                    <a:pt x="5775" y="20908"/>
                  </a:cubicBezTo>
                  <a:cubicBezTo>
                    <a:pt x="5753" y="20817"/>
                    <a:pt x="5730" y="20726"/>
                    <a:pt x="5707" y="20657"/>
                  </a:cubicBezTo>
                  <a:cubicBezTo>
                    <a:pt x="5661" y="20520"/>
                    <a:pt x="5639" y="20406"/>
                    <a:pt x="5616" y="20292"/>
                  </a:cubicBezTo>
                  <a:cubicBezTo>
                    <a:pt x="5616" y="20269"/>
                    <a:pt x="5616" y="20269"/>
                    <a:pt x="5616" y="20246"/>
                  </a:cubicBezTo>
                  <a:cubicBezTo>
                    <a:pt x="5593" y="20223"/>
                    <a:pt x="5593" y="20201"/>
                    <a:pt x="5593" y="20178"/>
                  </a:cubicBezTo>
                  <a:lnTo>
                    <a:pt x="5570" y="20132"/>
                  </a:lnTo>
                  <a:cubicBezTo>
                    <a:pt x="5570" y="20086"/>
                    <a:pt x="5547" y="20064"/>
                    <a:pt x="5547" y="20018"/>
                  </a:cubicBezTo>
                  <a:cubicBezTo>
                    <a:pt x="5524" y="19995"/>
                    <a:pt x="5524" y="19972"/>
                    <a:pt x="5524" y="19972"/>
                  </a:cubicBezTo>
                  <a:cubicBezTo>
                    <a:pt x="5502" y="19858"/>
                    <a:pt x="5456" y="19767"/>
                    <a:pt x="5433" y="19676"/>
                  </a:cubicBezTo>
                  <a:cubicBezTo>
                    <a:pt x="5410" y="19561"/>
                    <a:pt x="5387" y="19470"/>
                    <a:pt x="5342" y="19379"/>
                  </a:cubicBezTo>
                  <a:cubicBezTo>
                    <a:pt x="5319" y="19288"/>
                    <a:pt x="5296" y="19196"/>
                    <a:pt x="5273" y="19105"/>
                  </a:cubicBezTo>
                  <a:lnTo>
                    <a:pt x="5205" y="18877"/>
                  </a:lnTo>
                  <a:cubicBezTo>
                    <a:pt x="5205" y="18877"/>
                    <a:pt x="5205" y="18854"/>
                    <a:pt x="5205" y="18854"/>
                  </a:cubicBezTo>
                  <a:cubicBezTo>
                    <a:pt x="5228" y="18831"/>
                    <a:pt x="5228" y="18808"/>
                    <a:pt x="5228" y="18763"/>
                  </a:cubicBezTo>
                  <a:cubicBezTo>
                    <a:pt x="5182" y="18603"/>
                    <a:pt x="5114" y="18466"/>
                    <a:pt x="5068" y="18306"/>
                  </a:cubicBezTo>
                  <a:cubicBezTo>
                    <a:pt x="5068" y="18306"/>
                    <a:pt x="5068" y="18283"/>
                    <a:pt x="5068" y="18260"/>
                  </a:cubicBezTo>
                  <a:cubicBezTo>
                    <a:pt x="4999" y="18078"/>
                    <a:pt x="4954" y="17918"/>
                    <a:pt x="4885" y="17735"/>
                  </a:cubicBezTo>
                  <a:cubicBezTo>
                    <a:pt x="4885" y="17690"/>
                    <a:pt x="4862" y="17644"/>
                    <a:pt x="4840" y="17599"/>
                  </a:cubicBezTo>
                  <a:cubicBezTo>
                    <a:pt x="4840" y="17576"/>
                    <a:pt x="4840" y="17576"/>
                    <a:pt x="4840" y="17576"/>
                  </a:cubicBezTo>
                  <a:cubicBezTo>
                    <a:pt x="4840" y="17553"/>
                    <a:pt x="4840" y="17553"/>
                    <a:pt x="4840" y="17530"/>
                  </a:cubicBezTo>
                  <a:cubicBezTo>
                    <a:pt x="4817" y="17462"/>
                    <a:pt x="4794" y="17393"/>
                    <a:pt x="4771" y="17302"/>
                  </a:cubicBezTo>
                  <a:cubicBezTo>
                    <a:pt x="4771" y="17302"/>
                    <a:pt x="4771" y="17302"/>
                    <a:pt x="4771" y="17279"/>
                  </a:cubicBezTo>
                  <a:cubicBezTo>
                    <a:pt x="4748" y="17256"/>
                    <a:pt x="4748" y="17233"/>
                    <a:pt x="4748" y="17210"/>
                  </a:cubicBezTo>
                  <a:cubicBezTo>
                    <a:pt x="4726" y="17119"/>
                    <a:pt x="4680" y="17028"/>
                    <a:pt x="4657" y="16914"/>
                  </a:cubicBezTo>
                  <a:cubicBezTo>
                    <a:pt x="4634" y="16800"/>
                    <a:pt x="4611" y="16686"/>
                    <a:pt x="4566" y="16571"/>
                  </a:cubicBezTo>
                  <a:cubicBezTo>
                    <a:pt x="4543" y="16480"/>
                    <a:pt x="4520" y="16389"/>
                    <a:pt x="4497" y="16297"/>
                  </a:cubicBezTo>
                  <a:cubicBezTo>
                    <a:pt x="4497" y="16275"/>
                    <a:pt x="4474" y="16229"/>
                    <a:pt x="4474" y="16183"/>
                  </a:cubicBezTo>
                  <a:cubicBezTo>
                    <a:pt x="4474" y="16161"/>
                    <a:pt x="4474" y="16138"/>
                    <a:pt x="4474" y="16115"/>
                  </a:cubicBezTo>
                  <a:cubicBezTo>
                    <a:pt x="4452" y="16069"/>
                    <a:pt x="4452" y="16024"/>
                    <a:pt x="4429" y="15978"/>
                  </a:cubicBezTo>
                  <a:cubicBezTo>
                    <a:pt x="4429" y="15932"/>
                    <a:pt x="4406" y="15909"/>
                    <a:pt x="4406" y="15864"/>
                  </a:cubicBezTo>
                  <a:cubicBezTo>
                    <a:pt x="4383" y="15795"/>
                    <a:pt x="4337" y="15704"/>
                    <a:pt x="4315" y="15613"/>
                  </a:cubicBezTo>
                  <a:cubicBezTo>
                    <a:pt x="4269" y="15430"/>
                    <a:pt x="4223" y="15270"/>
                    <a:pt x="4155" y="15088"/>
                  </a:cubicBezTo>
                  <a:cubicBezTo>
                    <a:pt x="4132" y="14951"/>
                    <a:pt x="4086" y="14791"/>
                    <a:pt x="4041" y="14654"/>
                  </a:cubicBezTo>
                  <a:cubicBezTo>
                    <a:pt x="4041" y="14654"/>
                    <a:pt x="4041" y="14631"/>
                    <a:pt x="4041" y="14631"/>
                  </a:cubicBezTo>
                  <a:cubicBezTo>
                    <a:pt x="4018" y="14494"/>
                    <a:pt x="3972" y="14380"/>
                    <a:pt x="3927" y="14266"/>
                  </a:cubicBezTo>
                  <a:cubicBezTo>
                    <a:pt x="3927" y="14220"/>
                    <a:pt x="3904" y="14175"/>
                    <a:pt x="3881" y="14129"/>
                  </a:cubicBezTo>
                  <a:cubicBezTo>
                    <a:pt x="3881" y="14106"/>
                    <a:pt x="3881" y="14083"/>
                    <a:pt x="3858" y="14061"/>
                  </a:cubicBezTo>
                  <a:cubicBezTo>
                    <a:pt x="3858" y="14038"/>
                    <a:pt x="3858" y="14015"/>
                    <a:pt x="3858" y="13992"/>
                  </a:cubicBezTo>
                  <a:cubicBezTo>
                    <a:pt x="3790" y="13787"/>
                    <a:pt x="3744" y="13581"/>
                    <a:pt x="3676" y="13376"/>
                  </a:cubicBezTo>
                  <a:cubicBezTo>
                    <a:pt x="3653" y="13285"/>
                    <a:pt x="3630" y="13170"/>
                    <a:pt x="3607" y="13079"/>
                  </a:cubicBezTo>
                  <a:cubicBezTo>
                    <a:pt x="3607" y="13079"/>
                    <a:pt x="3607" y="13056"/>
                    <a:pt x="3607" y="13056"/>
                  </a:cubicBezTo>
                  <a:cubicBezTo>
                    <a:pt x="3630" y="13033"/>
                    <a:pt x="3630" y="12988"/>
                    <a:pt x="3630" y="12965"/>
                  </a:cubicBezTo>
                  <a:cubicBezTo>
                    <a:pt x="3630" y="12874"/>
                    <a:pt x="3584" y="12782"/>
                    <a:pt x="3561" y="12714"/>
                  </a:cubicBezTo>
                  <a:cubicBezTo>
                    <a:pt x="3539" y="12623"/>
                    <a:pt x="3516" y="12531"/>
                    <a:pt x="3470" y="12463"/>
                  </a:cubicBezTo>
                  <a:lnTo>
                    <a:pt x="3402" y="12257"/>
                  </a:lnTo>
                  <a:cubicBezTo>
                    <a:pt x="3379" y="12166"/>
                    <a:pt x="3356" y="12098"/>
                    <a:pt x="3333" y="12029"/>
                  </a:cubicBezTo>
                  <a:cubicBezTo>
                    <a:pt x="3333" y="12029"/>
                    <a:pt x="3333" y="12029"/>
                    <a:pt x="3333" y="12006"/>
                  </a:cubicBezTo>
                  <a:cubicBezTo>
                    <a:pt x="3310" y="11961"/>
                    <a:pt x="3310" y="11915"/>
                    <a:pt x="3288" y="11869"/>
                  </a:cubicBezTo>
                  <a:cubicBezTo>
                    <a:pt x="3242" y="11732"/>
                    <a:pt x="3196" y="11573"/>
                    <a:pt x="3173" y="11436"/>
                  </a:cubicBezTo>
                  <a:cubicBezTo>
                    <a:pt x="3173" y="11413"/>
                    <a:pt x="3196" y="11367"/>
                    <a:pt x="3196" y="11344"/>
                  </a:cubicBezTo>
                  <a:cubicBezTo>
                    <a:pt x="3196" y="11344"/>
                    <a:pt x="3196" y="11322"/>
                    <a:pt x="3173" y="11322"/>
                  </a:cubicBezTo>
                  <a:cubicBezTo>
                    <a:pt x="3173" y="11230"/>
                    <a:pt x="3128" y="11139"/>
                    <a:pt x="3105" y="11048"/>
                  </a:cubicBezTo>
                  <a:cubicBezTo>
                    <a:pt x="3082" y="10934"/>
                    <a:pt x="3059" y="10819"/>
                    <a:pt x="3014" y="10728"/>
                  </a:cubicBezTo>
                  <a:cubicBezTo>
                    <a:pt x="2945" y="10500"/>
                    <a:pt x="2877" y="10272"/>
                    <a:pt x="2831" y="10043"/>
                  </a:cubicBezTo>
                  <a:cubicBezTo>
                    <a:pt x="2763" y="9815"/>
                    <a:pt x="2694" y="9587"/>
                    <a:pt x="2648" y="9336"/>
                  </a:cubicBezTo>
                  <a:cubicBezTo>
                    <a:pt x="2603" y="9222"/>
                    <a:pt x="2580" y="9108"/>
                    <a:pt x="2557" y="8971"/>
                  </a:cubicBezTo>
                  <a:cubicBezTo>
                    <a:pt x="2534" y="8925"/>
                    <a:pt x="2511" y="8879"/>
                    <a:pt x="2511" y="8811"/>
                  </a:cubicBezTo>
                  <a:cubicBezTo>
                    <a:pt x="2489" y="8742"/>
                    <a:pt x="2466" y="8697"/>
                    <a:pt x="2443" y="8628"/>
                  </a:cubicBezTo>
                  <a:cubicBezTo>
                    <a:pt x="2443" y="8605"/>
                    <a:pt x="2443" y="8605"/>
                    <a:pt x="2420" y="8605"/>
                  </a:cubicBezTo>
                  <a:cubicBezTo>
                    <a:pt x="2397" y="8468"/>
                    <a:pt x="2375" y="8309"/>
                    <a:pt x="2329" y="8172"/>
                  </a:cubicBezTo>
                  <a:cubicBezTo>
                    <a:pt x="2329" y="8035"/>
                    <a:pt x="2283" y="7898"/>
                    <a:pt x="2238" y="7784"/>
                  </a:cubicBezTo>
                  <a:cubicBezTo>
                    <a:pt x="2238" y="7715"/>
                    <a:pt x="2215" y="7670"/>
                    <a:pt x="2215" y="7624"/>
                  </a:cubicBezTo>
                  <a:cubicBezTo>
                    <a:pt x="2192" y="7601"/>
                    <a:pt x="2192" y="7578"/>
                    <a:pt x="2192" y="7555"/>
                  </a:cubicBezTo>
                  <a:cubicBezTo>
                    <a:pt x="2169" y="7533"/>
                    <a:pt x="2169" y="7533"/>
                    <a:pt x="2169" y="7510"/>
                  </a:cubicBezTo>
                  <a:cubicBezTo>
                    <a:pt x="2146" y="7487"/>
                    <a:pt x="2146" y="7487"/>
                    <a:pt x="2123" y="7464"/>
                  </a:cubicBezTo>
                  <a:cubicBezTo>
                    <a:pt x="2101" y="7396"/>
                    <a:pt x="2078" y="7304"/>
                    <a:pt x="2055" y="7213"/>
                  </a:cubicBezTo>
                  <a:cubicBezTo>
                    <a:pt x="2009" y="7099"/>
                    <a:pt x="1986" y="6985"/>
                    <a:pt x="1964" y="6871"/>
                  </a:cubicBezTo>
                  <a:cubicBezTo>
                    <a:pt x="1941" y="6802"/>
                    <a:pt x="1918" y="6711"/>
                    <a:pt x="1895" y="6642"/>
                  </a:cubicBezTo>
                  <a:cubicBezTo>
                    <a:pt x="1895" y="6642"/>
                    <a:pt x="1895" y="6620"/>
                    <a:pt x="1895" y="6620"/>
                  </a:cubicBezTo>
                  <a:cubicBezTo>
                    <a:pt x="1872" y="6528"/>
                    <a:pt x="1850" y="6414"/>
                    <a:pt x="1827" y="6323"/>
                  </a:cubicBezTo>
                  <a:cubicBezTo>
                    <a:pt x="1804" y="6232"/>
                    <a:pt x="1781" y="6140"/>
                    <a:pt x="1758" y="6072"/>
                  </a:cubicBezTo>
                  <a:cubicBezTo>
                    <a:pt x="1735" y="5980"/>
                    <a:pt x="1713" y="5889"/>
                    <a:pt x="1690" y="5821"/>
                  </a:cubicBezTo>
                  <a:lnTo>
                    <a:pt x="1644" y="5684"/>
                  </a:lnTo>
                  <a:cubicBezTo>
                    <a:pt x="1644" y="5638"/>
                    <a:pt x="1644" y="5615"/>
                    <a:pt x="1621" y="5570"/>
                  </a:cubicBezTo>
                  <a:cubicBezTo>
                    <a:pt x="1621" y="5547"/>
                    <a:pt x="1598" y="5524"/>
                    <a:pt x="1576" y="5524"/>
                  </a:cubicBezTo>
                  <a:cubicBezTo>
                    <a:pt x="1576" y="5455"/>
                    <a:pt x="1553" y="5410"/>
                    <a:pt x="1530" y="5341"/>
                  </a:cubicBezTo>
                  <a:cubicBezTo>
                    <a:pt x="1484" y="5136"/>
                    <a:pt x="1439" y="4953"/>
                    <a:pt x="1393" y="4748"/>
                  </a:cubicBezTo>
                  <a:cubicBezTo>
                    <a:pt x="1370" y="4634"/>
                    <a:pt x="1347" y="4520"/>
                    <a:pt x="1302" y="4406"/>
                  </a:cubicBezTo>
                  <a:cubicBezTo>
                    <a:pt x="1279" y="4337"/>
                    <a:pt x="1279" y="4246"/>
                    <a:pt x="1256" y="4177"/>
                  </a:cubicBezTo>
                  <a:cubicBezTo>
                    <a:pt x="1256" y="4154"/>
                    <a:pt x="1233" y="4109"/>
                    <a:pt x="1233" y="4086"/>
                  </a:cubicBezTo>
                  <a:cubicBezTo>
                    <a:pt x="1217" y="4053"/>
                    <a:pt x="1200" y="4031"/>
                    <a:pt x="1174" y="4031"/>
                  </a:cubicBezTo>
                  <a:cubicBezTo>
                    <a:pt x="1165" y="4031"/>
                    <a:pt x="1154" y="4034"/>
                    <a:pt x="1142" y="4040"/>
                  </a:cubicBezTo>
                  <a:cubicBezTo>
                    <a:pt x="1073" y="3835"/>
                    <a:pt x="1028" y="3629"/>
                    <a:pt x="982" y="3401"/>
                  </a:cubicBezTo>
                  <a:cubicBezTo>
                    <a:pt x="914" y="3173"/>
                    <a:pt x="845" y="2922"/>
                    <a:pt x="800" y="2671"/>
                  </a:cubicBezTo>
                  <a:cubicBezTo>
                    <a:pt x="777" y="2580"/>
                    <a:pt x="731" y="2488"/>
                    <a:pt x="708" y="2374"/>
                  </a:cubicBezTo>
                  <a:cubicBezTo>
                    <a:pt x="685" y="2328"/>
                    <a:pt x="685" y="2260"/>
                    <a:pt x="663" y="2214"/>
                  </a:cubicBezTo>
                  <a:cubicBezTo>
                    <a:pt x="640" y="2146"/>
                    <a:pt x="640" y="2077"/>
                    <a:pt x="617" y="2032"/>
                  </a:cubicBezTo>
                  <a:cubicBezTo>
                    <a:pt x="594" y="2009"/>
                    <a:pt x="571" y="1986"/>
                    <a:pt x="548" y="1986"/>
                  </a:cubicBezTo>
                  <a:cubicBezTo>
                    <a:pt x="526" y="1918"/>
                    <a:pt x="503" y="1849"/>
                    <a:pt x="503" y="1758"/>
                  </a:cubicBezTo>
                  <a:cubicBezTo>
                    <a:pt x="503" y="1781"/>
                    <a:pt x="503" y="1781"/>
                    <a:pt x="503" y="1781"/>
                  </a:cubicBezTo>
                  <a:cubicBezTo>
                    <a:pt x="480" y="1689"/>
                    <a:pt x="457" y="1621"/>
                    <a:pt x="434" y="1530"/>
                  </a:cubicBezTo>
                  <a:cubicBezTo>
                    <a:pt x="434" y="1438"/>
                    <a:pt x="412" y="1347"/>
                    <a:pt x="389" y="1256"/>
                  </a:cubicBezTo>
                  <a:cubicBezTo>
                    <a:pt x="366" y="1073"/>
                    <a:pt x="320" y="890"/>
                    <a:pt x="275" y="708"/>
                  </a:cubicBezTo>
                  <a:cubicBezTo>
                    <a:pt x="275" y="731"/>
                    <a:pt x="275" y="731"/>
                    <a:pt x="275" y="731"/>
                  </a:cubicBezTo>
                  <a:cubicBezTo>
                    <a:pt x="252" y="617"/>
                    <a:pt x="229" y="502"/>
                    <a:pt x="206" y="388"/>
                  </a:cubicBezTo>
                  <a:cubicBezTo>
                    <a:pt x="183" y="274"/>
                    <a:pt x="138" y="137"/>
                    <a:pt x="115" y="23"/>
                  </a:cubicBezTo>
                  <a:cubicBezTo>
                    <a:pt x="92" y="0"/>
                    <a:pt x="69" y="0"/>
                    <a:pt x="69" y="0"/>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9" name="Google Shape;3539;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0" name="Google Shape;3540;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1" name="Google Shape;3541;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2" name="Google Shape;3542;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3" name="Google Shape;3543;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4" name="Google Shape;3544;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5" name="Google Shape;3545;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6" name="Google Shape;3546;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7" name="Google Shape;3547;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8" name="Google Shape;3548;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9" name="Google Shape;3549;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0" name="Google Shape;3550;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1" name="Google Shape;3551;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2" name="Google Shape;3552;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3" name="Google Shape;3553;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4" name="Google Shape;3554;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5" name="Google Shape;3555;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6" name="Google Shape;3556;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7" name="Google Shape;3557;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8" name="Google Shape;3558;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9" name="Google Shape;3559;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0" name="Google Shape;3560;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1" name="Google Shape;3561;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2" name="Google Shape;3562;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3" name="Google Shape;3563;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4" name="Google Shape;3564;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5" name="Google Shape;3565;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6" name="Google Shape;3566;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7" name="Google Shape;3567;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8" name="Google Shape;3568;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9" name="Google Shape;3569;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0" name="Google Shape;3570;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1" name="Google Shape;3571;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2" name="Google Shape;3572;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3" name="Google Shape;3573;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4" name="Google Shape;3574;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5" name="Google Shape;3575;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6" name="Google Shape;3576;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7" name="Google Shape;3577;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8" name="Google Shape;3578;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9" name="Google Shape;3579;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0" name="Google Shape;3580;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1" name="Google Shape;3581;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2" name="Google Shape;3582;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3" name="Google Shape;3583;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4" name="Google Shape;3584;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5" name="Google Shape;3585;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6" name="Google Shape;3586;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7" name="Google Shape;3587;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8" name="Google Shape;3588;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9" name="Google Shape;3589;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0" name="Google Shape;3590;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1" name="Google Shape;3591;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2" name="Google Shape;3592;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3" name="Google Shape;3593;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4" name="Google Shape;3594;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5" name="Google Shape;3595;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6" name="Google Shape;3596;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7" name="Google Shape;3597;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8" name="Google Shape;3598;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9" name="Google Shape;3599;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0" name="Google Shape;3600;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1" name="Google Shape;3601;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2" name="Google Shape;3602;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3" name="Google Shape;3603;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04" name="Google Shape;3604;p16"/>
          <p:cNvGrpSpPr/>
          <p:nvPr/>
        </p:nvGrpSpPr>
        <p:grpSpPr>
          <a:xfrm flipH="1">
            <a:off x="919172" y="4865394"/>
            <a:ext cx="1426017" cy="1500029"/>
            <a:chOff x="-818813" y="1823137"/>
            <a:chExt cx="1579734" cy="1657613"/>
          </a:xfrm>
        </p:grpSpPr>
        <p:sp>
          <p:nvSpPr>
            <p:cNvPr id="3605" name="Google Shape;3605;p16"/>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6" name="Google Shape;3606;p16"/>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7" name="Google Shape;3607;p16"/>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8" name="Google Shape;3608;p16"/>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9" name="Google Shape;3609;p16"/>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0" name="Google Shape;3610;p16"/>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1" name="Google Shape;3611;p16"/>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2" name="Google Shape;3612;p16"/>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3" name="Google Shape;3613;p16"/>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4" name="Google Shape;3614;p16"/>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5" name="Google Shape;3615;p16"/>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6" name="Google Shape;3616;p16"/>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7" name="Google Shape;3617;p16"/>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8" name="Google Shape;3618;p16"/>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9" name="Google Shape;3619;p16"/>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0" name="Google Shape;3620;p16"/>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1" name="Google Shape;3621;p16"/>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2" name="Google Shape;3622;p16"/>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3" name="Google Shape;3623;p16"/>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4" name="Google Shape;3624;p16"/>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5" name="Google Shape;3625;p16"/>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6" name="Google Shape;3626;p16"/>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7" name="Google Shape;3627;p16"/>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8" name="Google Shape;3628;p16"/>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9" name="Google Shape;3629;p16"/>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0" name="Google Shape;3630;p16"/>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1" name="Google Shape;3631;p16"/>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2" name="Google Shape;3632;p16"/>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3" name="Google Shape;3633;p16"/>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4" name="Google Shape;3634;p16"/>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5" name="Google Shape;3635;p16"/>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6" name="Google Shape;3636;p16"/>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7" name="Google Shape;3637;p16"/>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8" name="Google Shape;3638;p16"/>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9" name="Google Shape;3639;p16"/>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0" name="Google Shape;3640;p16"/>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1" name="Google Shape;3641;p16"/>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2" name="Google Shape;3642;p16"/>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3" name="Google Shape;3643;p16"/>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4" name="Google Shape;3644;p16"/>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5" name="Google Shape;3645;p16"/>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6" name="Google Shape;3646;p16"/>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7" name="Google Shape;3647;p16"/>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8" name="Google Shape;3648;p16"/>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9" name="Google Shape;3649;p16"/>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0" name="Google Shape;3650;p16"/>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1" name="Google Shape;3651;p16"/>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2" name="Google Shape;3652;p16"/>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3" name="Google Shape;3653;p16"/>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4" name="Google Shape;3654;p16"/>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5" name="Google Shape;3655;p16"/>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6" name="Google Shape;3656;p16"/>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7" name="Google Shape;3657;p16"/>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8" name="Google Shape;3658;p16"/>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9" name="Google Shape;3659;p16"/>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0" name="Google Shape;3660;p16"/>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1" name="Google Shape;3661;p16"/>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2" name="Google Shape;3662;p16"/>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3" name="Google Shape;3663;p16"/>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4" name="Google Shape;3664;p16"/>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5" name="Google Shape;3665;p16"/>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6" name="Google Shape;3666;p16"/>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67" name="Google Shape;3667;p16"/>
          <p:cNvGrpSpPr/>
          <p:nvPr/>
        </p:nvGrpSpPr>
        <p:grpSpPr>
          <a:xfrm rot="5400000">
            <a:off x="11208972" y="297544"/>
            <a:ext cx="521341" cy="570989"/>
            <a:chOff x="818450" y="719950"/>
            <a:chExt cx="162075" cy="177950"/>
          </a:xfrm>
        </p:grpSpPr>
        <p:sp>
          <p:nvSpPr>
            <p:cNvPr id="3668" name="Google Shape;3668;p16"/>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9" name="Google Shape;3669;p16"/>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0" name="Google Shape;3670;p16"/>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71" name="Google Shape;3671;p16"/>
          <p:cNvGrpSpPr/>
          <p:nvPr/>
        </p:nvGrpSpPr>
        <p:grpSpPr>
          <a:xfrm rot="-350702" flipH="1">
            <a:off x="128218" y="4157246"/>
            <a:ext cx="438430" cy="565111"/>
            <a:chOff x="3526675" y="707075"/>
            <a:chExt cx="187750" cy="241400"/>
          </a:xfrm>
        </p:grpSpPr>
        <p:sp>
          <p:nvSpPr>
            <p:cNvPr id="3672" name="Google Shape;3672;p16"/>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3" name="Google Shape;3673;p16"/>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4" name="Google Shape;3674;p16"/>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75" name="Google Shape;3675;p16"/>
          <p:cNvSpPr/>
          <p:nvPr/>
        </p:nvSpPr>
        <p:spPr>
          <a:xfrm rot="-1258828" flipH="1">
            <a:off x="8629067" y="64012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6" name="Google Shape;3676;p16"/>
          <p:cNvSpPr/>
          <p:nvPr/>
        </p:nvSpPr>
        <p:spPr>
          <a:xfrm flipH="1">
            <a:off x="9265251" y="11474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7" name="Google Shape;3677;p16"/>
          <p:cNvSpPr/>
          <p:nvPr/>
        </p:nvSpPr>
        <p:spPr>
          <a:xfrm flipH="1">
            <a:off x="11366238" y="38271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8" name="Google Shape;3678;p16"/>
          <p:cNvSpPr/>
          <p:nvPr/>
        </p:nvSpPr>
        <p:spPr>
          <a:xfrm rot="690445" flipH="1">
            <a:off x="2797274" y="5541673"/>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9" name="Google Shape;3679;p16"/>
          <p:cNvSpPr/>
          <p:nvPr/>
        </p:nvSpPr>
        <p:spPr>
          <a:xfrm flipH="1">
            <a:off x="3258994" y="10865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680" name="Google Shape;3680;p16"/>
          <p:cNvGrpSpPr/>
          <p:nvPr/>
        </p:nvGrpSpPr>
        <p:grpSpPr>
          <a:xfrm rot="-3230776" flipH="1">
            <a:off x="586579" y="549200"/>
            <a:ext cx="665187" cy="712645"/>
            <a:chOff x="539500" y="356300"/>
            <a:chExt cx="347201" cy="372894"/>
          </a:xfrm>
        </p:grpSpPr>
        <p:sp>
          <p:nvSpPr>
            <p:cNvPr id="3681" name="Google Shape;3681;p16"/>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2" name="Google Shape;3682;p16"/>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3" name="Google Shape;3683;p16"/>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4" name="Google Shape;3684;p16"/>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5" name="Google Shape;3685;p16"/>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6" name="Google Shape;3686;p16"/>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7" name="Google Shape;3687;p16"/>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8" name="Google Shape;3688;p16"/>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9" name="Google Shape;3689;p16"/>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0" name="Google Shape;3690;p16"/>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1" name="Google Shape;3691;p16"/>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92" name="Google Shape;3692;p16"/>
          <p:cNvGrpSpPr/>
          <p:nvPr/>
        </p:nvGrpSpPr>
        <p:grpSpPr>
          <a:xfrm rot="1687898" flipH="1">
            <a:off x="11065746" y="5855408"/>
            <a:ext cx="454944" cy="557843"/>
            <a:chOff x="2019050" y="1133325"/>
            <a:chExt cx="153525" cy="187750"/>
          </a:xfrm>
        </p:grpSpPr>
        <p:sp>
          <p:nvSpPr>
            <p:cNvPr id="3693" name="Google Shape;3693;p16"/>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4" name="Google Shape;3694;p16"/>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5" name="Google Shape;3695;p16"/>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6" name="Google Shape;3696;p16"/>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97" name="Google Shape;3697;p16"/>
          <p:cNvSpPr/>
          <p:nvPr/>
        </p:nvSpPr>
        <p:spPr>
          <a:xfrm flipH="1">
            <a:off x="5057752" y="6419180"/>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98" name="Google Shape;3698;p16"/>
          <p:cNvSpPr/>
          <p:nvPr/>
        </p:nvSpPr>
        <p:spPr>
          <a:xfrm flipH="1">
            <a:off x="569016" y="26438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6">
    <p:spTree>
      <p:nvGrpSpPr>
        <p:cNvPr id="1" name="Shape 3702"/>
        <p:cNvGrpSpPr/>
        <p:nvPr/>
      </p:nvGrpSpPr>
      <p:grpSpPr>
        <a:xfrm>
          <a:off x="0" y="0"/>
          <a:ext cx="0" cy="0"/>
          <a:chOff x="0" y="0"/>
          <a:chExt cx="0" cy="0"/>
        </a:xfrm>
      </p:grpSpPr>
      <p:sp>
        <p:nvSpPr>
          <p:cNvPr id="3703" name="Google Shape;3703;p17"/>
          <p:cNvSpPr/>
          <p:nvPr/>
        </p:nvSpPr>
        <p:spPr>
          <a:xfrm rot="10800000" flipH="1">
            <a:off x="9720026" y="-790478"/>
            <a:ext cx="2986726" cy="3531300"/>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4"/>
          </a:solidFill>
          <a:ln>
            <a:noFill/>
          </a:ln>
        </p:spPr>
      </p:sp>
      <p:sp>
        <p:nvSpPr>
          <p:cNvPr id="3704" name="Google Shape;3704;p17"/>
          <p:cNvSpPr/>
          <p:nvPr/>
        </p:nvSpPr>
        <p:spPr>
          <a:xfrm rot="10800000" flipH="1">
            <a:off x="-1113504" y="4551450"/>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lt2"/>
          </a:solidFill>
          <a:ln>
            <a:noFill/>
          </a:ln>
        </p:spPr>
      </p:sp>
      <p:pic>
        <p:nvPicPr>
          <p:cNvPr id="3705" name="Google Shape;3705;p1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3706" name="Google Shape;3706;p17"/>
          <p:cNvGrpSpPr/>
          <p:nvPr/>
        </p:nvGrpSpPr>
        <p:grpSpPr>
          <a:xfrm rot="8949076">
            <a:off x="305300" y="4565047"/>
            <a:ext cx="268279" cy="417464"/>
            <a:chOff x="1036425" y="2562175"/>
            <a:chExt cx="119850" cy="186050"/>
          </a:xfrm>
        </p:grpSpPr>
        <p:sp>
          <p:nvSpPr>
            <p:cNvPr id="3707" name="Google Shape;3707;p17"/>
            <p:cNvSpPr/>
            <p:nvPr/>
          </p:nvSpPr>
          <p:spPr>
            <a:xfrm>
              <a:off x="1036425" y="2562175"/>
              <a:ext cx="119850" cy="111300"/>
            </a:xfrm>
            <a:custGeom>
              <a:avLst/>
              <a:gdLst/>
              <a:ahLst/>
              <a:cxnLst/>
              <a:rect l="l" t="t" r="r" b="b"/>
              <a:pathLst>
                <a:path w="4794" h="4452" extrusionOk="0">
                  <a:moveTo>
                    <a:pt x="4634" y="1"/>
                  </a:moveTo>
                  <a:cubicBezTo>
                    <a:pt x="4634" y="1"/>
                    <a:pt x="4611" y="1"/>
                    <a:pt x="4588" y="24"/>
                  </a:cubicBezTo>
                  <a:cubicBezTo>
                    <a:pt x="4064" y="298"/>
                    <a:pt x="3607" y="572"/>
                    <a:pt x="3173" y="845"/>
                  </a:cubicBezTo>
                  <a:lnTo>
                    <a:pt x="2671" y="1165"/>
                  </a:lnTo>
                  <a:cubicBezTo>
                    <a:pt x="2101" y="1530"/>
                    <a:pt x="1667" y="1827"/>
                    <a:pt x="1302" y="2124"/>
                  </a:cubicBezTo>
                  <a:cubicBezTo>
                    <a:pt x="1028" y="2329"/>
                    <a:pt x="822" y="2535"/>
                    <a:pt x="617" y="2717"/>
                  </a:cubicBezTo>
                  <a:cubicBezTo>
                    <a:pt x="526" y="2808"/>
                    <a:pt x="434" y="2923"/>
                    <a:pt x="366" y="3014"/>
                  </a:cubicBezTo>
                  <a:cubicBezTo>
                    <a:pt x="275" y="3105"/>
                    <a:pt x="206" y="3196"/>
                    <a:pt x="160" y="3311"/>
                  </a:cubicBezTo>
                  <a:cubicBezTo>
                    <a:pt x="46" y="3516"/>
                    <a:pt x="1" y="3699"/>
                    <a:pt x="23" y="3858"/>
                  </a:cubicBezTo>
                  <a:cubicBezTo>
                    <a:pt x="69" y="4041"/>
                    <a:pt x="183" y="4201"/>
                    <a:pt x="389" y="4315"/>
                  </a:cubicBezTo>
                  <a:cubicBezTo>
                    <a:pt x="457" y="4383"/>
                    <a:pt x="548" y="4406"/>
                    <a:pt x="663" y="4429"/>
                  </a:cubicBezTo>
                  <a:cubicBezTo>
                    <a:pt x="731" y="4452"/>
                    <a:pt x="799" y="4452"/>
                    <a:pt x="868" y="4452"/>
                  </a:cubicBezTo>
                  <a:lnTo>
                    <a:pt x="959" y="4452"/>
                  </a:lnTo>
                  <a:cubicBezTo>
                    <a:pt x="1142" y="4429"/>
                    <a:pt x="1324" y="4361"/>
                    <a:pt x="1530" y="4246"/>
                  </a:cubicBezTo>
                  <a:cubicBezTo>
                    <a:pt x="1735" y="4155"/>
                    <a:pt x="1918" y="3995"/>
                    <a:pt x="2146" y="3790"/>
                  </a:cubicBezTo>
                  <a:cubicBezTo>
                    <a:pt x="2329" y="3630"/>
                    <a:pt x="2511" y="3425"/>
                    <a:pt x="2740" y="3174"/>
                  </a:cubicBezTo>
                  <a:cubicBezTo>
                    <a:pt x="3082" y="2763"/>
                    <a:pt x="3424" y="2306"/>
                    <a:pt x="3812" y="1713"/>
                  </a:cubicBezTo>
                  <a:cubicBezTo>
                    <a:pt x="4064" y="1348"/>
                    <a:pt x="4292" y="960"/>
                    <a:pt x="4588" y="480"/>
                  </a:cubicBezTo>
                  <a:lnTo>
                    <a:pt x="4657" y="343"/>
                  </a:lnTo>
                  <a:lnTo>
                    <a:pt x="4703" y="252"/>
                  </a:lnTo>
                  <a:lnTo>
                    <a:pt x="4748" y="161"/>
                  </a:lnTo>
                  <a:cubicBezTo>
                    <a:pt x="4794" y="115"/>
                    <a:pt x="4771" y="69"/>
                    <a:pt x="4725" y="47"/>
                  </a:cubicBezTo>
                  <a:cubicBezTo>
                    <a:pt x="4725" y="24"/>
                    <a:pt x="4703" y="24"/>
                    <a:pt x="4703" y="24"/>
                  </a:cubicBezTo>
                  <a:cubicBezTo>
                    <a:pt x="4680" y="24"/>
                    <a:pt x="4657" y="1"/>
                    <a:pt x="463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8" name="Google Shape;3708;p17"/>
            <p:cNvSpPr/>
            <p:nvPr/>
          </p:nvSpPr>
          <p:spPr>
            <a:xfrm>
              <a:off x="1095200" y="2640925"/>
              <a:ext cx="51375" cy="107300"/>
            </a:xfrm>
            <a:custGeom>
              <a:avLst/>
              <a:gdLst/>
              <a:ahLst/>
              <a:cxnLst/>
              <a:rect l="l" t="t" r="r" b="b"/>
              <a:pathLst>
                <a:path w="2055" h="4292" extrusionOk="0">
                  <a:moveTo>
                    <a:pt x="1918" y="1"/>
                  </a:moveTo>
                  <a:cubicBezTo>
                    <a:pt x="1895" y="24"/>
                    <a:pt x="1895" y="24"/>
                    <a:pt x="1895" y="46"/>
                  </a:cubicBezTo>
                  <a:cubicBezTo>
                    <a:pt x="1849" y="46"/>
                    <a:pt x="1827" y="69"/>
                    <a:pt x="1827" y="92"/>
                  </a:cubicBezTo>
                  <a:cubicBezTo>
                    <a:pt x="1781" y="138"/>
                    <a:pt x="1758" y="183"/>
                    <a:pt x="1735" y="229"/>
                  </a:cubicBezTo>
                  <a:cubicBezTo>
                    <a:pt x="1598" y="457"/>
                    <a:pt x="1439" y="663"/>
                    <a:pt x="1302" y="868"/>
                  </a:cubicBezTo>
                  <a:lnTo>
                    <a:pt x="1279" y="914"/>
                  </a:lnTo>
                  <a:cubicBezTo>
                    <a:pt x="1096" y="1165"/>
                    <a:pt x="936" y="1393"/>
                    <a:pt x="822" y="1599"/>
                  </a:cubicBezTo>
                  <a:cubicBezTo>
                    <a:pt x="617" y="1895"/>
                    <a:pt x="480" y="2146"/>
                    <a:pt x="343" y="2420"/>
                  </a:cubicBezTo>
                  <a:cubicBezTo>
                    <a:pt x="183" y="2717"/>
                    <a:pt x="92" y="2991"/>
                    <a:pt x="46" y="3242"/>
                  </a:cubicBezTo>
                  <a:cubicBezTo>
                    <a:pt x="1" y="3356"/>
                    <a:pt x="1" y="3493"/>
                    <a:pt x="1" y="3607"/>
                  </a:cubicBezTo>
                  <a:cubicBezTo>
                    <a:pt x="1" y="3721"/>
                    <a:pt x="23" y="3813"/>
                    <a:pt x="69" y="3904"/>
                  </a:cubicBezTo>
                  <a:cubicBezTo>
                    <a:pt x="115" y="3995"/>
                    <a:pt x="183" y="4087"/>
                    <a:pt x="275" y="4155"/>
                  </a:cubicBezTo>
                  <a:cubicBezTo>
                    <a:pt x="343" y="4201"/>
                    <a:pt x="434" y="4246"/>
                    <a:pt x="526" y="4269"/>
                  </a:cubicBezTo>
                  <a:cubicBezTo>
                    <a:pt x="571" y="4269"/>
                    <a:pt x="617" y="4292"/>
                    <a:pt x="640" y="4292"/>
                  </a:cubicBezTo>
                  <a:cubicBezTo>
                    <a:pt x="685" y="4292"/>
                    <a:pt x="731" y="4269"/>
                    <a:pt x="777" y="4269"/>
                  </a:cubicBezTo>
                  <a:cubicBezTo>
                    <a:pt x="845" y="4246"/>
                    <a:pt x="914" y="4223"/>
                    <a:pt x="982" y="4178"/>
                  </a:cubicBezTo>
                  <a:cubicBezTo>
                    <a:pt x="1142" y="4041"/>
                    <a:pt x="1256" y="3881"/>
                    <a:pt x="1324" y="3721"/>
                  </a:cubicBezTo>
                  <a:cubicBezTo>
                    <a:pt x="1461" y="3516"/>
                    <a:pt x="1530" y="3265"/>
                    <a:pt x="1598" y="3059"/>
                  </a:cubicBezTo>
                  <a:cubicBezTo>
                    <a:pt x="1667" y="2854"/>
                    <a:pt x="1713" y="2603"/>
                    <a:pt x="1781" y="2283"/>
                  </a:cubicBezTo>
                  <a:cubicBezTo>
                    <a:pt x="1872" y="1827"/>
                    <a:pt x="1941" y="1348"/>
                    <a:pt x="2009" y="777"/>
                  </a:cubicBezTo>
                  <a:cubicBezTo>
                    <a:pt x="2032" y="526"/>
                    <a:pt x="2032" y="298"/>
                    <a:pt x="2055" y="92"/>
                  </a:cubicBezTo>
                  <a:cubicBezTo>
                    <a:pt x="2055" y="69"/>
                    <a:pt x="2055" y="46"/>
                    <a:pt x="2032" y="24"/>
                  </a:cubicBezTo>
                  <a:cubicBezTo>
                    <a:pt x="2032" y="24"/>
                    <a:pt x="2009" y="1"/>
                    <a:pt x="198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09" name="Google Shape;3709;p17"/>
          <p:cNvGrpSpPr/>
          <p:nvPr/>
        </p:nvGrpSpPr>
        <p:grpSpPr>
          <a:xfrm rot="-6298890">
            <a:off x="262463" y="5627360"/>
            <a:ext cx="1212504" cy="1024518"/>
            <a:chOff x="6536750" y="766975"/>
            <a:chExt cx="776100" cy="657400"/>
          </a:xfrm>
        </p:grpSpPr>
        <p:sp>
          <p:nvSpPr>
            <p:cNvPr id="3710" name="Google Shape;3710;p1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1" name="Google Shape;3711;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2" name="Google Shape;3712;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3" name="Google Shape;3713;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4" name="Google Shape;3714;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5" name="Google Shape;3715;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6" name="Google Shape;3716;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7" name="Google Shape;3717;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8" name="Google Shape;3718;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9" name="Google Shape;3719;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0" name="Google Shape;3720;p1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1" name="Google Shape;3721;p1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2" name="Google Shape;3722;p1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3" name="Google Shape;3723;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4" name="Google Shape;3724;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5" name="Google Shape;3725;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6" name="Google Shape;3726;p1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7" name="Google Shape;372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8" name="Google Shape;372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9" name="Google Shape;3729;p1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0" name="Google Shape;3730;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1" name="Google Shape;3731;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2" name="Google Shape;3732;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3" name="Google Shape;3733;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4" name="Google Shape;3734;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5" name="Google Shape;3735;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6" name="Google Shape;3736;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7" name="Google Shape;3737;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8" name="Google Shape;3738;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9" name="Google Shape;3739;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0" name="Google Shape;3740;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1" name="Google Shape;3741;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2" name="Google Shape;3742;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3" name="Google Shape;3743;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4" name="Google Shape;3744;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5" name="Google Shape;3745;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6" name="Google Shape;3746;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7" name="Google Shape;3747;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8" name="Google Shape;3748;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9" name="Google Shape;3749;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0" name="Google Shape;3750;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1" name="Google Shape;3751;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2" name="Google Shape;3752;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3" name="Google Shape;3753;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4" name="Google Shape;3754;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5" name="Google Shape;3755;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6" name="Google Shape;3756;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7" name="Google Shape;3757;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8" name="Google Shape;3758;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9" name="Google Shape;3759;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0" name="Google Shape;3760;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1" name="Google Shape;3761;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2" name="Google Shape;3762;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3" name="Google Shape;3763;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4" name="Google Shape;3764;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5" name="Google Shape;3765;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6" name="Google Shape;3766;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7" name="Google Shape;3767;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8" name="Google Shape;3768;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9" name="Google Shape;3769;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0" name="Google Shape;3770;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1" name="Google Shape;3771;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2" name="Google Shape;3772;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3" name="Google Shape;3773;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4" name="Google Shape;3774;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5" name="Google Shape;3775;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6" name="Google Shape;3776;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7" name="Google Shape;3777;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8" name="Google Shape;3778;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9" name="Google Shape;3779;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0" name="Google Shape;3780;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1" name="Google Shape;3781;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2" name="Google Shape;3782;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5" name="Google Shape;3785;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6" name="Google Shape;3786;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7" name="Google Shape;3787;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2" name="Google Shape;3792;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3" name="Google Shape;3793;p1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4" name="Google Shape;3794;p1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1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1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1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8" name="Google Shape;3798;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9" name="Google Shape;3799;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4" name="Google Shape;3804;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5" name="Google Shape;3805;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0" name="Google Shape;3810;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1" name="Google Shape;3811;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4" name="Google Shape;3814;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5" name="Google Shape;3815;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6" name="Google Shape;3816;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7" name="Google Shape;381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8" name="Google Shape;381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9" name="Google Shape;3819;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2" name="Google Shape;3822;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3" name="Google Shape;3823;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4" name="Google Shape;3824;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5" name="Google Shape;3825;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6" name="Google Shape;3826;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7" name="Google Shape;3827;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8" name="Google Shape;3828;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9" name="Google Shape;3829;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0" name="Google Shape;3830;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1" name="Google Shape;3831;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2" name="Google Shape;3832;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3" name="Google Shape;3833;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4" name="Google Shape;3834;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5" name="Google Shape;3835;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6" name="Google Shape;3836;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7" name="Google Shape;3837;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8" name="Google Shape;3838;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9" name="Google Shape;3839;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0" name="Google Shape;3840;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1" name="Google Shape;3841;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2" name="Google Shape;3842;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3" name="Google Shape;3843;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4" name="Google Shape;3844;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5" name="Google Shape;3845;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6" name="Google Shape;3846;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7" name="Google Shape;3847;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8" name="Google Shape;3848;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9" name="Google Shape;3849;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0" name="Google Shape;3850;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1" name="Google Shape;3851;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2" name="Google Shape;3852;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3" name="Google Shape;3853;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4" name="Google Shape;3854;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5" name="Google Shape;3855;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6" name="Google Shape;3856;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7" name="Google Shape;3857;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8" name="Google Shape;3858;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9" name="Google Shape;3859;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0" name="Google Shape;3860;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1" name="Google Shape;3861;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2" name="Google Shape;3862;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3" name="Google Shape;3863;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4" name="Google Shape;3864;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5" name="Google Shape;3865;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6" name="Google Shape;3866;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7" name="Google Shape;3867;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8" name="Google Shape;3868;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9" name="Google Shape;3869;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0" name="Google Shape;3870;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1" name="Google Shape;3871;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2" name="Google Shape;3872;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3" name="Google Shape;3873;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4" name="Google Shape;3874;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5" name="Google Shape;3875;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6" name="Google Shape;3876;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7" name="Google Shape;3877;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8" name="Google Shape;3878;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9" name="Google Shape;3879;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0" name="Google Shape;3880;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1" name="Google Shape;3881;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2" name="Google Shape;3882;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3" name="Google Shape;3883;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4" name="Google Shape;3884;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5" name="Google Shape;3885;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6" name="Google Shape;3886;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7" name="Google Shape;3887;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8" name="Google Shape;3888;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89" name="Google Shape;3889;p17"/>
          <p:cNvGrpSpPr/>
          <p:nvPr/>
        </p:nvGrpSpPr>
        <p:grpSpPr>
          <a:xfrm rot="-2700000" flipH="1">
            <a:off x="10960688" y="319269"/>
            <a:ext cx="973890" cy="1521076"/>
            <a:chOff x="231900" y="729199"/>
            <a:chExt cx="1185086" cy="1846354"/>
          </a:xfrm>
        </p:grpSpPr>
        <p:sp>
          <p:nvSpPr>
            <p:cNvPr id="3890" name="Google Shape;3890;p1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1" name="Google Shape;3891;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5" name="Google Shape;3895;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6" name="Google Shape;3896;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1" name="Google Shape;3901;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2" name="Google Shape;3902;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3" name="Google Shape;3903;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8" name="Google Shape;3908;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9" name="Google Shape;3909;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1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1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4" name="Google Shape;3914;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5" name="Google Shape;3915;p1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1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1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0" name="Google Shape;3920;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1" name="Google Shape;3921;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6" name="Google Shape;3926;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7" name="Google Shape;3927;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1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1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1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1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2" name="Google Shape;3932;p1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3" name="Google Shape;3933;p1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8" name="Google Shape;3938;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9" name="Google Shape;3939;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4" name="Google Shape;3944;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5" name="Google Shape;3945;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0" name="Google Shape;3950;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1" name="Google Shape;3951;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6" name="Google Shape;3956;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7" name="Google Shape;3957;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2" name="Google Shape;3962;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3" name="Google Shape;3963;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8" name="Google Shape;3968;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9" name="Google Shape;3969;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4" name="Google Shape;3974;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5" name="Google Shape;3975;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0" name="Google Shape;3980;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1" name="Google Shape;3981;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6" name="Google Shape;3986;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7" name="Google Shape;3987;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2" name="Google Shape;3992;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3" name="Google Shape;3993;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8" name="Google Shape;3998;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9" name="Google Shape;3999;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4" name="Google Shape;4004;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5" name="Google Shape;4005;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0" name="Google Shape;4010;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1" name="Google Shape;4011;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6" name="Google Shape;4016;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1" name="Google Shape;4051;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2" name="Google Shape;4052;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3" name="Google Shape;4053;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4" name="Google Shape;4054;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5" name="Google Shape;4055;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6" name="Google Shape;4056;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58" name="Google Shape;4058;p17"/>
          <p:cNvGrpSpPr/>
          <p:nvPr/>
        </p:nvGrpSpPr>
        <p:grpSpPr>
          <a:xfrm rot="10109270">
            <a:off x="11465485" y="2451657"/>
            <a:ext cx="438429" cy="565108"/>
            <a:chOff x="3526675" y="707075"/>
            <a:chExt cx="187750" cy="241400"/>
          </a:xfrm>
        </p:grpSpPr>
        <p:sp>
          <p:nvSpPr>
            <p:cNvPr id="4059" name="Google Shape;4059;p17"/>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0" name="Google Shape;4060;p17"/>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1" name="Google Shape;4061;p17"/>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2" name="Google Shape;4062;p17"/>
          <p:cNvGrpSpPr/>
          <p:nvPr/>
        </p:nvGrpSpPr>
        <p:grpSpPr>
          <a:xfrm rot="3230776">
            <a:off x="10973579" y="5951767"/>
            <a:ext cx="665187" cy="712645"/>
            <a:chOff x="539500" y="356300"/>
            <a:chExt cx="347201" cy="372894"/>
          </a:xfrm>
        </p:grpSpPr>
        <p:sp>
          <p:nvSpPr>
            <p:cNvPr id="4063" name="Google Shape;4063;p17"/>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17"/>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17"/>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6" name="Google Shape;4066;p17"/>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7" name="Google Shape;4067;p17"/>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8" name="Google Shape;4068;p17"/>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17"/>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17"/>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17"/>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2" name="Google Shape;4072;p17"/>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3" name="Google Shape;4073;p17"/>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4" name="Google Shape;4074;p17"/>
          <p:cNvGrpSpPr/>
          <p:nvPr/>
        </p:nvGrpSpPr>
        <p:grpSpPr>
          <a:xfrm rot="-1687898">
            <a:off x="321838" y="524275"/>
            <a:ext cx="454944" cy="557843"/>
            <a:chOff x="2019050" y="1133325"/>
            <a:chExt cx="153525" cy="187750"/>
          </a:xfrm>
        </p:grpSpPr>
        <p:sp>
          <p:nvSpPr>
            <p:cNvPr id="4075" name="Google Shape;4075;p1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1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7" name="Google Shape;4077;p1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8" name="Google Shape;4078;p1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79" name="Google Shape;4079;p17"/>
          <p:cNvSpPr/>
          <p:nvPr/>
        </p:nvSpPr>
        <p:spPr>
          <a:xfrm>
            <a:off x="217524" y="2740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0" name="Google Shape;4080;p17"/>
          <p:cNvSpPr/>
          <p:nvPr/>
        </p:nvSpPr>
        <p:spPr>
          <a:xfrm>
            <a:off x="1970494" y="2775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1" name="Google Shape;4081;p17"/>
          <p:cNvSpPr/>
          <p:nvPr/>
        </p:nvSpPr>
        <p:spPr>
          <a:xfrm rot="-2332220">
            <a:off x="3670633" y="6361761"/>
            <a:ext cx="451576" cy="147519"/>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2" name="Google Shape;4082;p17"/>
          <p:cNvSpPr/>
          <p:nvPr/>
        </p:nvSpPr>
        <p:spPr>
          <a:xfrm rot="1327221">
            <a:off x="11563226" y="4438725"/>
            <a:ext cx="451577" cy="147520"/>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3" name="Google Shape;4083;p17"/>
          <p:cNvSpPr/>
          <p:nvPr/>
        </p:nvSpPr>
        <p:spPr>
          <a:xfrm>
            <a:off x="7771508" y="64015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4" name="Google Shape;4084;p17"/>
          <p:cNvSpPr/>
          <p:nvPr/>
        </p:nvSpPr>
        <p:spPr>
          <a:xfrm>
            <a:off x="8052160" y="196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userDrawn="1">
  <p:cSld name="CUSTOM_12_1">
    <p:spTree>
      <p:nvGrpSpPr>
        <p:cNvPr id="1" name="Shape 5734"/>
        <p:cNvGrpSpPr/>
        <p:nvPr/>
      </p:nvGrpSpPr>
      <p:grpSpPr>
        <a:xfrm>
          <a:off x="0" y="0"/>
          <a:ext cx="0" cy="0"/>
          <a:chOff x="0" y="0"/>
          <a:chExt cx="0" cy="0"/>
        </a:xfrm>
      </p:grpSpPr>
      <p:sp>
        <p:nvSpPr>
          <p:cNvPr id="5735" name="Google Shape;5735;p22"/>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5736" name="Google Shape;5736;p22"/>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5737" name="Google Shape;5737;p2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5738" name="Google Shape;5738;p22"/>
          <p:cNvGrpSpPr/>
          <p:nvPr/>
        </p:nvGrpSpPr>
        <p:grpSpPr>
          <a:xfrm>
            <a:off x="11023587" y="5740541"/>
            <a:ext cx="994281" cy="1042300"/>
            <a:chOff x="6290250" y="1718800"/>
            <a:chExt cx="911325" cy="952975"/>
          </a:xfrm>
        </p:grpSpPr>
        <p:sp>
          <p:nvSpPr>
            <p:cNvPr id="5739" name="Google Shape;5739;p22"/>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0" name="Google Shape;5740;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1" name="Google Shape;5741;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2" name="Google Shape;5742;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3" name="Google Shape;5743;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4" name="Google Shape;5744;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5" name="Google Shape;5745;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6" name="Google Shape;5746;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7" name="Google Shape;5747;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8" name="Google Shape;5748;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9" name="Google Shape;5749;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0" name="Google Shape;5750;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1" name="Google Shape;5751;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2" name="Google Shape;5752;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3" name="Google Shape;5753;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4" name="Google Shape;5754;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5" name="Google Shape;5755;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6" name="Google Shape;5756;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7" name="Google Shape;5757;p22"/>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8" name="Google Shape;5758;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9" name="Google Shape;5759;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0" name="Google Shape;5760;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1" name="Google Shape;5761;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2" name="Google Shape;5762;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3" name="Google Shape;5763;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4" name="Google Shape;5764;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5" name="Google Shape;5765;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6" name="Google Shape;5766;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7" name="Google Shape;5767;p22"/>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8" name="Google Shape;5768;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9" name="Google Shape;5769;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0" name="Google Shape;5770;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1" name="Google Shape;5771;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2" name="Google Shape;5772;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3" name="Google Shape;5773;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4" name="Google Shape;5774;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5" name="Google Shape;5775;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6" name="Google Shape;5776;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7" name="Google Shape;5777;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8" name="Google Shape;5778;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9" name="Google Shape;5779;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0" name="Google Shape;5780;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1" name="Google Shape;5781;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2" name="Google Shape;5782;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3" name="Google Shape;5783;p22"/>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4" name="Google Shape;578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5" name="Google Shape;5785;p22"/>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6" name="Google Shape;5786;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7" name="Google Shape;5787;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8" name="Google Shape;5788;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9" name="Google Shape;5789;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0" name="Google Shape;5790;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1" name="Google Shape;5791;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2" name="Google Shape;5792;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3" name="Google Shape;5793;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4" name="Google Shape;5794;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5" name="Google Shape;5795;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6" name="Google Shape;5796;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7" name="Google Shape;5797;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8" name="Google Shape;5798;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9" name="Google Shape;5799;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0" name="Google Shape;5800;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1" name="Google Shape;5801;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2" name="Google Shape;5802;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3" name="Google Shape;5803;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4" name="Google Shape;5804;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5" name="Google Shape;5805;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6" name="Google Shape;5806;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7" name="Google Shape;5807;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8" name="Google Shape;5808;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9" name="Google Shape;5809;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0" name="Google Shape;5810;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1" name="Google Shape;5811;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2" name="Google Shape;5812;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3" name="Google Shape;5813;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4" name="Google Shape;5814;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5" name="Google Shape;5815;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6" name="Google Shape;5816;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7" name="Google Shape;5817;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8" name="Google Shape;5818;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9" name="Google Shape;5819;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0" name="Google Shape;5820;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1" name="Google Shape;5821;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2" name="Google Shape;5822;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3" name="Google Shape;5823;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4" name="Google Shape;5824;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5" name="Google Shape;5825;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6" name="Google Shape;5826;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7" name="Google Shape;5827;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8" name="Google Shape;5828;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9" name="Google Shape;5829;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0" name="Google Shape;5830;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1" name="Google Shape;5831;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2" name="Google Shape;5832;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3" name="Google Shape;5833;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4" name="Google Shape;5834;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5" name="Google Shape;5835;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6" name="Google Shape;5836;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7" name="Google Shape;5837;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8" name="Google Shape;5838;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9" name="Google Shape;5839;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0" name="Google Shape;5840;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1" name="Google Shape;5841;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2" name="Google Shape;5842;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3" name="Google Shape;5843;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4" name="Google Shape;5844;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5" name="Google Shape;5845;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6" name="Google Shape;5846;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7" name="Google Shape;5847;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8" name="Google Shape;5848;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9" name="Google Shape;5849;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0" name="Google Shape;5850;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1" name="Google Shape;5851;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2" name="Google Shape;5852;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3" name="Google Shape;5853;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4" name="Google Shape;5854;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5" name="Google Shape;5855;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6" name="Google Shape;5856;p22"/>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7" name="Google Shape;5857;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8" name="Google Shape;5858;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9" name="Google Shape;5859;p22"/>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0" name="Google Shape;5860;p22"/>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1" name="Google Shape;5861;p22"/>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2" name="Google Shape;5862;p22"/>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3" name="Google Shape;5863;p22"/>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4" name="Google Shape;5864;p22"/>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5" name="Google Shape;5865;p22"/>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6" name="Google Shape;5866;p22"/>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7" name="Google Shape;5867;p22"/>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8" name="Google Shape;5868;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9" name="Google Shape;5869;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0" name="Google Shape;5870;p22"/>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1" name="Google Shape;5871;p22"/>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2" name="Google Shape;5872;p22"/>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3" name="Google Shape;5873;p22"/>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4" name="Google Shape;5874;p22"/>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5" name="Google Shape;5875;p22"/>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6" name="Google Shape;5876;p22"/>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7" name="Google Shape;5877;p22"/>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8" name="Google Shape;5878;p22"/>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9" name="Google Shape;5879;p22"/>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0" name="Google Shape;5880;p22"/>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1" name="Google Shape;5881;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2" name="Google Shape;5882;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3" name="Google Shape;5883;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4" name="Google Shape;5884;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5" name="Google Shape;5885;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6" name="Google Shape;5886;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7" name="Google Shape;5887;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8" name="Google Shape;5888;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9" name="Google Shape;5889;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0" name="Google Shape;5890;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1" name="Google Shape;5891;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2" name="Google Shape;5892;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3" name="Google Shape;5893;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4" name="Google Shape;5894;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5" name="Google Shape;5895;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6" name="Google Shape;5896;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7" name="Google Shape;5897;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8" name="Google Shape;5898;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9" name="Google Shape;5899;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0" name="Google Shape;5900;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1" name="Google Shape;5901;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2" name="Google Shape;5902;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3" name="Google Shape;5903;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4" name="Google Shape;5904;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5" name="Google Shape;5905;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6" name="Google Shape;5906;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7" name="Google Shape;5907;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8" name="Google Shape;5908;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9" name="Google Shape;5909;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0" name="Google Shape;5910;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1" name="Google Shape;5911;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2" name="Google Shape;5912;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3" name="Google Shape;5913;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4" name="Google Shape;5914;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5" name="Google Shape;5915;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6" name="Google Shape;5916;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7" name="Google Shape;5917;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8" name="Google Shape;5918;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9" name="Google Shape;5919;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0" name="Google Shape;5920;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1" name="Google Shape;5921;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2" name="Google Shape;5922;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3" name="Google Shape;5923;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4" name="Google Shape;5924;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5" name="Google Shape;5925;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6" name="Google Shape;5926;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7" name="Google Shape;5927;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8" name="Google Shape;5928;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9" name="Google Shape;5929;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0" name="Google Shape;5930;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1" name="Google Shape;5931;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2" name="Google Shape;5932;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3" name="Google Shape;5933;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4" name="Google Shape;5934;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5" name="Google Shape;5935;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6" name="Google Shape;5936;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7" name="Google Shape;5937;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8" name="Google Shape;5938;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9" name="Google Shape;5939;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0" name="Google Shape;5940;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1" name="Google Shape;5941;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2" name="Google Shape;5942;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3" name="Google Shape;5943;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4" name="Google Shape;594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5" name="Google Shape;5945;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6" name="Google Shape;5946;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7" name="Google Shape;5947;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8" name="Google Shape;5948;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9" name="Google Shape;5949;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0" name="Google Shape;5950;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1" name="Google Shape;5951;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2" name="Google Shape;5952;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3" name="Google Shape;5953;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4" name="Google Shape;5954;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5" name="Google Shape;5955;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6" name="Google Shape;5956;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7" name="Google Shape;5957;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8" name="Google Shape;5958;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9" name="Google Shape;5959;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0" name="Google Shape;5960;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1" name="Google Shape;5961;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2" name="Google Shape;5962;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3" name="Google Shape;5963;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4" name="Google Shape;5964;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5" name="Google Shape;5965;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6" name="Google Shape;5966;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7" name="Google Shape;5967;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8" name="Google Shape;5968;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9" name="Google Shape;5969;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0" name="Google Shape;5970;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1" name="Google Shape;5971;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2" name="Google Shape;5972;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3" name="Google Shape;5973;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4" name="Google Shape;5974;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5" name="Google Shape;5975;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6" name="Google Shape;5976;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7" name="Google Shape;5977;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8" name="Google Shape;5978;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9" name="Google Shape;5979;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0" name="Google Shape;5980;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1" name="Google Shape;5981;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2" name="Google Shape;5982;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3" name="Google Shape;5983;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4" name="Google Shape;5984;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5" name="Google Shape;5985;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6" name="Google Shape;5986;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7" name="Google Shape;5987;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8" name="Google Shape;5988;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9" name="Google Shape;5989;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0" name="Google Shape;5990;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1" name="Google Shape;5991;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2" name="Google Shape;5992;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3" name="Google Shape;5993;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4" name="Google Shape;5994;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5" name="Google Shape;5995;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6" name="Google Shape;5996;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7" name="Google Shape;5997;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8" name="Google Shape;5998;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9" name="Google Shape;5999;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0" name="Google Shape;6000;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1" name="Google Shape;6001;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2" name="Google Shape;6002;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3" name="Google Shape;6003;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4" name="Google Shape;6004;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5" name="Google Shape;6005;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6" name="Google Shape;6006;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7" name="Google Shape;6007;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8" name="Google Shape;6008;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9" name="Google Shape;6009;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0" name="Google Shape;6010;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1" name="Google Shape;6011;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2" name="Google Shape;6012;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3" name="Google Shape;6013;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4" name="Google Shape;6014;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5" name="Google Shape;6015;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6" name="Google Shape;6016;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7" name="Google Shape;6017;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8" name="Google Shape;6018;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9" name="Google Shape;6019;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0" name="Google Shape;6020;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1" name="Google Shape;6021;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2" name="Google Shape;6022;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3" name="Google Shape;6023;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4" name="Google Shape;6024;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5" name="Google Shape;6025;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6" name="Google Shape;6026;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7" name="Google Shape;6027;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8" name="Google Shape;6028;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9" name="Google Shape;6029;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0" name="Google Shape;6030;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1" name="Google Shape;6031;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2" name="Google Shape;6032;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3" name="Google Shape;6033;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4" name="Google Shape;6034;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5" name="Google Shape;6035;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6" name="Google Shape;6036;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7" name="Google Shape;6037;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8" name="Google Shape;6038;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9" name="Google Shape;6039;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0" name="Google Shape;6040;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41" name="Google Shape;6041;p22"/>
          <p:cNvGrpSpPr/>
          <p:nvPr/>
        </p:nvGrpSpPr>
        <p:grpSpPr>
          <a:xfrm>
            <a:off x="220864" y="284933"/>
            <a:ext cx="1276458" cy="1167841"/>
            <a:chOff x="4097300" y="529025"/>
            <a:chExt cx="796050" cy="726450"/>
          </a:xfrm>
        </p:grpSpPr>
        <p:sp>
          <p:nvSpPr>
            <p:cNvPr id="6042" name="Google Shape;6042;p22"/>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3" name="Google Shape;6043;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4" name="Google Shape;6044;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5" name="Google Shape;6045;p22"/>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6" name="Google Shape;6046;p22"/>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7" name="Google Shape;6047;p22"/>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8" name="Google Shape;6048;p22"/>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9" name="Google Shape;6049;p22"/>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0" name="Google Shape;6050;p22"/>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1" name="Google Shape;6051;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2" name="Google Shape;6052;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3" name="Google Shape;6053;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4" name="Google Shape;6054;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5" name="Google Shape;6055;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6" name="Google Shape;6056;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7" name="Google Shape;6057;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8" name="Google Shape;6058;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9" name="Google Shape;6059;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0" name="Google Shape;6060;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1" name="Google Shape;6061;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2" name="Google Shape;6062;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3" name="Google Shape;6063;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4" name="Google Shape;6064;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5" name="Google Shape;6065;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6" name="Google Shape;6066;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7" name="Google Shape;6067;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8" name="Google Shape;6068;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9" name="Google Shape;6069;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0" name="Google Shape;6070;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1" name="Google Shape;6071;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2" name="Google Shape;6072;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3" name="Google Shape;6073;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4" name="Google Shape;6074;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5" name="Google Shape;6075;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6" name="Google Shape;6076;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7" name="Google Shape;6077;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8" name="Google Shape;6078;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9" name="Google Shape;6079;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0" name="Google Shape;6080;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1" name="Google Shape;6081;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2" name="Google Shape;6082;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3" name="Google Shape;6083;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4" name="Google Shape;6084;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5" name="Google Shape;6085;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6" name="Google Shape;6086;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7" name="Google Shape;6087;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8" name="Google Shape;6088;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9" name="Google Shape;6089;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0" name="Google Shape;6090;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1" name="Google Shape;6091;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2" name="Google Shape;6092;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3" name="Google Shape;6093;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4" name="Google Shape;6094;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5" name="Google Shape;6095;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6" name="Google Shape;6096;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7" name="Google Shape;6097;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8" name="Google Shape;6098;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9" name="Google Shape;6099;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0" name="Google Shape;6100;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1" name="Google Shape;6101;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2" name="Google Shape;6102;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3" name="Google Shape;6103;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4" name="Google Shape;6104;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5" name="Google Shape;6105;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6" name="Google Shape;6106;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7" name="Google Shape;6107;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8" name="Google Shape;6108;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9" name="Google Shape;6109;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0" name="Google Shape;6110;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1" name="Google Shape;6111;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2" name="Google Shape;6112;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3" name="Google Shape;6113;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4" name="Google Shape;6114;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5" name="Google Shape;6115;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6" name="Google Shape;6116;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7" name="Google Shape;6117;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8" name="Google Shape;6118;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9" name="Google Shape;6119;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0" name="Google Shape;6120;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1" name="Google Shape;6121;p22"/>
          <p:cNvGrpSpPr/>
          <p:nvPr/>
        </p:nvGrpSpPr>
        <p:grpSpPr>
          <a:xfrm rot="-1377965">
            <a:off x="468799" y="5921249"/>
            <a:ext cx="461785" cy="680865"/>
            <a:chOff x="3716700" y="1378700"/>
            <a:chExt cx="135825" cy="199750"/>
          </a:xfrm>
        </p:grpSpPr>
        <p:sp>
          <p:nvSpPr>
            <p:cNvPr id="6122" name="Google Shape;6122;p2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3" name="Google Shape;6123;p2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4" name="Google Shape;6124;p2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5" name="Google Shape;6125;p2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6" name="Google Shape;6126;p22"/>
          <p:cNvGrpSpPr/>
          <p:nvPr/>
        </p:nvGrpSpPr>
        <p:grpSpPr>
          <a:xfrm rot="-1687898">
            <a:off x="11293261" y="589925"/>
            <a:ext cx="454944" cy="557843"/>
            <a:chOff x="2019050" y="1133325"/>
            <a:chExt cx="153525" cy="187750"/>
          </a:xfrm>
        </p:grpSpPr>
        <p:sp>
          <p:nvSpPr>
            <p:cNvPr id="6127" name="Google Shape;6127;p2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8" name="Google Shape;6128;p2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9" name="Google Shape;6129;p2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0" name="Google Shape;6130;p2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31" name="Google Shape;6131;p22"/>
          <p:cNvGrpSpPr/>
          <p:nvPr/>
        </p:nvGrpSpPr>
        <p:grpSpPr>
          <a:xfrm>
            <a:off x="5695478" y="6066559"/>
            <a:ext cx="770876" cy="687821"/>
            <a:chOff x="4748225" y="4600750"/>
            <a:chExt cx="332125" cy="295625"/>
          </a:xfrm>
        </p:grpSpPr>
        <p:sp>
          <p:nvSpPr>
            <p:cNvPr id="6132" name="Google Shape;6132;p2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3" name="Google Shape;6133;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4" name="Google Shape;6134;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5" name="Google Shape;6135;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6" name="Google Shape;6136;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7" name="Google Shape;6137;p2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8" name="Google Shape;6138;p2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9" name="Google Shape;6139;p2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0" name="Google Shape;6140;p2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1" name="Google Shape;614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2" name="Google Shape;614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3" name="Google Shape;614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4" name="Google Shape;614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5" name="Google Shape;614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6" name="Google Shape;614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7" name="Google Shape;614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8" name="Google Shape;614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9" name="Google Shape;614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0" name="Google Shape;615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1" name="Google Shape;615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2" name="Google Shape;615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3" name="Google Shape;615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4" name="Google Shape;615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5" name="Google Shape;615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6" name="Google Shape;615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7" name="Google Shape;615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8" name="Google Shape;615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9" name="Google Shape;615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0" name="Google Shape;616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1" name="Google Shape;616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2" name="Google Shape;616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3" name="Google Shape;616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4" name="Google Shape;616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5" name="Google Shape;616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6" name="Google Shape;616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7" name="Google Shape;6167;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8" name="Google Shape;6168;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9" name="Google Shape;6169;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0" name="Google Shape;6170;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1" name="Google Shape;617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2" name="Google Shape;617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3" name="Google Shape;617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4" name="Google Shape;617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5" name="Google Shape;617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6" name="Google Shape;617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7" name="Google Shape;617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8" name="Google Shape;617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9" name="Google Shape;617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0" name="Google Shape;618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1" name="Google Shape;618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2" name="Google Shape;618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3" name="Google Shape;618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4" name="Google Shape;618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5" name="Google Shape;618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6" name="Google Shape;618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7" name="Google Shape;618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8" name="Google Shape;618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9" name="Google Shape;618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0" name="Google Shape;619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1" name="Google Shape;619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2" name="Google Shape;619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3" name="Google Shape;619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4" name="Google Shape;619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5" name="Google Shape;619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6" name="Google Shape;619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97" name="Google Shape;6197;p22"/>
          <p:cNvGrpSpPr/>
          <p:nvPr/>
        </p:nvGrpSpPr>
        <p:grpSpPr>
          <a:xfrm rot="-5400000">
            <a:off x="29519" y="1549172"/>
            <a:ext cx="620120" cy="679176"/>
            <a:chOff x="818450" y="719950"/>
            <a:chExt cx="162075" cy="177950"/>
          </a:xfrm>
        </p:grpSpPr>
        <p:sp>
          <p:nvSpPr>
            <p:cNvPr id="6198" name="Google Shape;6198;p2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9" name="Google Shape;6199;p2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0" name="Google Shape;6200;p2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01" name="Google Shape;6201;p22"/>
          <p:cNvGrpSpPr/>
          <p:nvPr/>
        </p:nvGrpSpPr>
        <p:grpSpPr>
          <a:xfrm rot="672145">
            <a:off x="11672811" y="4884789"/>
            <a:ext cx="438437" cy="565119"/>
            <a:chOff x="3526675" y="707075"/>
            <a:chExt cx="187750" cy="241400"/>
          </a:xfrm>
        </p:grpSpPr>
        <p:sp>
          <p:nvSpPr>
            <p:cNvPr id="6202" name="Google Shape;6202;p2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3" name="Google Shape;6203;p2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4" name="Google Shape;6204;p2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05" name="Google Shape;6205;p22"/>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6" name="Google Shape;6206;p22"/>
          <p:cNvSpPr/>
          <p:nvPr/>
        </p:nvSpPr>
        <p:spPr>
          <a:xfrm>
            <a:off x="11710587" y="26565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7" name="Google Shape;6207;p22"/>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8" name="Google Shape;6208;p22"/>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9" name="Google Shape;6209;p22"/>
          <p:cNvSpPr/>
          <p:nvPr/>
        </p:nvSpPr>
        <p:spPr>
          <a:xfrm rot="-107">
            <a:off x="8101847" y="6431274"/>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10" name="Google Shape;6210;p22"/>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userDrawn="1">
  <p:cSld name="CUSTOM_3">
    <p:spTree>
      <p:nvGrpSpPr>
        <p:cNvPr id="1" name="Shape 6212"/>
        <p:cNvGrpSpPr/>
        <p:nvPr/>
      </p:nvGrpSpPr>
      <p:grpSpPr>
        <a:xfrm>
          <a:off x="0" y="0"/>
          <a:ext cx="0" cy="0"/>
          <a:chOff x="0" y="0"/>
          <a:chExt cx="0" cy="0"/>
        </a:xfrm>
      </p:grpSpPr>
      <p:sp>
        <p:nvSpPr>
          <p:cNvPr id="6213" name="Google Shape;6213;p23"/>
          <p:cNvSpPr/>
          <p:nvPr/>
        </p:nvSpPr>
        <p:spPr>
          <a:xfrm>
            <a:off x="5850423" y="-6745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1"/>
          </a:solidFill>
          <a:ln>
            <a:noFill/>
          </a:ln>
        </p:spPr>
      </p:sp>
      <p:pic>
        <p:nvPicPr>
          <p:cNvPr id="6214" name="Google Shape;6214;p23"/>
          <p:cNvPicPr preferRelativeResize="0"/>
          <p:nvPr/>
        </p:nvPicPr>
        <p:blipFill>
          <a:blip r:embed="rId2">
            <a:alphaModFix/>
          </a:blip>
          <a:stretch>
            <a:fillRect/>
          </a:stretch>
        </p:blipFill>
        <p:spPr>
          <a:xfrm flipH="1">
            <a:off x="-11" y="0"/>
            <a:ext cx="12161838" cy="6858000"/>
          </a:xfrm>
          <a:prstGeom prst="rect">
            <a:avLst/>
          </a:prstGeom>
          <a:noFill/>
          <a:ln>
            <a:noFill/>
          </a:ln>
        </p:spPr>
      </p:pic>
      <p:grpSp>
        <p:nvGrpSpPr>
          <p:cNvPr id="6215" name="Google Shape;6215;p23"/>
          <p:cNvGrpSpPr/>
          <p:nvPr/>
        </p:nvGrpSpPr>
        <p:grpSpPr>
          <a:xfrm flipH="1">
            <a:off x="10344067" y="5820389"/>
            <a:ext cx="663545" cy="714416"/>
            <a:chOff x="539500" y="356300"/>
            <a:chExt cx="347201" cy="372894"/>
          </a:xfrm>
        </p:grpSpPr>
        <p:sp>
          <p:nvSpPr>
            <p:cNvPr id="6216" name="Google Shape;6216;p23"/>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7" name="Google Shape;6217;p23"/>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8" name="Google Shape;6218;p23"/>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9" name="Google Shape;6219;p23"/>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0" name="Google Shape;6220;p23"/>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1" name="Google Shape;6221;p23"/>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2" name="Google Shape;6222;p23"/>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3" name="Google Shape;6223;p23"/>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4" name="Google Shape;6224;p23"/>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5" name="Google Shape;6225;p23"/>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6" name="Google Shape;6226;p23"/>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27" name="Google Shape;6227;p23"/>
          <p:cNvGrpSpPr/>
          <p:nvPr/>
        </p:nvGrpSpPr>
        <p:grpSpPr>
          <a:xfrm>
            <a:off x="10732758" y="1545202"/>
            <a:ext cx="461783" cy="680855"/>
            <a:chOff x="3716700" y="1378700"/>
            <a:chExt cx="135825" cy="199750"/>
          </a:xfrm>
        </p:grpSpPr>
        <p:sp>
          <p:nvSpPr>
            <p:cNvPr id="6228" name="Google Shape;6228;p23"/>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9" name="Google Shape;6229;p23"/>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0" name="Google Shape;6230;p23"/>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1" name="Google Shape;6231;p23"/>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32" name="Google Shape;6232;p23"/>
          <p:cNvGrpSpPr/>
          <p:nvPr/>
        </p:nvGrpSpPr>
        <p:grpSpPr>
          <a:xfrm>
            <a:off x="9156532" y="1473132"/>
            <a:ext cx="1576206" cy="2461805"/>
            <a:chOff x="231900" y="729199"/>
            <a:chExt cx="1185086" cy="1846354"/>
          </a:xfrm>
        </p:grpSpPr>
        <p:sp>
          <p:nvSpPr>
            <p:cNvPr id="6233" name="Google Shape;6233;p23"/>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4" name="Google Shape;6234;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5" name="Google Shape;6235;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6" name="Google Shape;6236;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7" name="Google Shape;6237;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8" name="Google Shape;6238;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9" name="Google Shape;6239;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0" name="Google Shape;6240;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1" name="Google Shape;6241;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2" name="Google Shape;6242;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3" name="Google Shape;6243;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4" name="Google Shape;6244;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5" name="Google Shape;6245;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6" name="Google Shape;6246;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7" name="Google Shape;6247;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8" name="Google Shape;6248;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9" name="Google Shape;6249;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0" name="Google Shape;6250;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1" name="Google Shape;6251;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2" name="Google Shape;6252;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3" name="Google Shape;6253;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4" name="Google Shape;6254;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5" name="Google Shape;6255;p23"/>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6" name="Google Shape;6256;p23"/>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7" name="Google Shape;6257;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8" name="Google Shape;6258;p23"/>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9" name="Google Shape;6259;p23"/>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0" name="Google Shape;6260;p23"/>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1" name="Google Shape;6261;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2" name="Google Shape;6262;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3" name="Google Shape;6263;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4" name="Google Shape;6264;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5" name="Google Shape;6265;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6" name="Google Shape;6266;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7" name="Google Shape;6267;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8" name="Google Shape;6268;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9" name="Google Shape;6269;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0" name="Google Shape;6270;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1" name="Google Shape;6271;p23"/>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2" name="Google Shape;6272;p23"/>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3" name="Google Shape;6273;p23"/>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4" name="Google Shape;6274;p23"/>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5" name="Google Shape;6275;p23"/>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6" name="Google Shape;6276;p23"/>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7" name="Google Shape;6277;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8" name="Google Shape;6278;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9" name="Google Shape;6279;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0" name="Google Shape;6280;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1" name="Google Shape;6281;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2" name="Google Shape;6282;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3" name="Google Shape;6283;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4" name="Google Shape;6284;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5" name="Google Shape;6285;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6" name="Google Shape;6286;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7" name="Google Shape;6287;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8" name="Google Shape;6288;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9" name="Google Shape;6289;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0" name="Google Shape;6290;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1" name="Google Shape;6291;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2" name="Google Shape;6292;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3" name="Google Shape;6293;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4" name="Google Shape;6294;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5" name="Google Shape;6295;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6" name="Google Shape;6296;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7" name="Google Shape;6297;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8" name="Google Shape;6298;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9" name="Google Shape;6299;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0" name="Google Shape;6300;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1" name="Google Shape;6301;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2" name="Google Shape;6302;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3" name="Google Shape;6303;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4" name="Google Shape;6304;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5" name="Google Shape;6305;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6" name="Google Shape;6306;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7" name="Google Shape;6307;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8" name="Google Shape;6308;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9" name="Google Shape;6309;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0" name="Google Shape;6310;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1" name="Google Shape;6311;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2" name="Google Shape;6312;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3" name="Google Shape;6313;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4" name="Google Shape;6314;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5" name="Google Shape;6315;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6" name="Google Shape;6316;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7" name="Google Shape;6317;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8" name="Google Shape;6318;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9" name="Google Shape;6319;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0" name="Google Shape;6320;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1" name="Google Shape;6321;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2" name="Google Shape;6322;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3" name="Google Shape;6323;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4" name="Google Shape;6324;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5" name="Google Shape;6325;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6" name="Google Shape;6326;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7" name="Google Shape;6327;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8" name="Google Shape;6328;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9" name="Google Shape;6329;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0" name="Google Shape;6330;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1" name="Google Shape;6331;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2" name="Google Shape;6332;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3" name="Google Shape;6333;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4" name="Google Shape;6334;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5" name="Google Shape;6335;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6" name="Google Shape;6336;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7" name="Google Shape;6337;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8" name="Google Shape;6338;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9" name="Google Shape;6339;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0" name="Google Shape;6340;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1" name="Google Shape;6341;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2" name="Google Shape;6342;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3" name="Google Shape;6343;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4" name="Google Shape;6344;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5" name="Google Shape;6345;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6" name="Google Shape;6346;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7" name="Google Shape;6347;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8" name="Google Shape;6348;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9" name="Google Shape;6349;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0" name="Google Shape;6350;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1" name="Google Shape;6351;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2" name="Google Shape;6352;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3" name="Google Shape;6353;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4" name="Google Shape;6354;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5" name="Google Shape;6355;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6" name="Google Shape;6356;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7" name="Google Shape;6357;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8" name="Google Shape;6358;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9" name="Google Shape;6359;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0" name="Google Shape;6360;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1" name="Google Shape;6361;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2" name="Google Shape;6362;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3" name="Google Shape;6363;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4" name="Google Shape;6364;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5" name="Google Shape;6365;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6" name="Google Shape;6366;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7" name="Google Shape;6367;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8" name="Google Shape;6368;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9" name="Google Shape;6369;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0" name="Google Shape;6370;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1" name="Google Shape;6371;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2" name="Google Shape;6372;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3" name="Google Shape;6373;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4" name="Google Shape;6374;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5" name="Google Shape;6375;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6" name="Google Shape;6376;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7" name="Google Shape;6377;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8" name="Google Shape;6378;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9" name="Google Shape;6379;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0" name="Google Shape;6380;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1" name="Google Shape;6381;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2" name="Google Shape;6382;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3" name="Google Shape;6383;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4" name="Google Shape;6384;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5" name="Google Shape;6385;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6" name="Google Shape;6386;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7" name="Google Shape;6387;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8" name="Google Shape;6388;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9" name="Google Shape;6389;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0" name="Google Shape;6390;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1" name="Google Shape;6391;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2" name="Google Shape;6392;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3" name="Google Shape;6393;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4" name="Google Shape;6394;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5" name="Google Shape;6395;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6" name="Google Shape;6396;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7" name="Google Shape;6397;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8" name="Google Shape;6398;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9" name="Google Shape;6399;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0" name="Google Shape;6400;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1" name="Google Shape;6401;p23"/>
          <p:cNvGrpSpPr/>
          <p:nvPr/>
        </p:nvGrpSpPr>
        <p:grpSpPr>
          <a:xfrm flipH="1">
            <a:off x="5797038" y="5674356"/>
            <a:ext cx="1031016" cy="919945"/>
            <a:chOff x="4748225" y="4600750"/>
            <a:chExt cx="332125" cy="295625"/>
          </a:xfrm>
        </p:grpSpPr>
        <p:sp>
          <p:nvSpPr>
            <p:cNvPr id="6402" name="Google Shape;6402;p23"/>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3" name="Google Shape;6403;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4" name="Google Shape;6404;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5" name="Google Shape;6405;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6" name="Google Shape;6406;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7" name="Google Shape;6407;p23"/>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8" name="Google Shape;6408;p23"/>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9" name="Google Shape;6409;p23"/>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0" name="Google Shape;6410;p23"/>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1" name="Google Shape;641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2" name="Google Shape;641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3" name="Google Shape;641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4" name="Google Shape;641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5" name="Google Shape;641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6" name="Google Shape;641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7" name="Google Shape;641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8" name="Google Shape;641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9" name="Google Shape;641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0" name="Google Shape;642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1" name="Google Shape;642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2" name="Google Shape;642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3" name="Google Shape;642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4" name="Google Shape;642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5" name="Google Shape;642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6" name="Google Shape;642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7" name="Google Shape;642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8" name="Google Shape;642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9" name="Google Shape;642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0" name="Google Shape;643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1" name="Google Shape;643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2" name="Google Shape;643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3" name="Google Shape;643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4" name="Google Shape;643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5" name="Google Shape;643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6" name="Google Shape;643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7" name="Google Shape;6437;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8" name="Google Shape;6438;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9" name="Google Shape;6439;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0" name="Google Shape;6440;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1" name="Google Shape;644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2" name="Google Shape;644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3" name="Google Shape;644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4" name="Google Shape;644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5" name="Google Shape;644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6" name="Google Shape;644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7" name="Google Shape;644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8" name="Google Shape;644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9" name="Google Shape;644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0" name="Google Shape;645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1" name="Google Shape;645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2" name="Google Shape;645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3" name="Google Shape;645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4" name="Google Shape;645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5" name="Google Shape;645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6" name="Google Shape;645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7" name="Google Shape;645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8" name="Google Shape;645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9" name="Google Shape;645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0" name="Google Shape;646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1" name="Google Shape;646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2" name="Google Shape;646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3" name="Google Shape;646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4" name="Google Shape;646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5" name="Google Shape;646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6" name="Google Shape;646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67" name="Google Shape;6467;p23"/>
          <p:cNvSpPr/>
          <p:nvPr/>
        </p:nvSpPr>
        <p:spPr>
          <a:xfrm flipH="1">
            <a:off x="397981" y="965428"/>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8" name="Google Shape;6468;p23"/>
          <p:cNvSpPr/>
          <p:nvPr/>
        </p:nvSpPr>
        <p:spPr>
          <a:xfrm flipH="1">
            <a:off x="11566460" y="5791403"/>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9" name="Google Shape;6469;p23"/>
          <p:cNvSpPr/>
          <p:nvPr/>
        </p:nvSpPr>
        <p:spPr>
          <a:xfrm flipH="1">
            <a:off x="8515104"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70" name="Google Shape;6470;p23"/>
          <p:cNvGrpSpPr/>
          <p:nvPr/>
        </p:nvGrpSpPr>
        <p:grpSpPr>
          <a:xfrm flipH="1">
            <a:off x="191189" y="6297496"/>
            <a:ext cx="206799" cy="233467"/>
            <a:chOff x="3655550" y="2257032"/>
            <a:chExt cx="192526" cy="161920"/>
          </a:xfrm>
        </p:grpSpPr>
        <p:sp>
          <p:nvSpPr>
            <p:cNvPr id="6471" name="Google Shape;6471;p2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2" name="Google Shape;6472;p2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73" name="Google Shape;6473;p23"/>
          <p:cNvSpPr/>
          <p:nvPr/>
        </p:nvSpPr>
        <p:spPr>
          <a:xfrm flipH="1">
            <a:off x="491171" y="3428998"/>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4" name="Google Shape;6474;p23"/>
          <p:cNvSpPr/>
          <p:nvPr/>
        </p:nvSpPr>
        <p:spPr>
          <a:xfrm rot="-6568607" flipH="1">
            <a:off x="10247916" y="3209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5" name="Google Shape;6475;p23"/>
          <p:cNvSpPr/>
          <p:nvPr/>
        </p:nvSpPr>
        <p:spPr>
          <a:xfrm flipH="1">
            <a:off x="5202983"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478"/>
        <p:cNvGrpSpPr/>
        <p:nvPr/>
      </p:nvGrpSpPr>
      <p:grpSpPr>
        <a:xfrm>
          <a:off x="0" y="0"/>
          <a:ext cx="0" cy="0"/>
          <a:chOff x="0" y="0"/>
          <a:chExt cx="0" cy="0"/>
        </a:xfrm>
      </p:grpSpPr>
      <p:sp>
        <p:nvSpPr>
          <p:cNvPr id="6479" name="Google Shape;6479;p24"/>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6480" name="Google Shape;6480;p24"/>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6481" name="Google Shape;6481;p24"/>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6482" name="Google Shape;6482;p24"/>
          <p:cNvGrpSpPr/>
          <p:nvPr/>
        </p:nvGrpSpPr>
        <p:grpSpPr>
          <a:xfrm>
            <a:off x="11023587" y="5740541"/>
            <a:ext cx="994281" cy="1042300"/>
            <a:chOff x="6290250" y="1718800"/>
            <a:chExt cx="911325" cy="952975"/>
          </a:xfrm>
        </p:grpSpPr>
        <p:sp>
          <p:nvSpPr>
            <p:cNvPr id="6483" name="Google Shape;6483;p24"/>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4" name="Google Shape;6484;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5" name="Google Shape;6485;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6" name="Google Shape;6486;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7" name="Google Shape;6487;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8" name="Google Shape;6488;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9" name="Google Shape;6489;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0" name="Google Shape;6490;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1" name="Google Shape;6491;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2" name="Google Shape;6492;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3" name="Google Shape;6493;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4" name="Google Shape;6494;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5" name="Google Shape;6495;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6" name="Google Shape;6496;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7" name="Google Shape;6497;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8" name="Google Shape;6498;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9" name="Google Shape;6499;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0" name="Google Shape;6500;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1" name="Google Shape;6501;p24"/>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2" name="Google Shape;6502;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3" name="Google Shape;6503;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4" name="Google Shape;6504;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5" name="Google Shape;6505;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6" name="Google Shape;6506;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7" name="Google Shape;6507;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8" name="Google Shape;6508;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9" name="Google Shape;6509;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0" name="Google Shape;6510;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1" name="Google Shape;6511;p24"/>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2" name="Google Shape;6512;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3" name="Google Shape;6513;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4" name="Google Shape;6514;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5" name="Google Shape;6515;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6" name="Google Shape;6516;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7" name="Google Shape;6517;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8" name="Google Shape;6518;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9" name="Google Shape;6519;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0" name="Google Shape;6520;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1" name="Google Shape;6521;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2" name="Google Shape;6522;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3" name="Google Shape;6523;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4" name="Google Shape;6524;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5" name="Google Shape;6525;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6" name="Google Shape;6526;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7" name="Google Shape;6527;p24"/>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8" name="Google Shape;652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9" name="Google Shape;6529;p24"/>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0" name="Google Shape;6530;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1" name="Google Shape;6531;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2" name="Google Shape;6532;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3" name="Google Shape;6533;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4" name="Google Shape;6534;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5" name="Google Shape;6535;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6" name="Google Shape;6536;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7" name="Google Shape;6537;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8" name="Google Shape;6538;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9" name="Google Shape;6539;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0" name="Google Shape;6540;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1" name="Google Shape;6541;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2" name="Google Shape;6542;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3" name="Google Shape;6543;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4" name="Google Shape;6544;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5" name="Google Shape;6545;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6" name="Google Shape;6546;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7" name="Google Shape;6547;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8" name="Google Shape;6548;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9" name="Google Shape;6549;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0" name="Google Shape;6550;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1" name="Google Shape;6551;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2" name="Google Shape;6552;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3" name="Google Shape;6553;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4" name="Google Shape;6554;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5" name="Google Shape;6555;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6" name="Google Shape;6556;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7" name="Google Shape;6557;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8" name="Google Shape;6558;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9" name="Google Shape;6559;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0" name="Google Shape;6560;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1" name="Google Shape;6561;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2" name="Google Shape;6562;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3" name="Google Shape;6563;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4" name="Google Shape;6564;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5" name="Google Shape;6565;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6" name="Google Shape;6566;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7" name="Google Shape;6567;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8" name="Google Shape;6568;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9" name="Google Shape;6569;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0" name="Google Shape;6570;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1" name="Google Shape;6571;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2" name="Google Shape;6572;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3" name="Google Shape;6573;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4" name="Google Shape;6574;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5" name="Google Shape;6575;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6" name="Google Shape;6576;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7" name="Google Shape;6577;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8" name="Google Shape;6578;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9" name="Google Shape;6579;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0" name="Google Shape;6580;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1" name="Google Shape;6581;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2" name="Google Shape;6582;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3" name="Google Shape;6583;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4" name="Google Shape;6584;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5" name="Google Shape;6585;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6" name="Google Shape;6586;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7" name="Google Shape;6587;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8" name="Google Shape;6588;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9" name="Google Shape;6589;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0" name="Google Shape;6590;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1" name="Google Shape;6591;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2" name="Google Shape;6592;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3" name="Google Shape;6593;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4" name="Google Shape;6594;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5" name="Google Shape;6595;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6" name="Google Shape;6596;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7" name="Google Shape;6597;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8" name="Google Shape;6598;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9" name="Google Shape;6599;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0" name="Google Shape;6600;p24"/>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1" name="Google Shape;6601;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2" name="Google Shape;6602;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3" name="Google Shape;6603;p24"/>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4" name="Google Shape;6604;p24"/>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5" name="Google Shape;6605;p24"/>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6" name="Google Shape;6606;p24"/>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7" name="Google Shape;6607;p24"/>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8" name="Google Shape;6608;p24"/>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9" name="Google Shape;6609;p24"/>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0" name="Google Shape;6610;p24"/>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1" name="Google Shape;6611;p24"/>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2" name="Google Shape;6612;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3" name="Google Shape;6613;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4" name="Google Shape;6614;p24"/>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5" name="Google Shape;6615;p24"/>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6" name="Google Shape;6616;p24"/>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7" name="Google Shape;6617;p24"/>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8" name="Google Shape;6618;p24"/>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9" name="Google Shape;6619;p24"/>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0" name="Google Shape;6620;p24"/>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1" name="Google Shape;6621;p24"/>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2" name="Google Shape;6622;p24"/>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3" name="Google Shape;6623;p24"/>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4" name="Google Shape;6624;p24"/>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5" name="Google Shape;6625;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6" name="Google Shape;6626;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7" name="Google Shape;6627;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8" name="Google Shape;6628;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9" name="Google Shape;6629;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0" name="Google Shape;6630;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1" name="Google Shape;6631;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2" name="Google Shape;6632;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3" name="Google Shape;6633;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4" name="Google Shape;6634;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5" name="Google Shape;6635;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6" name="Google Shape;6636;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7" name="Google Shape;6637;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8" name="Google Shape;6638;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9" name="Google Shape;6639;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0" name="Google Shape;6640;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1" name="Google Shape;6641;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2" name="Google Shape;6642;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3" name="Google Shape;6643;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4" name="Google Shape;6644;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5" name="Google Shape;6645;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6" name="Google Shape;6646;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7" name="Google Shape;6647;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8" name="Google Shape;6648;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9" name="Google Shape;6649;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0" name="Google Shape;6650;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1" name="Google Shape;6651;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2" name="Google Shape;6652;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3" name="Google Shape;6653;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4" name="Google Shape;6654;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5" name="Google Shape;6655;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6" name="Google Shape;6656;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7" name="Google Shape;6657;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8" name="Google Shape;6658;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9" name="Google Shape;6659;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0" name="Google Shape;6660;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1" name="Google Shape;6661;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2" name="Google Shape;6662;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3" name="Google Shape;6663;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4" name="Google Shape;6664;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5" name="Google Shape;6665;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6" name="Google Shape;6666;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7" name="Google Shape;6667;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8" name="Google Shape;6668;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9" name="Google Shape;6669;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0" name="Google Shape;6670;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1" name="Google Shape;6671;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2" name="Google Shape;6672;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3" name="Google Shape;6673;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4" name="Google Shape;6674;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5" name="Google Shape;6675;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6" name="Google Shape;6676;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7" name="Google Shape;6677;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8" name="Google Shape;6678;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9" name="Google Shape;6679;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0" name="Google Shape;6680;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1" name="Google Shape;6681;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2" name="Google Shape;6682;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3" name="Google Shape;6683;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4" name="Google Shape;6684;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5" name="Google Shape;6685;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6" name="Google Shape;6686;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7" name="Google Shape;6687;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8" name="Google Shape;668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9" name="Google Shape;6689;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0" name="Google Shape;6690;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1" name="Google Shape;6691;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2" name="Google Shape;6692;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3" name="Google Shape;6693;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4" name="Google Shape;6694;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5" name="Google Shape;6695;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6" name="Google Shape;6696;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7" name="Google Shape;6697;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8" name="Google Shape;6698;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9" name="Google Shape;6699;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0" name="Google Shape;6700;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1" name="Google Shape;6701;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2" name="Google Shape;6702;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3" name="Google Shape;6703;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4" name="Google Shape;6704;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5" name="Google Shape;6705;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6" name="Google Shape;6706;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7" name="Google Shape;6707;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8" name="Google Shape;6708;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9" name="Google Shape;6709;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0" name="Google Shape;6710;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1" name="Google Shape;6711;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2" name="Google Shape;6712;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3" name="Google Shape;6713;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4" name="Google Shape;6714;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5" name="Google Shape;6715;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6" name="Google Shape;6716;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7" name="Google Shape;6717;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8" name="Google Shape;6718;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9" name="Google Shape;6719;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0" name="Google Shape;6720;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1" name="Google Shape;6721;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2" name="Google Shape;6722;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3" name="Google Shape;6723;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4" name="Google Shape;6724;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5" name="Google Shape;6725;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6" name="Google Shape;6726;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7" name="Google Shape;6727;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8" name="Google Shape;6728;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9" name="Google Shape;6729;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0" name="Google Shape;6730;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1" name="Google Shape;6731;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2" name="Google Shape;6732;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3" name="Google Shape;6733;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4" name="Google Shape;6734;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5" name="Google Shape;6735;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6" name="Google Shape;6736;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7" name="Google Shape;6737;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8" name="Google Shape;6738;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9" name="Google Shape;6739;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0" name="Google Shape;6740;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1" name="Google Shape;6741;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2" name="Google Shape;6742;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3" name="Google Shape;6743;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4" name="Google Shape;6744;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5" name="Google Shape;6745;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6" name="Google Shape;6746;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7" name="Google Shape;6747;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8" name="Google Shape;6748;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9" name="Google Shape;6749;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0" name="Google Shape;6750;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1" name="Google Shape;6751;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2" name="Google Shape;6752;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3" name="Google Shape;6753;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4" name="Google Shape;6754;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5" name="Google Shape;6755;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6" name="Google Shape;6756;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7" name="Google Shape;6757;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8" name="Google Shape;6758;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9" name="Google Shape;6759;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0" name="Google Shape;6760;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1" name="Google Shape;6761;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2" name="Google Shape;6762;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3" name="Google Shape;6763;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4" name="Google Shape;6764;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5" name="Google Shape;6765;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6" name="Google Shape;6766;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7" name="Google Shape;6767;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8" name="Google Shape;6768;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9" name="Google Shape;6769;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0" name="Google Shape;6770;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1" name="Google Shape;6771;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2" name="Google Shape;6772;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3" name="Google Shape;6773;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4" name="Google Shape;6774;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5" name="Google Shape;6775;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6" name="Google Shape;6776;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7" name="Google Shape;6777;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8" name="Google Shape;6778;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9" name="Google Shape;6779;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0" name="Google Shape;6780;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1" name="Google Shape;6781;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2" name="Google Shape;6782;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3" name="Google Shape;6783;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4" name="Google Shape;6784;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85" name="Google Shape;6785;p24"/>
          <p:cNvGrpSpPr/>
          <p:nvPr/>
        </p:nvGrpSpPr>
        <p:grpSpPr>
          <a:xfrm>
            <a:off x="220864" y="284933"/>
            <a:ext cx="1276458" cy="1167841"/>
            <a:chOff x="4097300" y="529025"/>
            <a:chExt cx="796050" cy="726450"/>
          </a:xfrm>
        </p:grpSpPr>
        <p:sp>
          <p:nvSpPr>
            <p:cNvPr id="6786" name="Google Shape;6786;p24"/>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7" name="Google Shape;6787;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8" name="Google Shape;6788;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9" name="Google Shape;6789;p24"/>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0" name="Google Shape;6790;p24"/>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1" name="Google Shape;6791;p24"/>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2" name="Google Shape;6792;p24"/>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3" name="Google Shape;6793;p24"/>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4" name="Google Shape;6794;p24"/>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5" name="Google Shape;6795;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6" name="Google Shape;6796;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7" name="Google Shape;6797;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8" name="Google Shape;6798;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9" name="Google Shape;6799;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0" name="Google Shape;6800;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1" name="Google Shape;6801;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2" name="Google Shape;6802;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3" name="Google Shape;6803;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4" name="Google Shape;6804;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5" name="Google Shape;6805;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6" name="Google Shape;6806;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7" name="Google Shape;6807;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8" name="Google Shape;6808;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9" name="Google Shape;6809;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0" name="Google Shape;6810;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1" name="Google Shape;6811;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2" name="Google Shape;6812;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3" name="Google Shape;6813;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4" name="Google Shape;6814;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5" name="Google Shape;6815;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6" name="Google Shape;6816;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7" name="Google Shape;6817;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8" name="Google Shape;6818;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9" name="Google Shape;6819;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0" name="Google Shape;6820;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1" name="Google Shape;6821;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2" name="Google Shape;6822;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3" name="Google Shape;6823;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4" name="Google Shape;6824;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5" name="Google Shape;6825;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6" name="Google Shape;6826;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7" name="Google Shape;6827;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8" name="Google Shape;6828;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9" name="Google Shape;6829;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0" name="Google Shape;6830;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1" name="Google Shape;6831;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2" name="Google Shape;6832;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3" name="Google Shape;6833;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4" name="Google Shape;6834;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5" name="Google Shape;6835;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6" name="Google Shape;6836;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7" name="Google Shape;6837;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8" name="Google Shape;6838;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9" name="Google Shape;6839;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0" name="Google Shape;6840;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1" name="Google Shape;6841;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2" name="Google Shape;6842;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3" name="Google Shape;6843;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4" name="Google Shape;6844;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5" name="Google Shape;6845;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6" name="Google Shape;6846;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7" name="Google Shape;6847;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8" name="Google Shape;6848;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9" name="Google Shape;6849;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0" name="Google Shape;6850;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1" name="Google Shape;6851;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2" name="Google Shape;6852;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3" name="Google Shape;6853;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4" name="Google Shape;6854;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5" name="Google Shape;6855;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6" name="Google Shape;6856;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7" name="Google Shape;6857;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8" name="Google Shape;6858;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9" name="Google Shape;6859;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0" name="Google Shape;6860;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1" name="Google Shape;6861;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2" name="Google Shape;6862;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3" name="Google Shape;6863;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4" name="Google Shape;6864;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65" name="Google Shape;6865;p24"/>
          <p:cNvGrpSpPr/>
          <p:nvPr/>
        </p:nvGrpSpPr>
        <p:grpSpPr>
          <a:xfrm rot="-1377965">
            <a:off x="468799" y="5921249"/>
            <a:ext cx="461785" cy="680865"/>
            <a:chOff x="3716700" y="1378700"/>
            <a:chExt cx="135825" cy="199750"/>
          </a:xfrm>
        </p:grpSpPr>
        <p:sp>
          <p:nvSpPr>
            <p:cNvPr id="6866" name="Google Shape;6866;p24"/>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7" name="Google Shape;6867;p24"/>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8" name="Google Shape;6868;p24"/>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9" name="Google Shape;6869;p24"/>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0" name="Google Shape;6870;p24"/>
          <p:cNvGrpSpPr/>
          <p:nvPr/>
        </p:nvGrpSpPr>
        <p:grpSpPr>
          <a:xfrm rot="-1687898">
            <a:off x="11293261" y="589925"/>
            <a:ext cx="454944" cy="557843"/>
            <a:chOff x="2019050" y="1133325"/>
            <a:chExt cx="153525" cy="187750"/>
          </a:xfrm>
        </p:grpSpPr>
        <p:sp>
          <p:nvSpPr>
            <p:cNvPr id="6871" name="Google Shape;6871;p24"/>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2" name="Google Shape;6872;p24"/>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3" name="Google Shape;6873;p24"/>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4" name="Google Shape;6874;p24"/>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5" name="Google Shape;6875;p24"/>
          <p:cNvGrpSpPr/>
          <p:nvPr/>
        </p:nvGrpSpPr>
        <p:grpSpPr>
          <a:xfrm>
            <a:off x="5695478" y="6066559"/>
            <a:ext cx="770876" cy="687821"/>
            <a:chOff x="4748225" y="4600750"/>
            <a:chExt cx="332125" cy="295625"/>
          </a:xfrm>
        </p:grpSpPr>
        <p:sp>
          <p:nvSpPr>
            <p:cNvPr id="6876" name="Google Shape;6876;p24"/>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7" name="Google Shape;6877;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8" name="Google Shape;6878;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9" name="Google Shape;6879;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0" name="Google Shape;6880;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1" name="Google Shape;6881;p24"/>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2" name="Google Shape;6882;p24"/>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3" name="Google Shape;6883;p24"/>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4" name="Google Shape;6884;p24"/>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5" name="Google Shape;688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6" name="Google Shape;688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7" name="Google Shape;688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8" name="Google Shape;688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9" name="Google Shape;688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0" name="Google Shape;689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1" name="Google Shape;689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2" name="Google Shape;689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3" name="Google Shape;689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4" name="Google Shape;689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5" name="Google Shape;689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6" name="Google Shape;689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7" name="Google Shape;689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8" name="Google Shape;689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9" name="Google Shape;689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0" name="Google Shape;690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1" name="Google Shape;690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2" name="Google Shape;690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3" name="Google Shape;690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4" name="Google Shape;690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5" name="Google Shape;690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6" name="Google Shape;690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7" name="Google Shape;690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8" name="Google Shape;690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9" name="Google Shape;690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0" name="Google Shape;691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1" name="Google Shape;6911;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2" name="Google Shape;6912;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3" name="Google Shape;6913;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4" name="Google Shape;6914;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5" name="Google Shape;691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6" name="Google Shape;691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7" name="Google Shape;691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8" name="Google Shape;691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9" name="Google Shape;691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0" name="Google Shape;692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1" name="Google Shape;692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2" name="Google Shape;692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3" name="Google Shape;692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4" name="Google Shape;692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5" name="Google Shape;692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6" name="Google Shape;692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7" name="Google Shape;692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8" name="Google Shape;692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9" name="Google Shape;692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0" name="Google Shape;693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1" name="Google Shape;693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2" name="Google Shape;693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3" name="Google Shape;693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4" name="Google Shape;693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5" name="Google Shape;693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6" name="Google Shape;693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7" name="Google Shape;693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8" name="Google Shape;693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9" name="Google Shape;693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0" name="Google Shape;694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1" name="Google Shape;6941;p24"/>
          <p:cNvGrpSpPr/>
          <p:nvPr/>
        </p:nvGrpSpPr>
        <p:grpSpPr>
          <a:xfrm rot="-5400000">
            <a:off x="29519" y="1549172"/>
            <a:ext cx="620120" cy="679176"/>
            <a:chOff x="818450" y="719950"/>
            <a:chExt cx="162075" cy="177950"/>
          </a:xfrm>
        </p:grpSpPr>
        <p:sp>
          <p:nvSpPr>
            <p:cNvPr id="6942" name="Google Shape;6942;p24"/>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3" name="Google Shape;6943;p24"/>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4" name="Google Shape;6944;p24"/>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5" name="Google Shape;6945;p24"/>
          <p:cNvGrpSpPr/>
          <p:nvPr/>
        </p:nvGrpSpPr>
        <p:grpSpPr>
          <a:xfrm rot="672145">
            <a:off x="11672811" y="4884789"/>
            <a:ext cx="438437" cy="565119"/>
            <a:chOff x="3526675" y="707075"/>
            <a:chExt cx="187750" cy="241400"/>
          </a:xfrm>
        </p:grpSpPr>
        <p:sp>
          <p:nvSpPr>
            <p:cNvPr id="6946" name="Google Shape;6946;p24"/>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7" name="Google Shape;6947;p24"/>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8" name="Google Shape;6948;p24"/>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49" name="Google Shape;6949;p24"/>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0" name="Google Shape;6950;p24"/>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1" name="Google Shape;6951;p24"/>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2" name="Google Shape;6952;p24"/>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943"/>
        <p:cNvGrpSpPr/>
        <p:nvPr/>
      </p:nvGrpSpPr>
      <p:grpSpPr>
        <a:xfrm>
          <a:off x="0" y="0"/>
          <a:ext cx="0" cy="0"/>
          <a:chOff x="0" y="0"/>
          <a:chExt cx="0" cy="0"/>
        </a:xfrm>
      </p:grpSpPr>
      <p:pic>
        <p:nvPicPr>
          <p:cNvPr id="1944" name="Google Shape;1944;p24"/>
          <p:cNvPicPr preferRelativeResize="0"/>
          <p:nvPr/>
        </p:nvPicPr>
        <p:blipFill rotWithShape="1">
          <a:blip r:embed="rId2">
            <a:alphaModFix amt="26000"/>
          </a:blip>
          <a:srcRect l="13020" t="6506" b="6514"/>
          <a:stretch/>
        </p:blipFill>
        <p:spPr>
          <a:xfrm rot="10800000">
            <a:off x="1" y="0"/>
            <a:ext cx="12161842" cy="6858003"/>
          </a:xfrm>
          <a:prstGeom prst="rect">
            <a:avLst/>
          </a:prstGeom>
          <a:noFill/>
          <a:ln>
            <a:noFill/>
          </a:ln>
        </p:spPr>
      </p:pic>
      <p:sp>
        <p:nvSpPr>
          <p:cNvPr id="1945" name="Google Shape;1945;p2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46" name="Google Shape;1946;p24"/>
          <p:cNvGrpSpPr/>
          <p:nvPr/>
        </p:nvGrpSpPr>
        <p:grpSpPr>
          <a:xfrm rot="10800000">
            <a:off x="191994" y="5395343"/>
            <a:ext cx="702624" cy="1498867"/>
            <a:chOff x="666950" y="1942750"/>
            <a:chExt cx="528275" cy="1124150"/>
          </a:xfrm>
        </p:grpSpPr>
        <p:sp>
          <p:nvSpPr>
            <p:cNvPr id="1947" name="Google Shape;1947;p24"/>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4"/>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4"/>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4"/>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4"/>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4"/>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4"/>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4"/>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55" name="Google Shape;1955;p24"/>
          <p:cNvSpPr/>
          <p:nvPr/>
        </p:nvSpPr>
        <p:spPr>
          <a:xfrm flipH="1">
            <a:off x="265117" y="47067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6" name="Google Shape;1956;p24"/>
          <p:cNvSpPr/>
          <p:nvPr/>
        </p:nvSpPr>
        <p:spPr>
          <a:xfrm flipH="1">
            <a:off x="485198" y="4330400"/>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Google Shape;12;p2">
            <a:extLst>
              <a:ext uri="{FF2B5EF4-FFF2-40B4-BE49-F238E27FC236}">
                <a16:creationId xmlns:a16="http://schemas.microsoft.com/office/drawing/2014/main" id="{C27FDBE3-B2DB-ED28-6D13-A179A1C91C29}"/>
              </a:ext>
            </a:extLst>
          </p:cNvPr>
          <p:cNvSpPr/>
          <p:nvPr userDrawn="1"/>
        </p:nvSpPr>
        <p:spPr>
          <a:xfrm>
            <a:off x="11728770" y="13569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 name="Google Shape;18;p2">
            <a:extLst>
              <a:ext uri="{FF2B5EF4-FFF2-40B4-BE49-F238E27FC236}">
                <a16:creationId xmlns:a16="http://schemas.microsoft.com/office/drawing/2014/main" id="{59FF6E28-D6FC-CAA8-BFA2-83FE13C791DB}"/>
              </a:ext>
            </a:extLst>
          </p:cNvPr>
          <p:cNvGrpSpPr/>
          <p:nvPr userDrawn="1"/>
        </p:nvGrpSpPr>
        <p:grpSpPr>
          <a:xfrm rot="10800000">
            <a:off x="11526160" y="-280802"/>
            <a:ext cx="722983" cy="1000135"/>
            <a:chOff x="626325" y="3925200"/>
            <a:chExt cx="612625" cy="845375"/>
          </a:xfrm>
        </p:grpSpPr>
        <p:sp>
          <p:nvSpPr>
            <p:cNvPr id="4" name="Google Shape;19;p2">
              <a:extLst>
                <a:ext uri="{FF2B5EF4-FFF2-40B4-BE49-F238E27FC236}">
                  <a16:creationId xmlns:a16="http://schemas.microsoft.com/office/drawing/2014/main" id="{3E3330B4-5394-9274-DADA-FE307267AF99}"/>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 name="Google Shape;20;p2">
              <a:extLst>
                <a:ext uri="{FF2B5EF4-FFF2-40B4-BE49-F238E27FC236}">
                  <a16:creationId xmlns:a16="http://schemas.microsoft.com/office/drawing/2014/main" id="{1CD110A8-6658-7275-E047-EB78E739DA1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 name="Google Shape;21;p2">
              <a:extLst>
                <a:ext uri="{FF2B5EF4-FFF2-40B4-BE49-F238E27FC236}">
                  <a16:creationId xmlns:a16="http://schemas.microsoft.com/office/drawing/2014/main" id="{38E5EE8E-67D4-6764-1D51-56E62FCE8682}"/>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 name="Google Shape;22;p2">
              <a:extLst>
                <a:ext uri="{FF2B5EF4-FFF2-40B4-BE49-F238E27FC236}">
                  <a16:creationId xmlns:a16="http://schemas.microsoft.com/office/drawing/2014/main" id="{954AA7E6-12E3-49FA-36DF-3A2F63590418}"/>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5" name="Google Shape;1946;p24">
            <a:extLst>
              <a:ext uri="{FF2B5EF4-FFF2-40B4-BE49-F238E27FC236}">
                <a16:creationId xmlns:a16="http://schemas.microsoft.com/office/drawing/2014/main" id="{44181A15-58B7-D6E9-1962-AA59DA65D378}"/>
              </a:ext>
            </a:extLst>
          </p:cNvPr>
          <p:cNvGrpSpPr/>
          <p:nvPr userDrawn="1"/>
        </p:nvGrpSpPr>
        <p:grpSpPr>
          <a:xfrm rot="10800000" flipH="1">
            <a:off x="11324038" y="5501067"/>
            <a:ext cx="702624" cy="1498867"/>
            <a:chOff x="666950" y="1942750"/>
            <a:chExt cx="528275" cy="1124150"/>
          </a:xfrm>
        </p:grpSpPr>
        <p:sp>
          <p:nvSpPr>
            <p:cNvPr id="1926" name="Google Shape;1947;p24">
              <a:extLst>
                <a:ext uri="{FF2B5EF4-FFF2-40B4-BE49-F238E27FC236}">
                  <a16:creationId xmlns:a16="http://schemas.microsoft.com/office/drawing/2014/main" id="{80343A5E-AF45-8B1C-C65E-ED0F5B6FE154}"/>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48;p24">
              <a:extLst>
                <a:ext uri="{FF2B5EF4-FFF2-40B4-BE49-F238E27FC236}">
                  <a16:creationId xmlns:a16="http://schemas.microsoft.com/office/drawing/2014/main" id="{6D674454-B848-6D59-56EE-EB5242893E53}"/>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49;p24">
              <a:extLst>
                <a:ext uri="{FF2B5EF4-FFF2-40B4-BE49-F238E27FC236}">
                  <a16:creationId xmlns:a16="http://schemas.microsoft.com/office/drawing/2014/main" id="{3601EA3F-29E9-DDD6-C6F6-F6B2A2DBDB67}"/>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50;p24">
              <a:extLst>
                <a:ext uri="{FF2B5EF4-FFF2-40B4-BE49-F238E27FC236}">
                  <a16:creationId xmlns:a16="http://schemas.microsoft.com/office/drawing/2014/main" id="{5DC95097-F7E7-FACC-CE0E-C53922F995A4}"/>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51;p24">
              <a:extLst>
                <a:ext uri="{FF2B5EF4-FFF2-40B4-BE49-F238E27FC236}">
                  <a16:creationId xmlns:a16="http://schemas.microsoft.com/office/drawing/2014/main" id="{E8F8AB48-870C-8CD8-1E4D-4F41B2C389B2}"/>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52;p24">
              <a:extLst>
                <a:ext uri="{FF2B5EF4-FFF2-40B4-BE49-F238E27FC236}">
                  <a16:creationId xmlns:a16="http://schemas.microsoft.com/office/drawing/2014/main" id="{6C6D9269-D988-0668-39FE-F5E8B6CE0458}"/>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53;p24">
              <a:extLst>
                <a:ext uri="{FF2B5EF4-FFF2-40B4-BE49-F238E27FC236}">
                  <a16:creationId xmlns:a16="http://schemas.microsoft.com/office/drawing/2014/main" id="{2EA99EC1-6117-84E9-CED1-D66A42234111}"/>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54;p24">
              <a:extLst>
                <a:ext uri="{FF2B5EF4-FFF2-40B4-BE49-F238E27FC236}">
                  <a16:creationId xmlns:a16="http://schemas.microsoft.com/office/drawing/2014/main" id="{7BB0612E-F4BA-C557-6DAB-8CFA1C94F54D}"/>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4" name="Google Shape;1955;p24">
            <a:extLst>
              <a:ext uri="{FF2B5EF4-FFF2-40B4-BE49-F238E27FC236}">
                <a16:creationId xmlns:a16="http://schemas.microsoft.com/office/drawing/2014/main" id="{7A777EB6-55EC-2DF2-2BAB-07D3C1DA0FD0}"/>
              </a:ext>
            </a:extLst>
          </p:cNvPr>
          <p:cNvSpPr/>
          <p:nvPr userDrawn="1"/>
        </p:nvSpPr>
        <p:spPr>
          <a:xfrm flipH="1">
            <a:off x="11397161" y="48124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5" name="Google Shape;1956;p24">
            <a:extLst>
              <a:ext uri="{FF2B5EF4-FFF2-40B4-BE49-F238E27FC236}">
                <a16:creationId xmlns:a16="http://schemas.microsoft.com/office/drawing/2014/main" id="{25976EF8-1BDB-3D3B-04EC-A8397D737BF8}"/>
              </a:ext>
            </a:extLst>
          </p:cNvPr>
          <p:cNvSpPr/>
          <p:nvPr userDrawn="1"/>
        </p:nvSpPr>
        <p:spPr>
          <a:xfrm flipH="1">
            <a:off x="11617242" y="4436124"/>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15187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593367"/>
            <a:ext cx="10264942"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Kavoon"/>
              <a:buNone/>
              <a:defRPr sz="3500">
                <a:solidFill>
                  <a:schemeClr val="dk1"/>
                </a:solidFill>
                <a:latin typeface="Kavoon"/>
                <a:ea typeface="Kavoon"/>
                <a:cs typeface="Kavoon"/>
                <a:sym typeface="Kavoon"/>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536633"/>
            <a:ext cx="10264942"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
        <p:nvSpPr>
          <p:cNvPr id="2" name="TextBox 1">
            <a:extLst>
              <a:ext uri="{FF2B5EF4-FFF2-40B4-BE49-F238E27FC236}">
                <a16:creationId xmlns:a16="http://schemas.microsoft.com/office/drawing/2014/main" id="{4DE5F42E-5B3F-D1C2-437B-0C70C69E8A4B}"/>
              </a:ext>
            </a:extLst>
          </p:cNvPr>
          <p:cNvSpPr txBox="1"/>
          <p:nvPr userDrawn="1"/>
        </p:nvSpPr>
        <p:spPr>
          <a:xfrm>
            <a:off x="1651819" y="8170606"/>
            <a:ext cx="8554065" cy="1384995"/>
          </a:xfrm>
          <a:prstGeom prst="rect">
            <a:avLst/>
          </a:prstGeom>
          <a:noFill/>
        </p:spPr>
        <p:txBody>
          <a:bodyPr wrap="square" rtlCol="0">
            <a:spAutoFit/>
          </a:bodyPr>
          <a:lstStyle/>
          <a:p>
            <a:pPr algn="ctr"/>
            <a:r>
              <a:rPr lang="en-US" sz="2800"/>
              <a:t>Kho ppt Phan Linh_0916.604.268</a:t>
            </a:r>
          </a:p>
          <a:p>
            <a:pPr algn="ctr"/>
            <a:r>
              <a:rPr lang="en-US" sz="2800"/>
              <a:t>Thầy cô hãy liên  hệ chính chủ sp để được đồng hành và hỗ trợ nhé!</a:t>
            </a: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2" r:id="rId4"/>
    <p:sldLayoutId id="2147483663" r:id="rId5"/>
    <p:sldLayoutId id="2147483668" r:id="rId6"/>
    <p:sldLayoutId id="2147483669" r:id="rId7"/>
    <p:sldLayoutId id="2147483670"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56" userDrawn="1">
          <p15:clr>
            <a:srgbClr val="EA4335"/>
          </p15:clr>
        </p15:guide>
        <p15:guide id="2" pos="597" userDrawn="1">
          <p15:clr>
            <a:srgbClr val="EA4335"/>
          </p15:clr>
        </p15:guide>
        <p15:guide id="3" pos="7064" userDrawn="1">
          <p15:clr>
            <a:srgbClr val="EA4335"/>
          </p15:clr>
        </p15:guide>
        <p15:guide id="4" orient="horz" pos="3864" userDrawn="1">
          <p15:clr>
            <a:srgbClr val="EA4335"/>
          </p15:clr>
        </p15:guide>
        <p15:guide id="5" pos="3831" userDrawn="1">
          <p15:clr>
            <a:srgbClr val="EA4335"/>
          </p15:clr>
        </p15:guide>
        <p15:guide id="6" orient="horz" pos="2160" userDrawn="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22830530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image" Target="../media/image6.gi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483"/>
            <a:ext cx="12161838" cy="6841034"/>
          </a:xfrm>
          <a:prstGeom prst="rect">
            <a:avLst/>
          </a:prstGeom>
        </p:spPr>
      </p:pic>
      <p:sp>
        <p:nvSpPr>
          <p:cNvPr id="7" name="Rectangle 5"/>
          <p:cNvSpPr>
            <a:spLocks noChangeArrowheads="1"/>
          </p:cNvSpPr>
          <p:nvPr/>
        </p:nvSpPr>
        <p:spPr bwMode="auto">
          <a:xfrm>
            <a:off x="3218756" y="387747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92"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11185" y="2210440"/>
            <a:ext cx="10688714" cy="10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591"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MÔN:</a:t>
            </a:r>
            <a:r>
              <a:rPr kumimoji="0" lang="en-US" sz="3591" b="1" i="0" u="none" strike="noStrike" kern="1200" cap="none" spc="0" normalizeH="0" noProof="0" smtClean="0">
                <a:ln>
                  <a:noFill/>
                </a:ln>
                <a:solidFill>
                  <a:srgbClr val="FF0000"/>
                </a:solidFill>
                <a:effectLst/>
                <a:uLnTx/>
                <a:uFillTx/>
                <a:latin typeface="Times New Roman" pitchFamily="18" charset="0"/>
                <a:cs typeface="Times New Roman" pitchFamily="18" charset="0"/>
                <a:sym typeface="Arial"/>
              </a:rPr>
              <a:t> TOÁN</a:t>
            </a:r>
            <a:endPar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lang="en-US" sz="2394" b="1" kern="1200" smtClean="0">
                <a:solidFill>
                  <a:srgbClr val="7030A0"/>
                </a:solidFill>
                <a:latin typeface="Times New Roman" pitchFamily="18" charset="0"/>
                <a:cs typeface="Times New Roman" pitchFamily="18" charset="0"/>
              </a:rPr>
              <a:t>CHIA CHO SỐ CÓ HAI CHỮ SỐ ( T1)</a:t>
            </a:r>
            <a:r>
              <a:rPr kumimoji="0" lang="en-US" sz="2394"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 </a:t>
            </a:r>
            <a:endParaRPr kumimoji="0" lang="en-US" sz="2394"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5526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17BB5-219A-B4AF-C165-623A21306070}"/>
              </a:ext>
            </a:extLst>
          </p:cNvPr>
          <p:cNvSpPr txBox="1"/>
          <p:nvPr/>
        </p:nvSpPr>
        <p:spPr>
          <a:xfrm>
            <a:off x="784938" y="162008"/>
            <a:ext cx="11005027" cy="646331"/>
          </a:xfrm>
          <a:prstGeom prst="rect">
            <a:avLst/>
          </a:prstGeom>
          <a:noFill/>
        </p:spPr>
        <p:txBody>
          <a:bodyPr wrap="square" rtlCol="0">
            <a:spAutoFit/>
          </a:bodyPr>
          <a:lstStyle/>
          <a:p>
            <a:pPr algn="just">
              <a:spcBef>
                <a:spcPts val="1200"/>
              </a:spcBef>
              <a:spcAft>
                <a:spcPts val="600"/>
              </a:spcAft>
            </a:pPr>
            <a:r>
              <a:rPr lang="en-US" sz="3600" b="1"/>
              <a:t>1. Đặt tính rồi tính.</a:t>
            </a:r>
            <a:endParaRPr lang="en-US" sz="3600"/>
          </a:p>
        </p:txBody>
      </p:sp>
      <p:sp>
        <p:nvSpPr>
          <p:cNvPr id="3" name="Rectangle: Rounded Corners 2">
            <a:extLst>
              <a:ext uri="{FF2B5EF4-FFF2-40B4-BE49-F238E27FC236}">
                <a16:creationId xmlns:a16="http://schemas.microsoft.com/office/drawing/2014/main" id="{9AF3504F-AB4A-AF67-A0E2-F36553151926}"/>
              </a:ext>
            </a:extLst>
          </p:cNvPr>
          <p:cNvSpPr/>
          <p:nvPr/>
        </p:nvSpPr>
        <p:spPr>
          <a:xfrm>
            <a:off x="1755321" y="957629"/>
            <a:ext cx="3067050" cy="87306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1 554 : 37</a:t>
            </a:r>
          </a:p>
        </p:txBody>
      </p:sp>
      <p:sp>
        <p:nvSpPr>
          <p:cNvPr id="4" name="Rectangle: Rounded Corners 3">
            <a:extLst>
              <a:ext uri="{FF2B5EF4-FFF2-40B4-BE49-F238E27FC236}">
                <a16:creationId xmlns:a16="http://schemas.microsoft.com/office/drawing/2014/main" id="{2CCE84A3-F4C4-9DBD-1DCA-36779686AC34}"/>
              </a:ext>
            </a:extLst>
          </p:cNvPr>
          <p:cNvSpPr/>
          <p:nvPr/>
        </p:nvSpPr>
        <p:spPr>
          <a:xfrm>
            <a:off x="6998988" y="909909"/>
            <a:ext cx="3067050" cy="87306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1 557 : 42</a:t>
            </a:r>
          </a:p>
        </p:txBody>
      </p:sp>
      <p:sp>
        <p:nvSpPr>
          <p:cNvPr id="15" name="Rectangle: Rounded Corners 14">
            <a:extLst>
              <a:ext uri="{FF2B5EF4-FFF2-40B4-BE49-F238E27FC236}">
                <a16:creationId xmlns:a16="http://schemas.microsoft.com/office/drawing/2014/main" id="{BC2E95DB-D7AE-1C63-F362-7751FC957425}"/>
              </a:ext>
            </a:extLst>
          </p:cNvPr>
          <p:cNvSpPr/>
          <p:nvPr/>
        </p:nvSpPr>
        <p:spPr>
          <a:xfrm>
            <a:off x="1474239" y="2066631"/>
            <a:ext cx="2213335"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1 554</a:t>
            </a:r>
          </a:p>
        </p:txBody>
      </p:sp>
      <p:cxnSp>
        <p:nvCxnSpPr>
          <p:cNvPr id="16" name="Straight Connector 15">
            <a:extLst>
              <a:ext uri="{FF2B5EF4-FFF2-40B4-BE49-F238E27FC236}">
                <a16:creationId xmlns:a16="http://schemas.microsoft.com/office/drawing/2014/main" id="{B01143D0-7778-54AB-E9CB-A94ABC299AD9}"/>
              </a:ext>
            </a:extLst>
          </p:cNvPr>
          <p:cNvCxnSpPr>
            <a:cxnSpLocks/>
          </p:cNvCxnSpPr>
          <p:nvPr/>
        </p:nvCxnSpPr>
        <p:spPr>
          <a:xfrm>
            <a:off x="3487008" y="192135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49AE2A-2C31-57E3-F5E7-48228BF807F0}"/>
              </a:ext>
            </a:extLst>
          </p:cNvPr>
          <p:cNvCxnSpPr>
            <a:cxnSpLocks/>
          </p:cNvCxnSpPr>
          <p:nvPr/>
        </p:nvCxnSpPr>
        <p:spPr>
          <a:xfrm flipH="1">
            <a:off x="3487008" y="282994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5CA220C-8C84-339F-FADF-A03CFB7EFED5}"/>
              </a:ext>
            </a:extLst>
          </p:cNvPr>
          <p:cNvSpPr/>
          <p:nvPr/>
        </p:nvSpPr>
        <p:spPr>
          <a:xfrm>
            <a:off x="3487008" y="206663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37</a:t>
            </a:r>
          </a:p>
        </p:txBody>
      </p:sp>
      <p:sp>
        <p:nvSpPr>
          <p:cNvPr id="19" name="Rectangle: Rounded Corners 18">
            <a:extLst>
              <a:ext uri="{FF2B5EF4-FFF2-40B4-BE49-F238E27FC236}">
                <a16:creationId xmlns:a16="http://schemas.microsoft.com/office/drawing/2014/main" id="{71FD3982-2B5D-C7EA-4A5C-8FCA7DA6C0C4}"/>
              </a:ext>
            </a:extLst>
          </p:cNvPr>
          <p:cNvSpPr/>
          <p:nvPr/>
        </p:nvSpPr>
        <p:spPr>
          <a:xfrm>
            <a:off x="3564638"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20" name="Rectangle: Rounded Corners 19">
            <a:extLst>
              <a:ext uri="{FF2B5EF4-FFF2-40B4-BE49-F238E27FC236}">
                <a16:creationId xmlns:a16="http://schemas.microsoft.com/office/drawing/2014/main" id="{882774B0-8B23-C6EC-05F0-A41F058BB63D}"/>
              </a:ext>
            </a:extLst>
          </p:cNvPr>
          <p:cNvSpPr/>
          <p:nvPr/>
        </p:nvSpPr>
        <p:spPr>
          <a:xfrm>
            <a:off x="1687810" y="2760145"/>
            <a:ext cx="1539552"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1 48</a:t>
            </a:r>
          </a:p>
        </p:txBody>
      </p:sp>
      <p:cxnSp>
        <p:nvCxnSpPr>
          <p:cNvPr id="21" name="Straight Connector 20">
            <a:extLst>
              <a:ext uri="{FF2B5EF4-FFF2-40B4-BE49-F238E27FC236}">
                <a16:creationId xmlns:a16="http://schemas.microsoft.com/office/drawing/2014/main" id="{E2D24238-46CD-933A-368E-448B549F6B36}"/>
              </a:ext>
            </a:extLst>
          </p:cNvPr>
          <p:cNvCxnSpPr>
            <a:cxnSpLocks/>
          </p:cNvCxnSpPr>
          <p:nvPr/>
        </p:nvCxnSpPr>
        <p:spPr>
          <a:xfrm flipH="1">
            <a:off x="2237087" y="3602054"/>
            <a:ext cx="84216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2D12E74-87E6-90ED-6778-DF6447C75A47}"/>
              </a:ext>
            </a:extLst>
          </p:cNvPr>
          <p:cNvSpPr/>
          <p:nvPr/>
        </p:nvSpPr>
        <p:spPr>
          <a:xfrm>
            <a:off x="2629345" y="352741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sp>
        <p:nvSpPr>
          <p:cNvPr id="42" name="Rectangle: Rounded Corners 41">
            <a:extLst>
              <a:ext uri="{FF2B5EF4-FFF2-40B4-BE49-F238E27FC236}">
                <a16:creationId xmlns:a16="http://schemas.microsoft.com/office/drawing/2014/main" id="{744889DF-1EAD-94D9-CA38-E2470BD29BE7}"/>
              </a:ext>
            </a:extLst>
          </p:cNvPr>
          <p:cNvSpPr/>
          <p:nvPr/>
        </p:nvSpPr>
        <p:spPr>
          <a:xfrm>
            <a:off x="2978987" y="352741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43" name="Rectangle: Rounded Corners 42">
            <a:extLst>
              <a:ext uri="{FF2B5EF4-FFF2-40B4-BE49-F238E27FC236}">
                <a16:creationId xmlns:a16="http://schemas.microsoft.com/office/drawing/2014/main" id="{9A38D2DA-9BFD-6C01-AF66-9AAC80315452}"/>
              </a:ext>
            </a:extLst>
          </p:cNvPr>
          <p:cNvSpPr/>
          <p:nvPr/>
        </p:nvSpPr>
        <p:spPr>
          <a:xfrm>
            <a:off x="3920575"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44" name="Rectangle: Rounded Corners 43">
            <a:extLst>
              <a:ext uri="{FF2B5EF4-FFF2-40B4-BE49-F238E27FC236}">
                <a16:creationId xmlns:a16="http://schemas.microsoft.com/office/drawing/2014/main" id="{F5110086-1478-7D74-2D0A-93A7DFA43DB9}"/>
              </a:ext>
            </a:extLst>
          </p:cNvPr>
          <p:cNvSpPr/>
          <p:nvPr/>
        </p:nvSpPr>
        <p:spPr>
          <a:xfrm>
            <a:off x="2944435" y="410868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45" name="Rectangle: Rounded Corners 44">
            <a:extLst>
              <a:ext uri="{FF2B5EF4-FFF2-40B4-BE49-F238E27FC236}">
                <a16:creationId xmlns:a16="http://schemas.microsoft.com/office/drawing/2014/main" id="{99A2F1C5-C8F8-D4BE-C7A1-2063253029C7}"/>
              </a:ext>
            </a:extLst>
          </p:cNvPr>
          <p:cNvSpPr/>
          <p:nvPr/>
        </p:nvSpPr>
        <p:spPr>
          <a:xfrm>
            <a:off x="2618630" y="4114836"/>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cxnSp>
        <p:nvCxnSpPr>
          <p:cNvPr id="46" name="Straight Connector 45">
            <a:extLst>
              <a:ext uri="{FF2B5EF4-FFF2-40B4-BE49-F238E27FC236}">
                <a16:creationId xmlns:a16="http://schemas.microsoft.com/office/drawing/2014/main" id="{0C88E6A9-8D95-D3CC-FF3B-5C57E1C201AA}"/>
              </a:ext>
            </a:extLst>
          </p:cNvPr>
          <p:cNvCxnSpPr>
            <a:cxnSpLocks/>
          </p:cNvCxnSpPr>
          <p:nvPr/>
        </p:nvCxnSpPr>
        <p:spPr>
          <a:xfrm flipH="1">
            <a:off x="2512593" y="4950647"/>
            <a:ext cx="92637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41DA4ECA-56F5-595D-EDCF-98C860261E8A}"/>
              </a:ext>
            </a:extLst>
          </p:cNvPr>
          <p:cNvSpPr/>
          <p:nvPr/>
        </p:nvSpPr>
        <p:spPr>
          <a:xfrm>
            <a:off x="2967843" y="4911067"/>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48" name="Rectangle: Rounded Corners 47">
            <a:extLst>
              <a:ext uri="{FF2B5EF4-FFF2-40B4-BE49-F238E27FC236}">
                <a16:creationId xmlns:a16="http://schemas.microsoft.com/office/drawing/2014/main" id="{370AE1EE-E700-D901-42FD-BD0634801BD6}"/>
              </a:ext>
            </a:extLst>
          </p:cNvPr>
          <p:cNvSpPr/>
          <p:nvPr/>
        </p:nvSpPr>
        <p:spPr>
          <a:xfrm>
            <a:off x="941969" y="5734156"/>
            <a:ext cx="4560212"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1 554 : 37 = 42</a:t>
            </a:r>
          </a:p>
        </p:txBody>
      </p:sp>
      <p:sp>
        <p:nvSpPr>
          <p:cNvPr id="63" name="Rectangle: Rounded Corners 62">
            <a:extLst>
              <a:ext uri="{FF2B5EF4-FFF2-40B4-BE49-F238E27FC236}">
                <a16:creationId xmlns:a16="http://schemas.microsoft.com/office/drawing/2014/main" id="{16F386A8-A426-B005-CF1B-9C960EFA3BB4}"/>
              </a:ext>
            </a:extLst>
          </p:cNvPr>
          <p:cNvSpPr/>
          <p:nvPr/>
        </p:nvSpPr>
        <p:spPr>
          <a:xfrm>
            <a:off x="5991291" y="5734156"/>
            <a:ext cx="6077240"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1 557 : 42 = 37 (dư 3)</a:t>
            </a:r>
          </a:p>
        </p:txBody>
      </p:sp>
      <p:sp>
        <p:nvSpPr>
          <p:cNvPr id="5" name="Rectangle: Rounded Corners 4">
            <a:extLst>
              <a:ext uri="{FF2B5EF4-FFF2-40B4-BE49-F238E27FC236}">
                <a16:creationId xmlns:a16="http://schemas.microsoft.com/office/drawing/2014/main" id="{16271575-3AD6-C228-BF73-C9748378B126}"/>
              </a:ext>
            </a:extLst>
          </p:cNvPr>
          <p:cNvSpPr/>
          <p:nvPr/>
        </p:nvSpPr>
        <p:spPr>
          <a:xfrm>
            <a:off x="6778894" y="2066631"/>
            <a:ext cx="2213335"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1 557</a:t>
            </a:r>
          </a:p>
        </p:txBody>
      </p:sp>
      <p:cxnSp>
        <p:nvCxnSpPr>
          <p:cNvPr id="6" name="Straight Connector 5">
            <a:extLst>
              <a:ext uri="{FF2B5EF4-FFF2-40B4-BE49-F238E27FC236}">
                <a16:creationId xmlns:a16="http://schemas.microsoft.com/office/drawing/2014/main" id="{5F17207B-1810-C887-73A8-5BBF6C80D26C}"/>
              </a:ext>
            </a:extLst>
          </p:cNvPr>
          <p:cNvCxnSpPr>
            <a:cxnSpLocks/>
          </p:cNvCxnSpPr>
          <p:nvPr/>
        </p:nvCxnSpPr>
        <p:spPr>
          <a:xfrm>
            <a:off x="8791663" y="192135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039FB6-1B63-F099-D7AD-C6EF6D5DB6AB}"/>
              </a:ext>
            </a:extLst>
          </p:cNvPr>
          <p:cNvCxnSpPr>
            <a:cxnSpLocks/>
          </p:cNvCxnSpPr>
          <p:nvPr/>
        </p:nvCxnSpPr>
        <p:spPr>
          <a:xfrm flipH="1">
            <a:off x="8791663" y="282994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657CC97-C72A-075C-E982-11DF4F2A00C1}"/>
              </a:ext>
            </a:extLst>
          </p:cNvPr>
          <p:cNvSpPr/>
          <p:nvPr/>
        </p:nvSpPr>
        <p:spPr>
          <a:xfrm>
            <a:off x="8791663" y="206663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42</a:t>
            </a:r>
          </a:p>
        </p:txBody>
      </p:sp>
      <p:sp>
        <p:nvSpPr>
          <p:cNvPr id="9" name="Rectangle: Rounded Corners 8">
            <a:extLst>
              <a:ext uri="{FF2B5EF4-FFF2-40B4-BE49-F238E27FC236}">
                <a16:creationId xmlns:a16="http://schemas.microsoft.com/office/drawing/2014/main" id="{2835C149-CACB-1A7B-618D-A101D4D779DD}"/>
              </a:ext>
            </a:extLst>
          </p:cNvPr>
          <p:cNvSpPr/>
          <p:nvPr/>
        </p:nvSpPr>
        <p:spPr>
          <a:xfrm>
            <a:off x="8869293"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10" name="Rectangle: Rounded Corners 9">
            <a:extLst>
              <a:ext uri="{FF2B5EF4-FFF2-40B4-BE49-F238E27FC236}">
                <a16:creationId xmlns:a16="http://schemas.microsoft.com/office/drawing/2014/main" id="{D06B35CC-D22B-1845-E866-BA3BF26EE64E}"/>
              </a:ext>
            </a:extLst>
          </p:cNvPr>
          <p:cNvSpPr/>
          <p:nvPr/>
        </p:nvSpPr>
        <p:spPr>
          <a:xfrm>
            <a:off x="6992465" y="2760145"/>
            <a:ext cx="1539552"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1 26</a:t>
            </a:r>
          </a:p>
        </p:txBody>
      </p:sp>
      <p:cxnSp>
        <p:nvCxnSpPr>
          <p:cNvPr id="11" name="Straight Connector 10">
            <a:extLst>
              <a:ext uri="{FF2B5EF4-FFF2-40B4-BE49-F238E27FC236}">
                <a16:creationId xmlns:a16="http://schemas.microsoft.com/office/drawing/2014/main" id="{E85D8A15-3F27-C85D-7744-7CCF49F1C64F}"/>
              </a:ext>
            </a:extLst>
          </p:cNvPr>
          <p:cNvCxnSpPr>
            <a:cxnSpLocks/>
          </p:cNvCxnSpPr>
          <p:nvPr/>
        </p:nvCxnSpPr>
        <p:spPr>
          <a:xfrm flipH="1">
            <a:off x="7284668" y="3602054"/>
            <a:ext cx="135631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BFF0BF3-1A37-3627-B3E1-8EE2536D203C}"/>
              </a:ext>
            </a:extLst>
          </p:cNvPr>
          <p:cNvSpPr/>
          <p:nvPr/>
        </p:nvSpPr>
        <p:spPr>
          <a:xfrm>
            <a:off x="7934000" y="354720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9</a:t>
            </a:r>
          </a:p>
        </p:txBody>
      </p:sp>
      <p:sp>
        <p:nvSpPr>
          <p:cNvPr id="13" name="Rectangle: Rounded Corners 12">
            <a:extLst>
              <a:ext uri="{FF2B5EF4-FFF2-40B4-BE49-F238E27FC236}">
                <a16:creationId xmlns:a16="http://schemas.microsoft.com/office/drawing/2014/main" id="{FC0310E4-9683-DC0C-4AC9-FC195DF5CBEF}"/>
              </a:ext>
            </a:extLst>
          </p:cNvPr>
          <p:cNvSpPr/>
          <p:nvPr/>
        </p:nvSpPr>
        <p:spPr>
          <a:xfrm>
            <a:off x="7635307" y="354720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14" name="Rectangle: Rounded Corners 13">
            <a:extLst>
              <a:ext uri="{FF2B5EF4-FFF2-40B4-BE49-F238E27FC236}">
                <a16:creationId xmlns:a16="http://schemas.microsoft.com/office/drawing/2014/main" id="{C35BAACF-B10E-D78D-97A5-8CCC06C31E38}"/>
              </a:ext>
            </a:extLst>
          </p:cNvPr>
          <p:cNvSpPr/>
          <p:nvPr/>
        </p:nvSpPr>
        <p:spPr>
          <a:xfrm>
            <a:off x="9225230"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sp>
        <p:nvSpPr>
          <p:cNvPr id="23" name="Rectangle: Rounded Corners 22">
            <a:extLst>
              <a:ext uri="{FF2B5EF4-FFF2-40B4-BE49-F238E27FC236}">
                <a16:creationId xmlns:a16="http://schemas.microsoft.com/office/drawing/2014/main" id="{39AAC425-91A0-857A-9BE5-4D31FE544E7B}"/>
              </a:ext>
            </a:extLst>
          </p:cNvPr>
          <p:cNvSpPr/>
          <p:nvPr/>
        </p:nvSpPr>
        <p:spPr>
          <a:xfrm>
            <a:off x="8249090" y="410868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24" name="Rectangle: Rounded Corners 23">
            <a:extLst>
              <a:ext uri="{FF2B5EF4-FFF2-40B4-BE49-F238E27FC236}">
                <a16:creationId xmlns:a16="http://schemas.microsoft.com/office/drawing/2014/main" id="{28D40BE8-A5BE-951F-8A2C-34625B139114}"/>
              </a:ext>
            </a:extLst>
          </p:cNvPr>
          <p:cNvSpPr/>
          <p:nvPr/>
        </p:nvSpPr>
        <p:spPr>
          <a:xfrm>
            <a:off x="8259806" y="3553636"/>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cxnSp>
        <p:nvCxnSpPr>
          <p:cNvPr id="25" name="Straight Connector 24">
            <a:extLst>
              <a:ext uri="{FF2B5EF4-FFF2-40B4-BE49-F238E27FC236}">
                <a16:creationId xmlns:a16="http://schemas.microsoft.com/office/drawing/2014/main" id="{740B68DA-DEC7-2AD7-1293-A8B6D564EFE7}"/>
              </a:ext>
            </a:extLst>
          </p:cNvPr>
          <p:cNvCxnSpPr>
            <a:cxnSpLocks/>
          </p:cNvCxnSpPr>
          <p:nvPr/>
        </p:nvCxnSpPr>
        <p:spPr>
          <a:xfrm flipH="1">
            <a:off x="7254551" y="4950647"/>
            <a:ext cx="149194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0CE9D843-0CF1-095C-C56B-BE166E927C49}"/>
              </a:ext>
            </a:extLst>
          </p:cNvPr>
          <p:cNvSpPr/>
          <p:nvPr/>
        </p:nvSpPr>
        <p:spPr>
          <a:xfrm>
            <a:off x="8272498" y="4911067"/>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27" name="Rectangle: Rounded Corners 26">
            <a:extLst>
              <a:ext uri="{FF2B5EF4-FFF2-40B4-BE49-F238E27FC236}">
                <a16:creationId xmlns:a16="http://schemas.microsoft.com/office/drawing/2014/main" id="{3FA4B7D4-05D1-1998-B0B3-49923178AAB3}"/>
              </a:ext>
            </a:extLst>
          </p:cNvPr>
          <p:cNvSpPr/>
          <p:nvPr/>
        </p:nvSpPr>
        <p:spPr>
          <a:xfrm>
            <a:off x="7557165" y="4110558"/>
            <a:ext cx="910041"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29</a:t>
            </a:r>
          </a:p>
        </p:txBody>
      </p:sp>
    </p:spTree>
    <p:extLst>
      <p:ext uri="{BB962C8B-B14F-4D97-AF65-F5344CB8AC3E}">
        <p14:creationId xmlns:p14="http://schemas.microsoft.com/office/powerpoint/2010/main" val="12538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up)">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left)">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5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left)">
                                      <p:cBhvr>
                                        <p:cTn id="107" dur="5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wipe(left)">
                                      <p:cBhvr>
                                        <p:cTn id="112" dur="500"/>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wipe(left)">
                                      <p:cBhvr>
                                        <p:cTn id="117" dur="500"/>
                                        <p:tgtEl>
                                          <p:spTgt spid="1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wipe(left)">
                                      <p:cBhvr>
                                        <p:cTn id="122" dur="500"/>
                                        <p:tgtEl>
                                          <p:spTgt spid="1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wipe(left)">
                                      <p:cBhvr>
                                        <p:cTn id="127" dur="500"/>
                                        <p:tgtEl>
                                          <p:spTgt spid="1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wipe(left)">
                                      <p:cBhvr>
                                        <p:cTn id="132" dur="500"/>
                                        <p:tgtEl>
                                          <p:spTgt spid="2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wipe(left)">
                                      <p:cBhvr>
                                        <p:cTn id="137" dur="500"/>
                                        <p:tgtEl>
                                          <p:spTgt spid="1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left)">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wipe(left)">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wipe(left)">
                                      <p:cBhvr>
                                        <p:cTn id="152" dur="500"/>
                                        <p:tgtEl>
                                          <p:spTgt spid="2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Effect transition="in" filter="wipe(left)">
                                      <p:cBhvr>
                                        <p:cTn id="1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2" grpId="0"/>
      <p:bldP spid="42" grpId="0"/>
      <p:bldP spid="43" grpId="0"/>
      <p:bldP spid="44" grpId="0"/>
      <p:bldP spid="45" grpId="0"/>
      <p:bldP spid="47" grpId="0"/>
      <p:bldP spid="48" grpId="0" animBg="1"/>
      <p:bldP spid="63" grpId="0" animBg="1"/>
      <p:bldP spid="5" grpId="0"/>
      <p:bldP spid="8" grpId="0"/>
      <p:bldP spid="9" grpId="0"/>
      <p:bldP spid="10" grpId="0"/>
      <p:bldP spid="12" grpId="0"/>
      <p:bldP spid="13" grpId="0"/>
      <p:bldP spid="14"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90600" y="692298"/>
            <a:ext cx="11005027" cy="646331"/>
          </a:xfrm>
          <a:prstGeom prst="rect">
            <a:avLst/>
          </a:prstGeom>
          <a:noFill/>
        </p:spPr>
        <p:txBody>
          <a:bodyPr wrap="square" rtlCol="0">
            <a:spAutoFit/>
          </a:bodyPr>
          <a:lstStyle/>
          <a:p>
            <a:pPr algn="just">
              <a:spcBef>
                <a:spcPts val="1200"/>
              </a:spcBef>
              <a:spcAft>
                <a:spcPts val="600"/>
              </a:spcAft>
            </a:pPr>
            <a:r>
              <a:rPr lang="en-US" sz="3600" b="1"/>
              <a:t>2. Tính.</a:t>
            </a:r>
            <a:endParaRPr lang="en-US" sz="3600"/>
          </a:p>
        </p:txBody>
      </p:sp>
      <p:sp>
        <p:nvSpPr>
          <p:cNvPr id="3" name="TextBox 2">
            <a:extLst>
              <a:ext uri="{FF2B5EF4-FFF2-40B4-BE49-F238E27FC236}">
                <a16:creationId xmlns:a16="http://schemas.microsoft.com/office/drawing/2014/main" id="{275FD8BE-54DD-7A9B-758C-1F9E52F81F97}"/>
              </a:ext>
            </a:extLst>
          </p:cNvPr>
          <p:cNvSpPr txBox="1"/>
          <p:nvPr/>
        </p:nvSpPr>
        <p:spPr>
          <a:xfrm>
            <a:off x="990599" y="1647131"/>
            <a:ext cx="11005027" cy="646331"/>
          </a:xfrm>
          <a:prstGeom prst="rect">
            <a:avLst/>
          </a:prstGeom>
          <a:noFill/>
        </p:spPr>
        <p:txBody>
          <a:bodyPr wrap="square" rtlCol="0">
            <a:spAutoFit/>
          </a:bodyPr>
          <a:lstStyle/>
          <a:p>
            <a:pPr algn="just">
              <a:spcBef>
                <a:spcPts val="1200"/>
              </a:spcBef>
              <a:spcAft>
                <a:spcPts val="600"/>
              </a:spcAft>
            </a:pPr>
            <a:r>
              <a:rPr lang="en-US" sz="3600"/>
              <a:t>a) 450 : 90 		560 : 70 		320 : 80</a:t>
            </a:r>
          </a:p>
        </p:txBody>
      </p:sp>
      <p:sp>
        <p:nvSpPr>
          <p:cNvPr id="4" name="TextBox 3">
            <a:extLst>
              <a:ext uri="{FF2B5EF4-FFF2-40B4-BE49-F238E27FC236}">
                <a16:creationId xmlns:a16="http://schemas.microsoft.com/office/drawing/2014/main" id="{BD251AF1-463F-525A-8681-625FBB4B9A5F}"/>
              </a:ext>
            </a:extLst>
          </p:cNvPr>
          <p:cNvSpPr txBox="1"/>
          <p:nvPr/>
        </p:nvSpPr>
        <p:spPr>
          <a:xfrm>
            <a:off x="777249" y="3179544"/>
            <a:ext cx="11005027" cy="2769989"/>
          </a:xfrm>
          <a:prstGeom prst="rect">
            <a:avLst/>
          </a:prstGeom>
          <a:solidFill>
            <a:schemeClr val="tx2">
              <a:lumMod val="20000"/>
              <a:lumOff val="80000"/>
            </a:schemeClr>
          </a:solidFill>
        </p:spPr>
        <p:txBody>
          <a:bodyPr wrap="square" rtlCol="0">
            <a:spAutoFit/>
          </a:bodyPr>
          <a:lstStyle/>
          <a:p>
            <a:pPr algn="just">
              <a:spcBef>
                <a:spcPts val="1200"/>
              </a:spcBef>
              <a:spcAft>
                <a:spcPts val="600"/>
              </a:spcAft>
            </a:pPr>
            <a:r>
              <a:rPr lang="en-US" sz="3600"/>
              <a:t>Mẫu: 450 : 90 = ?</a:t>
            </a:r>
          </a:p>
          <a:p>
            <a:pPr algn="just">
              <a:spcBef>
                <a:spcPts val="1200"/>
              </a:spcBef>
              <a:spcAft>
                <a:spcPts val="600"/>
              </a:spcAft>
            </a:pPr>
            <a:r>
              <a:rPr lang="en-US" sz="3600"/>
              <a:t>Cùng xoá 1 chữ số 0 ở tận cùng số chia và số bị chia rồi thực hiện phép chia 45 : 9.</a:t>
            </a:r>
          </a:p>
          <a:p>
            <a:pPr algn="ctr">
              <a:spcBef>
                <a:spcPts val="1200"/>
              </a:spcBef>
              <a:spcAft>
                <a:spcPts val="600"/>
              </a:spcAft>
            </a:pPr>
            <a:r>
              <a:rPr lang="en-US" sz="3600" b="1">
                <a:solidFill>
                  <a:srgbClr val="C00000"/>
                </a:solidFill>
              </a:rPr>
              <a:t>Vậy: 450 : 90 = 45 : 9 = 5</a:t>
            </a:r>
          </a:p>
        </p:txBody>
      </p:sp>
    </p:spTree>
    <p:extLst>
      <p:ext uri="{BB962C8B-B14F-4D97-AF65-F5344CB8AC3E}">
        <p14:creationId xmlns:p14="http://schemas.microsoft.com/office/powerpoint/2010/main" val="98858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90600" y="692298"/>
            <a:ext cx="11005027" cy="646331"/>
          </a:xfrm>
          <a:prstGeom prst="rect">
            <a:avLst/>
          </a:prstGeom>
          <a:noFill/>
        </p:spPr>
        <p:txBody>
          <a:bodyPr wrap="square" rtlCol="0">
            <a:spAutoFit/>
          </a:bodyPr>
          <a:lstStyle/>
          <a:p>
            <a:pPr algn="just">
              <a:spcBef>
                <a:spcPts val="1200"/>
              </a:spcBef>
              <a:spcAft>
                <a:spcPts val="600"/>
              </a:spcAft>
            </a:pPr>
            <a:r>
              <a:rPr lang="en-US" sz="3600" b="1"/>
              <a:t>2. Tính.</a:t>
            </a:r>
            <a:endParaRPr lang="en-US" sz="3600"/>
          </a:p>
        </p:txBody>
      </p:sp>
      <p:sp>
        <p:nvSpPr>
          <p:cNvPr id="3" name="TextBox 2">
            <a:extLst>
              <a:ext uri="{FF2B5EF4-FFF2-40B4-BE49-F238E27FC236}">
                <a16:creationId xmlns:a16="http://schemas.microsoft.com/office/drawing/2014/main" id="{275FD8BE-54DD-7A9B-758C-1F9E52F81F97}"/>
              </a:ext>
            </a:extLst>
          </p:cNvPr>
          <p:cNvSpPr txBox="1"/>
          <p:nvPr/>
        </p:nvSpPr>
        <p:spPr>
          <a:xfrm>
            <a:off x="990599" y="1647131"/>
            <a:ext cx="11005027" cy="646331"/>
          </a:xfrm>
          <a:prstGeom prst="rect">
            <a:avLst/>
          </a:prstGeom>
          <a:noFill/>
        </p:spPr>
        <p:txBody>
          <a:bodyPr wrap="square" rtlCol="0">
            <a:spAutoFit/>
          </a:bodyPr>
          <a:lstStyle/>
          <a:p>
            <a:pPr algn="just">
              <a:spcBef>
                <a:spcPts val="1200"/>
              </a:spcBef>
              <a:spcAft>
                <a:spcPts val="600"/>
              </a:spcAft>
            </a:pPr>
            <a:r>
              <a:rPr lang="en-US" sz="3600"/>
              <a:t>a) 450 : 90 		560 : 70 		320 : 80</a:t>
            </a:r>
          </a:p>
        </p:txBody>
      </p:sp>
      <p:sp>
        <p:nvSpPr>
          <p:cNvPr id="4" name="TextBox 3">
            <a:extLst>
              <a:ext uri="{FF2B5EF4-FFF2-40B4-BE49-F238E27FC236}">
                <a16:creationId xmlns:a16="http://schemas.microsoft.com/office/drawing/2014/main" id="{BD251AF1-463F-525A-8681-625FBB4B9A5F}"/>
              </a:ext>
            </a:extLst>
          </p:cNvPr>
          <p:cNvSpPr txBox="1"/>
          <p:nvPr/>
        </p:nvSpPr>
        <p:spPr>
          <a:xfrm>
            <a:off x="1503886" y="2601964"/>
            <a:ext cx="9154066" cy="769441"/>
          </a:xfrm>
          <a:prstGeom prst="rect">
            <a:avLst/>
          </a:prstGeom>
          <a:noFill/>
        </p:spPr>
        <p:txBody>
          <a:bodyPr wrap="square" rtlCol="0">
            <a:spAutoFit/>
          </a:bodyPr>
          <a:lstStyle/>
          <a:p>
            <a:pPr algn="just">
              <a:spcBef>
                <a:spcPts val="1200"/>
              </a:spcBef>
              <a:spcAft>
                <a:spcPts val="600"/>
              </a:spcAft>
            </a:pPr>
            <a:r>
              <a:rPr lang="en-US" sz="4400"/>
              <a:t>450 : 90 = 45 : 9 = 5</a:t>
            </a:r>
          </a:p>
        </p:txBody>
      </p:sp>
      <p:sp>
        <p:nvSpPr>
          <p:cNvPr id="5" name="TextBox 4">
            <a:extLst>
              <a:ext uri="{FF2B5EF4-FFF2-40B4-BE49-F238E27FC236}">
                <a16:creationId xmlns:a16="http://schemas.microsoft.com/office/drawing/2014/main" id="{170B3656-B412-8022-ED91-0F21C8D7F831}"/>
              </a:ext>
            </a:extLst>
          </p:cNvPr>
          <p:cNvSpPr txBox="1"/>
          <p:nvPr/>
        </p:nvSpPr>
        <p:spPr>
          <a:xfrm>
            <a:off x="1503886" y="3714056"/>
            <a:ext cx="9154066" cy="769441"/>
          </a:xfrm>
          <a:prstGeom prst="rect">
            <a:avLst/>
          </a:prstGeom>
          <a:noFill/>
        </p:spPr>
        <p:txBody>
          <a:bodyPr wrap="square" rtlCol="0">
            <a:spAutoFit/>
          </a:bodyPr>
          <a:lstStyle/>
          <a:p>
            <a:pPr algn="just">
              <a:spcBef>
                <a:spcPts val="1200"/>
              </a:spcBef>
              <a:spcAft>
                <a:spcPts val="600"/>
              </a:spcAft>
            </a:pPr>
            <a:r>
              <a:rPr lang="en-US" sz="4400"/>
              <a:t>560 : 70 = 56 : 7 = 8</a:t>
            </a:r>
          </a:p>
        </p:txBody>
      </p:sp>
      <p:sp>
        <p:nvSpPr>
          <p:cNvPr id="6" name="TextBox 5">
            <a:extLst>
              <a:ext uri="{FF2B5EF4-FFF2-40B4-BE49-F238E27FC236}">
                <a16:creationId xmlns:a16="http://schemas.microsoft.com/office/drawing/2014/main" id="{E3BF72A0-CEC4-9CDC-0638-39A3AEB67DA7}"/>
              </a:ext>
            </a:extLst>
          </p:cNvPr>
          <p:cNvSpPr txBox="1"/>
          <p:nvPr/>
        </p:nvSpPr>
        <p:spPr>
          <a:xfrm>
            <a:off x="1503886" y="4826148"/>
            <a:ext cx="9154066" cy="769441"/>
          </a:xfrm>
          <a:prstGeom prst="rect">
            <a:avLst/>
          </a:prstGeom>
          <a:noFill/>
        </p:spPr>
        <p:txBody>
          <a:bodyPr wrap="square" rtlCol="0">
            <a:spAutoFit/>
          </a:bodyPr>
          <a:lstStyle/>
          <a:p>
            <a:pPr algn="just">
              <a:spcBef>
                <a:spcPts val="1200"/>
              </a:spcBef>
              <a:spcAft>
                <a:spcPts val="600"/>
              </a:spcAft>
            </a:pPr>
            <a:r>
              <a:rPr lang="en-US" sz="4400"/>
              <a:t>320 : 80 = 32 : 8 = 4</a:t>
            </a:r>
          </a:p>
        </p:txBody>
      </p:sp>
    </p:spTree>
    <p:extLst>
      <p:ext uri="{BB962C8B-B14F-4D97-AF65-F5344CB8AC3E}">
        <p14:creationId xmlns:p14="http://schemas.microsoft.com/office/powerpoint/2010/main" val="5435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90600" y="692298"/>
            <a:ext cx="11005027" cy="646331"/>
          </a:xfrm>
          <a:prstGeom prst="rect">
            <a:avLst/>
          </a:prstGeom>
          <a:noFill/>
        </p:spPr>
        <p:txBody>
          <a:bodyPr wrap="square" rtlCol="0">
            <a:spAutoFit/>
          </a:bodyPr>
          <a:lstStyle/>
          <a:p>
            <a:pPr algn="just">
              <a:spcBef>
                <a:spcPts val="1200"/>
              </a:spcBef>
              <a:spcAft>
                <a:spcPts val="600"/>
              </a:spcAft>
            </a:pPr>
            <a:r>
              <a:rPr lang="en-US" sz="3600" b="1"/>
              <a:t>2. Tính.</a:t>
            </a:r>
            <a:endParaRPr lang="en-US" sz="3600"/>
          </a:p>
        </p:txBody>
      </p:sp>
      <p:sp>
        <p:nvSpPr>
          <p:cNvPr id="3" name="TextBox 2">
            <a:extLst>
              <a:ext uri="{FF2B5EF4-FFF2-40B4-BE49-F238E27FC236}">
                <a16:creationId xmlns:a16="http://schemas.microsoft.com/office/drawing/2014/main" id="{275FD8BE-54DD-7A9B-758C-1F9E52F81F97}"/>
              </a:ext>
            </a:extLst>
          </p:cNvPr>
          <p:cNvSpPr txBox="1"/>
          <p:nvPr/>
        </p:nvSpPr>
        <p:spPr>
          <a:xfrm>
            <a:off x="578405" y="1612755"/>
            <a:ext cx="11005027" cy="646331"/>
          </a:xfrm>
          <a:prstGeom prst="rect">
            <a:avLst/>
          </a:prstGeom>
          <a:noFill/>
        </p:spPr>
        <p:txBody>
          <a:bodyPr wrap="square" rtlCol="0">
            <a:spAutoFit/>
          </a:bodyPr>
          <a:lstStyle/>
          <a:p>
            <a:pPr algn="just">
              <a:spcBef>
                <a:spcPts val="1200"/>
              </a:spcBef>
              <a:spcAft>
                <a:spcPts val="600"/>
              </a:spcAft>
            </a:pPr>
            <a:r>
              <a:rPr lang="en-US" sz="3600"/>
              <a:t>b) 45 0000 : 900 		62 700 : 300		6 000 : 500</a:t>
            </a:r>
          </a:p>
        </p:txBody>
      </p:sp>
      <p:sp>
        <p:nvSpPr>
          <p:cNvPr id="4" name="TextBox 3">
            <a:extLst>
              <a:ext uri="{FF2B5EF4-FFF2-40B4-BE49-F238E27FC236}">
                <a16:creationId xmlns:a16="http://schemas.microsoft.com/office/drawing/2014/main" id="{BD251AF1-463F-525A-8681-625FBB4B9A5F}"/>
              </a:ext>
            </a:extLst>
          </p:cNvPr>
          <p:cNvSpPr txBox="1"/>
          <p:nvPr/>
        </p:nvSpPr>
        <p:spPr>
          <a:xfrm>
            <a:off x="777249" y="3179544"/>
            <a:ext cx="11005027" cy="2769989"/>
          </a:xfrm>
          <a:prstGeom prst="rect">
            <a:avLst/>
          </a:prstGeom>
          <a:solidFill>
            <a:schemeClr val="tx2">
              <a:lumMod val="20000"/>
              <a:lumOff val="80000"/>
            </a:schemeClr>
          </a:solidFill>
        </p:spPr>
        <p:txBody>
          <a:bodyPr wrap="square" rtlCol="0">
            <a:spAutoFit/>
          </a:bodyPr>
          <a:lstStyle/>
          <a:p>
            <a:pPr algn="just">
              <a:spcBef>
                <a:spcPts val="1200"/>
              </a:spcBef>
              <a:spcAft>
                <a:spcPts val="600"/>
              </a:spcAft>
            </a:pPr>
            <a:r>
              <a:rPr lang="en-US" sz="3600"/>
              <a:t>Mẫu: 45 000 : 900 = ?</a:t>
            </a:r>
          </a:p>
          <a:p>
            <a:pPr algn="just">
              <a:spcBef>
                <a:spcPts val="1200"/>
              </a:spcBef>
              <a:spcAft>
                <a:spcPts val="600"/>
              </a:spcAft>
            </a:pPr>
            <a:r>
              <a:rPr lang="en-US" sz="3600"/>
              <a:t>Cùng xoá 2 chữ số 0 ở cuối của số chia và số bị chia rồi thực hiện phép chia 450 : 9.</a:t>
            </a:r>
          </a:p>
          <a:p>
            <a:pPr algn="ctr">
              <a:spcBef>
                <a:spcPts val="1200"/>
              </a:spcBef>
              <a:spcAft>
                <a:spcPts val="600"/>
              </a:spcAft>
            </a:pPr>
            <a:r>
              <a:rPr lang="en-US" sz="3600" b="1">
                <a:solidFill>
                  <a:srgbClr val="C00000"/>
                </a:solidFill>
              </a:rPr>
              <a:t>Vậy: 45 000 : 900 = 450 : 9 = 50</a:t>
            </a:r>
          </a:p>
        </p:txBody>
      </p:sp>
    </p:spTree>
    <p:extLst>
      <p:ext uri="{BB962C8B-B14F-4D97-AF65-F5344CB8AC3E}">
        <p14:creationId xmlns:p14="http://schemas.microsoft.com/office/powerpoint/2010/main" val="378046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90600" y="692298"/>
            <a:ext cx="11005027" cy="646331"/>
          </a:xfrm>
          <a:prstGeom prst="rect">
            <a:avLst/>
          </a:prstGeom>
          <a:noFill/>
        </p:spPr>
        <p:txBody>
          <a:bodyPr wrap="square" rtlCol="0">
            <a:spAutoFit/>
          </a:bodyPr>
          <a:lstStyle/>
          <a:p>
            <a:pPr algn="just">
              <a:spcBef>
                <a:spcPts val="1200"/>
              </a:spcBef>
              <a:spcAft>
                <a:spcPts val="600"/>
              </a:spcAft>
            </a:pPr>
            <a:r>
              <a:rPr lang="en-US" sz="3600" b="1"/>
              <a:t>2. Tính.</a:t>
            </a:r>
            <a:endParaRPr lang="en-US" sz="3600"/>
          </a:p>
        </p:txBody>
      </p:sp>
      <p:sp>
        <p:nvSpPr>
          <p:cNvPr id="3" name="TextBox 2">
            <a:extLst>
              <a:ext uri="{FF2B5EF4-FFF2-40B4-BE49-F238E27FC236}">
                <a16:creationId xmlns:a16="http://schemas.microsoft.com/office/drawing/2014/main" id="{275FD8BE-54DD-7A9B-758C-1F9E52F81F97}"/>
              </a:ext>
            </a:extLst>
          </p:cNvPr>
          <p:cNvSpPr txBox="1"/>
          <p:nvPr/>
        </p:nvSpPr>
        <p:spPr>
          <a:xfrm>
            <a:off x="578405" y="1612755"/>
            <a:ext cx="11005027" cy="646331"/>
          </a:xfrm>
          <a:prstGeom prst="rect">
            <a:avLst/>
          </a:prstGeom>
          <a:noFill/>
        </p:spPr>
        <p:txBody>
          <a:bodyPr wrap="square" rtlCol="0">
            <a:spAutoFit/>
          </a:bodyPr>
          <a:lstStyle/>
          <a:p>
            <a:pPr algn="just">
              <a:spcBef>
                <a:spcPts val="1200"/>
              </a:spcBef>
              <a:spcAft>
                <a:spcPts val="600"/>
              </a:spcAft>
            </a:pPr>
            <a:r>
              <a:rPr lang="en-US" sz="3600"/>
              <a:t>b) 45 000 : 900 		62 700 : 300		6 000 : 500</a:t>
            </a:r>
          </a:p>
        </p:txBody>
      </p:sp>
      <p:sp>
        <p:nvSpPr>
          <p:cNvPr id="5" name="TextBox 4">
            <a:extLst>
              <a:ext uri="{FF2B5EF4-FFF2-40B4-BE49-F238E27FC236}">
                <a16:creationId xmlns:a16="http://schemas.microsoft.com/office/drawing/2014/main" id="{D0B668C8-AB48-A37E-F0A8-B032E2FEE381}"/>
              </a:ext>
            </a:extLst>
          </p:cNvPr>
          <p:cNvSpPr txBox="1"/>
          <p:nvPr/>
        </p:nvSpPr>
        <p:spPr>
          <a:xfrm>
            <a:off x="1503886" y="2601964"/>
            <a:ext cx="9154066" cy="769441"/>
          </a:xfrm>
          <a:prstGeom prst="rect">
            <a:avLst/>
          </a:prstGeom>
          <a:noFill/>
        </p:spPr>
        <p:txBody>
          <a:bodyPr wrap="square" rtlCol="0">
            <a:spAutoFit/>
          </a:bodyPr>
          <a:lstStyle/>
          <a:p>
            <a:pPr algn="just">
              <a:spcBef>
                <a:spcPts val="1200"/>
              </a:spcBef>
              <a:spcAft>
                <a:spcPts val="600"/>
              </a:spcAft>
            </a:pPr>
            <a:r>
              <a:rPr lang="en-US" sz="4400"/>
              <a:t>45 000 : 900 = 450 : 9 = 50</a:t>
            </a:r>
          </a:p>
        </p:txBody>
      </p:sp>
      <p:sp>
        <p:nvSpPr>
          <p:cNvPr id="6" name="TextBox 5">
            <a:extLst>
              <a:ext uri="{FF2B5EF4-FFF2-40B4-BE49-F238E27FC236}">
                <a16:creationId xmlns:a16="http://schemas.microsoft.com/office/drawing/2014/main" id="{BFBDD335-A3FA-D0DE-3152-4074F1F5531C}"/>
              </a:ext>
            </a:extLst>
          </p:cNvPr>
          <p:cNvSpPr txBox="1"/>
          <p:nvPr/>
        </p:nvSpPr>
        <p:spPr>
          <a:xfrm>
            <a:off x="1503886" y="3714056"/>
            <a:ext cx="9154066" cy="769441"/>
          </a:xfrm>
          <a:prstGeom prst="rect">
            <a:avLst/>
          </a:prstGeom>
          <a:noFill/>
        </p:spPr>
        <p:txBody>
          <a:bodyPr wrap="square" rtlCol="0">
            <a:spAutoFit/>
          </a:bodyPr>
          <a:lstStyle/>
          <a:p>
            <a:pPr algn="just">
              <a:spcBef>
                <a:spcPts val="1200"/>
              </a:spcBef>
              <a:spcAft>
                <a:spcPts val="600"/>
              </a:spcAft>
            </a:pPr>
            <a:r>
              <a:rPr lang="en-US" sz="4400"/>
              <a:t>62 700 : 300 = 627 : 3 = 209</a:t>
            </a:r>
          </a:p>
        </p:txBody>
      </p:sp>
      <p:sp>
        <p:nvSpPr>
          <p:cNvPr id="7" name="TextBox 6">
            <a:extLst>
              <a:ext uri="{FF2B5EF4-FFF2-40B4-BE49-F238E27FC236}">
                <a16:creationId xmlns:a16="http://schemas.microsoft.com/office/drawing/2014/main" id="{69F12E89-6B05-A4E2-FB4C-603BE788E28D}"/>
              </a:ext>
            </a:extLst>
          </p:cNvPr>
          <p:cNvSpPr txBox="1"/>
          <p:nvPr/>
        </p:nvSpPr>
        <p:spPr>
          <a:xfrm>
            <a:off x="1503886" y="4826148"/>
            <a:ext cx="9154066" cy="769441"/>
          </a:xfrm>
          <a:prstGeom prst="rect">
            <a:avLst/>
          </a:prstGeom>
          <a:noFill/>
        </p:spPr>
        <p:txBody>
          <a:bodyPr wrap="square" rtlCol="0">
            <a:spAutoFit/>
          </a:bodyPr>
          <a:lstStyle/>
          <a:p>
            <a:pPr algn="just">
              <a:spcBef>
                <a:spcPts val="1200"/>
              </a:spcBef>
              <a:spcAft>
                <a:spcPts val="600"/>
              </a:spcAft>
            </a:pPr>
            <a:r>
              <a:rPr lang="en-US" sz="4400"/>
              <a:t>6 000 : 500 = 60 : 5 = 12</a:t>
            </a:r>
          </a:p>
        </p:txBody>
      </p:sp>
    </p:spTree>
    <p:extLst>
      <p:ext uri="{BB962C8B-B14F-4D97-AF65-F5344CB8AC3E}">
        <p14:creationId xmlns:p14="http://schemas.microsoft.com/office/powerpoint/2010/main" val="419656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A1922-6368-F98F-2EAD-5D7810A6E09B}"/>
              </a:ext>
            </a:extLst>
          </p:cNvPr>
          <p:cNvSpPr txBox="1"/>
          <p:nvPr/>
        </p:nvSpPr>
        <p:spPr>
          <a:xfrm>
            <a:off x="895350" y="177947"/>
            <a:ext cx="2076450" cy="769441"/>
          </a:xfrm>
          <a:prstGeom prst="rect">
            <a:avLst/>
          </a:prstGeom>
          <a:noFill/>
        </p:spPr>
        <p:txBody>
          <a:bodyPr wrap="square" rtlCol="0">
            <a:spAutoFit/>
          </a:bodyPr>
          <a:lstStyle/>
          <a:p>
            <a:pPr algn="just">
              <a:spcBef>
                <a:spcPts val="1200"/>
              </a:spcBef>
              <a:spcAft>
                <a:spcPts val="600"/>
              </a:spcAft>
            </a:pPr>
            <a:r>
              <a:rPr lang="en-US" sz="4400" b="1"/>
              <a:t>2. </a:t>
            </a:r>
            <a:endParaRPr lang="en-US" sz="4400" b="1">
              <a:solidFill>
                <a:srgbClr val="7030A0"/>
              </a:solidFill>
            </a:endParaRPr>
          </a:p>
        </p:txBody>
      </p:sp>
      <p:pic>
        <p:nvPicPr>
          <p:cNvPr id="2050" name="Picture 2" descr="Vở 4 Ô Ly Hồng Hà School Bạn Nhỏ No.0509 (48 Trang) | Nhà Sách Tiến Thọ">
            <a:extLst>
              <a:ext uri="{FF2B5EF4-FFF2-40B4-BE49-F238E27FC236}">
                <a16:creationId xmlns:a16="http://schemas.microsoft.com/office/drawing/2014/main" id="{101E8DD5-13D1-B9AC-3661-2D62C1F797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3" t="10000" r="20339" b="11111"/>
          <a:stretch/>
        </p:blipFill>
        <p:spPr bwMode="auto">
          <a:xfrm>
            <a:off x="7037390" y="1037284"/>
            <a:ext cx="3351771" cy="4783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ppy Child PNG Images, Happy Kids, Cartoon, Jumping Kids PNG Transparent  Background - Pngtree | Happy kids, Cartoons png, Cartoon kids">
            <a:extLst>
              <a:ext uri="{FF2B5EF4-FFF2-40B4-BE49-F238E27FC236}">
                <a16:creationId xmlns:a16="http://schemas.microsoft.com/office/drawing/2014/main" id="{DBAC4F73-D1E7-96BA-99F8-EEE0C6B20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2739029"/>
            <a:ext cx="42291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C4622799-4D4D-05F8-6987-BD78A0FCC2E6}"/>
              </a:ext>
            </a:extLst>
          </p:cNvPr>
          <p:cNvSpPr/>
          <p:nvPr/>
        </p:nvSpPr>
        <p:spPr>
          <a:xfrm>
            <a:off x="3219450" y="947388"/>
            <a:ext cx="3181350" cy="2003729"/>
          </a:xfrm>
          <a:prstGeom prst="wedgeRoundRectCallout">
            <a:avLst>
              <a:gd name="adj1" fmla="val -39246"/>
              <a:gd name="adj2" fmla="val 56528"/>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Chúng mình cùng trình bày bài vào vở nào!</a:t>
            </a:r>
          </a:p>
        </p:txBody>
      </p:sp>
    </p:spTree>
    <p:extLst>
      <p:ext uri="{BB962C8B-B14F-4D97-AF65-F5344CB8AC3E}">
        <p14:creationId xmlns:p14="http://schemas.microsoft.com/office/powerpoint/2010/main" val="3385983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1007854" y="1489164"/>
            <a:ext cx="9886950" cy="3046988"/>
          </a:xfrm>
          <a:prstGeom prst="rect">
            <a:avLst/>
          </a:prstGeom>
          <a:noFill/>
        </p:spPr>
        <p:txBody>
          <a:bodyPr wrap="square" rtlCol="0">
            <a:spAutoFit/>
          </a:bodyPr>
          <a:lstStyle/>
          <a:p>
            <a:pPr algn="just">
              <a:spcBef>
                <a:spcPts val="1200"/>
              </a:spcBef>
              <a:spcAft>
                <a:spcPts val="600"/>
              </a:spcAft>
            </a:pPr>
            <a:r>
              <a:rPr lang="en-US" sz="4800" b="1"/>
              <a:t>3. </a:t>
            </a:r>
            <a:r>
              <a:rPr lang="vi-VN" sz="4800" b="1"/>
              <a:t>Trong một hội trường, người ta xếp 384 cái ghế vào các dãy, mỗi dãy 24 ghế. Hỏi xếp được bao nhiêu dãy ghế như vậy?</a:t>
            </a:r>
            <a:endParaRPr lang="en-US" sz="4800" b="1"/>
          </a:p>
        </p:txBody>
      </p:sp>
      <p:sp>
        <p:nvSpPr>
          <p:cNvPr id="4" name="Rectangle 3">
            <a:extLst>
              <a:ext uri="{FF2B5EF4-FFF2-40B4-BE49-F238E27FC236}">
                <a16:creationId xmlns:a16="http://schemas.microsoft.com/office/drawing/2014/main" id="{14B96758-FA92-4BF5-E2D4-38145F0F1068}"/>
              </a:ext>
            </a:extLst>
          </p:cNvPr>
          <p:cNvSpPr/>
          <p:nvPr/>
        </p:nvSpPr>
        <p:spPr>
          <a:xfrm>
            <a:off x="1879516" y="2273912"/>
            <a:ext cx="4849088" cy="6935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BCC4E7-9E48-E5BC-9BC5-B3E8E056B20A}"/>
              </a:ext>
            </a:extLst>
          </p:cNvPr>
          <p:cNvSpPr/>
          <p:nvPr/>
        </p:nvSpPr>
        <p:spPr>
          <a:xfrm>
            <a:off x="965904" y="3012658"/>
            <a:ext cx="5314125" cy="6935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C0A734-834B-904D-9951-833458E41146}"/>
              </a:ext>
            </a:extLst>
          </p:cNvPr>
          <p:cNvSpPr txBox="1"/>
          <p:nvPr/>
        </p:nvSpPr>
        <p:spPr>
          <a:xfrm>
            <a:off x="1007854" y="1489164"/>
            <a:ext cx="9886950" cy="3046988"/>
          </a:xfrm>
          <a:prstGeom prst="rect">
            <a:avLst/>
          </a:prstGeom>
          <a:noFill/>
        </p:spPr>
        <p:txBody>
          <a:bodyPr wrap="square" rtlCol="0">
            <a:spAutoFit/>
          </a:bodyPr>
          <a:lstStyle/>
          <a:p>
            <a:pPr algn="just">
              <a:spcBef>
                <a:spcPts val="1200"/>
              </a:spcBef>
              <a:spcAft>
                <a:spcPts val="600"/>
              </a:spcAft>
            </a:pPr>
            <a:r>
              <a:rPr lang="en-US" sz="4800" b="1"/>
              <a:t>3. </a:t>
            </a:r>
            <a:r>
              <a:rPr lang="vi-VN" sz="4800" b="1"/>
              <a:t>Trong một hội trường, người ta xếp 384 cái ghế vào các dãy, mỗi dãy 24 ghế. </a:t>
            </a:r>
            <a:r>
              <a:rPr lang="vi-VN" sz="4800" b="1">
                <a:solidFill>
                  <a:srgbClr val="C00000"/>
                </a:solidFill>
              </a:rPr>
              <a:t>Hỏi xếp được bao nhiêu dãy ghế như vậy?</a:t>
            </a:r>
            <a:endParaRPr lang="en-US" sz="4800" b="1">
              <a:solidFill>
                <a:srgbClr val="C00000"/>
              </a:solidFill>
            </a:endParaRPr>
          </a:p>
        </p:txBody>
      </p:sp>
    </p:spTree>
    <p:extLst>
      <p:ext uri="{BB962C8B-B14F-4D97-AF65-F5344CB8AC3E}">
        <p14:creationId xmlns:p14="http://schemas.microsoft.com/office/powerpoint/2010/main" val="245093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A1922-6368-F98F-2EAD-5D7810A6E09B}"/>
              </a:ext>
            </a:extLst>
          </p:cNvPr>
          <p:cNvSpPr txBox="1"/>
          <p:nvPr/>
        </p:nvSpPr>
        <p:spPr>
          <a:xfrm>
            <a:off x="895350" y="177947"/>
            <a:ext cx="2076450" cy="769441"/>
          </a:xfrm>
          <a:prstGeom prst="rect">
            <a:avLst/>
          </a:prstGeom>
          <a:noFill/>
        </p:spPr>
        <p:txBody>
          <a:bodyPr wrap="square" rtlCol="0">
            <a:spAutoFit/>
          </a:bodyPr>
          <a:lstStyle/>
          <a:p>
            <a:pPr algn="just">
              <a:spcBef>
                <a:spcPts val="1200"/>
              </a:spcBef>
              <a:spcAft>
                <a:spcPts val="600"/>
              </a:spcAft>
            </a:pPr>
            <a:r>
              <a:rPr lang="en-US" sz="4400" b="1"/>
              <a:t>3. </a:t>
            </a:r>
            <a:endParaRPr lang="en-US" sz="4400" b="1">
              <a:solidFill>
                <a:srgbClr val="7030A0"/>
              </a:solidFill>
            </a:endParaRPr>
          </a:p>
        </p:txBody>
      </p:sp>
      <p:sp>
        <p:nvSpPr>
          <p:cNvPr id="4" name="TextBox 3">
            <a:extLst>
              <a:ext uri="{FF2B5EF4-FFF2-40B4-BE49-F238E27FC236}">
                <a16:creationId xmlns:a16="http://schemas.microsoft.com/office/drawing/2014/main" id="{5DA7912B-0EE6-5DD3-500E-7ACCDF7E7770}"/>
              </a:ext>
            </a:extLst>
          </p:cNvPr>
          <p:cNvSpPr txBox="1"/>
          <p:nvPr/>
        </p:nvSpPr>
        <p:spPr>
          <a:xfrm>
            <a:off x="1228010" y="2213282"/>
            <a:ext cx="10074116" cy="2616101"/>
          </a:xfrm>
          <a:prstGeom prst="rect">
            <a:avLst/>
          </a:prstGeom>
          <a:noFill/>
        </p:spPr>
        <p:txBody>
          <a:bodyPr wrap="square">
            <a:spAutoFit/>
          </a:bodyPr>
          <a:lstStyle/>
          <a:p>
            <a:pPr algn="just">
              <a:spcBef>
                <a:spcPts val="600"/>
              </a:spcBef>
              <a:spcAft>
                <a:spcPts val="600"/>
              </a:spcAft>
            </a:pPr>
            <a:r>
              <a:rPr lang="vi-VN" sz="4800"/>
              <a:t>Xếp được số dãy ghế như thế là:</a:t>
            </a:r>
          </a:p>
          <a:p>
            <a:pPr algn="just">
              <a:spcBef>
                <a:spcPts val="600"/>
              </a:spcBef>
              <a:spcAft>
                <a:spcPts val="600"/>
              </a:spcAft>
            </a:pPr>
            <a:r>
              <a:rPr lang="en-US" sz="4800"/>
              <a:t>	     384 : 24 = 16 (dãy)</a:t>
            </a:r>
          </a:p>
          <a:p>
            <a:pPr algn="just">
              <a:spcBef>
                <a:spcPts val="600"/>
              </a:spcBef>
              <a:spcAft>
                <a:spcPts val="600"/>
              </a:spcAft>
            </a:pPr>
            <a:r>
              <a:rPr lang="en-US" sz="4800"/>
              <a:t>			   </a:t>
            </a:r>
            <a:r>
              <a:rPr lang="vi-VN" sz="4800"/>
              <a:t>Đáp số: </a:t>
            </a:r>
            <a:r>
              <a:rPr lang="en-US" sz="4800"/>
              <a:t>16 dãy ghế.</a:t>
            </a:r>
            <a:endParaRPr lang="vi-VN" sz="4800"/>
          </a:p>
        </p:txBody>
      </p:sp>
      <p:sp>
        <p:nvSpPr>
          <p:cNvPr id="5" name="TextBox 4">
            <a:extLst>
              <a:ext uri="{FF2B5EF4-FFF2-40B4-BE49-F238E27FC236}">
                <a16:creationId xmlns:a16="http://schemas.microsoft.com/office/drawing/2014/main" id="{7403F618-53A0-B766-E87B-2590E487ACCD}"/>
              </a:ext>
            </a:extLst>
          </p:cNvPr>
          <p:cNvSpPr txBox="1"/>
          <p:nvPr/>
        </p:nvSpPr>
        <p:spPr>
          <a:xfrm>
            <a:off x="4279503" y="1019053"/>
            <a:ext cx="3602832" cy="830997"/>
          </a:xfrm>
          <a:prstGeom prst="rect">
            <a:avLst/>
          </a:prstGeom>
          <a:noFill/>
        </p:spPr>
        <p:txBody>
          <a:bodyPr wrap="square" rtlCol="0">
            <a:spAutoFit/>
          </a:bodyPr>
          <a:lstStyle/>
          <a:p>
            <a:pPr algn="just">
              <a:spcBef>
                <a:spcPts val="1200"/>
              </a:spcBef>
              <a:spcAft>
                <a:spcPts val="600"/>
              </a:spcAft>
            </a:pPr>
            <a:r>
              <a:rPr lang="en-US" sz="4800" b="1"/>
              <a:t>Bài giải</a:t>
            </a:r>
            <a:endParaRPr lang="en-US" sz="4800" b="1">
              <a:solidFill>
                <a:srgbClr val="7030A0"/>
              </a:solidFill>
            </a:endParaRPr>
          </a:p>
        </p:txBody>
      </p:sp>
    </p:spTree>
    <p:extLst>
      <p:ext uri="{BB962C8B-B14F-4D97-AF65-F5344CB8AC3E}">
        <p14:creationId xmlns:p14="http://schemas.microsoft.com/office/powerpoint/2010/main" val="292246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C4A685-5D85-7295-D9EB-C02958E7971F}"/>
              </a:ext>
            </a:extLst>
          </p:cNvPr>
          <p:cNvSpPr txBox="1"/>
          <p:nvPr/>
        </p:nvSpPr>
        <p:spPr>
          <a:xfrm>
            <a:off x="0" y="6858000"/>
            <a:ext cx="12005187" cy="1862048"/>
          </a:xfrm>
          <a:prstGeom prst="rect">
            <a:avLst/>
          </a:prstGeom>
          <a:noFill/>
        </p:spPr>
        <p:txBody>
          <a:bodyPr wrap="square" rtlCol="0">
            <a:spAutoFit/>
          </a:bodyPr>
          <a:lstStyle/>
          <a:p>
            <a:pPr algn="ctr"/>
            <a:r>
              <a:rPr lang="en-US" sz="11500">
                <a:ln w="101600">
                  <a:solidFill>
                    <a:srgbClr val="00B050"/>
                  </a:solidFill>
                </a:ln>
                <a:solidFill>
                  <a:srgbClr val="FFFFFF"/>
                </a:solidFill>
                <a:effectLst>
                  <a:glow rad="101600">
                    <a:srgbClr val="7030A0">
                      <a:alpha val="60000"/>
                    </a:srgbClr>
                  </a:glow>
                </a:effectLst>
                <a:latin typeface="SVN-Billo" panose="00000400000000000000" pitchFamily="2" charset="0"/>
              </a:rPr>
              <a:t>Khám phá</a:t>
            </a:r>
          </a:p>
        </p:txBody>
      </p:sp>
      <p:pic>
        <p:nvPicPr>
          <p:cNvPr id="2" name="Picture 1">
            <a:extLst>
              <a:ext uri="{FF2B5EF4-FFF2-40B4-BE49-F238E27FC236}">
                <a16:creationId xmlns:a16="http://schemas.microsoft.com/office/drawing/2014/main" id="{ACAB5F84-3824-612F-92AC-0ED0A8D5F5DE}"/>
              </a:ext>
            </a:extLst>
          </p:cNvPr>
          <p:cNvPicPr>
            <a:picLocks noChangeAspect="1"/>
          </p:cNvPicPr>
          <p:nvPr/>
        </p:nvPicPr>
        <p:blipFill>
          <a:blip r:embed="rId2"/>
          <a:stretch>
            <a:fillRect/>
          </a:stretch>
        </p:blipFill>
        <p:spPr>
          <a:xfrm>
            <a:off x="-1572127" y="2499279"/>
            <a:ext cx="12004064" cy="1859441"/>
          </a:xfrm>
          <a:prstGeom prst="rect">
            <a:avLst/>
          </a:prstGeom>
        </p:spPr>
      </p:pic>
    </p:spTree>
    <p:extLst>
      <p:ext uri="{BB962C8B-B14F-4D97-AF65-F5344CB8AC3E}">
        <p14:creationId xmlns:p14="http://schemas.microsoft.com/office/powerpoint/2010/main" val="392672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64ED49F-933B-04E8-4F5D-F87AA94E4594}"/>
              </a:ext>
            </a:extLst>
          </p:cNvPr>
          <p:cNvSpPr/>
          <p:nvPr/>
        </p:nvSpPr>
        <p:spPr>
          <a:xfrm>
            <a:off x="3438602" y="5695028"/>
            <a:ext cx="5284633" cy="87923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216 : 12 = ?</a:t>
            </a:r>
          </a:p>
        </p:txBody>
      </p:sp>
      <p:pic>
        <p:nvPicPr>
          <p:cNvPr id="3" name="Picture 2">
            <a:extLst>
              <a:ext uri="{FF2B5EF4-FFF2-40B4-BE49-F238E27FC236}">
                <a16:creationId xmlns:a16="http://schemas.microsoft.com/office/drawing/2014/main" id="{C7F05CE8-F416-CB01-AF94-6C5A5ECF255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287253" y="1735569"/>
            <a:ext cx="7587328" cy="3767591"/>
          </a:xfrm>
          <a:prstGeom prst="rect">
            <a:avLst/>
          </a:prstGeom>
        </p:spPr>
      </p:pic>
      <p:sp>
        <p:nvSpPr>
          <p:cNvPr id="9" name="Rectangle: Rounded Corners 8">
            <a:extLst>
              <a:ext uri="{FF2B5EF4-FFF2-40B4-BE49-F238E27FC236}">
                <a16:creationId xmlns:a16="http://schemas.microsoft.com/office/drawing/2014/main" id="{BECA13B8-7EA3-B6B6-72B6-91ADDE131F2F}"/>
              </a:ext>
            </a:extLst>
          </p:cNvPr>
          <p:cNvSpPr/>
          <p:nvPr/>
        </p:nvSpPr>
        <p:spPr>
          <a:xfrm>
            <a:off x="416876" y="92466"/>
            <a:ext cx="11328082" cy="145649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a. Xếp đều 216 khách du lịch lên 12 thuyền. Hỏi mỗi thuyền có bao nhiêu khách du lịch</a:t>
            </a:r>
          </a:p>
        </p:txBody>
      </p:sp>
    </p:spTree>
    <p:extLst>
      <p:ext uri="{BB962C8B-B14F-4D97-AF65-F5344CB8AC3E}">
        <p14:creationId xmlns:p14="http://schemas.microsoft.com/office/powerpoint/2010/main" val="38597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30F411B-3A9F-5F2D-6D2A-67A5712D7A00}"/>
              </a:ext>
            </a:extLst>
          </p:cNvPr>
          <p:cNvSpPr/>
          <p:nvPr/>
        </p:nvSpPr>
        <p:spPr>
          <a:xfrm>
            <a:off x="3438602" y="115323"/>
            <a:ext cx="5284633" cy="87923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216 : 12 = ?</a:t>
            </a:r>
          </a:p>
        </p:txBody>
      </p:sp>
      <p:sp>
        <p:nvSpPr>
          <p:cNvPr id="3" name="Rectangle: Rounded Corners 2">
            <a:extLst>
              <a:ext uri="{FF2B5EF4-FFF2-40B4-BE49-F238E27FC236}">
                <a16:creationId xmlns:a16="http://schemas.microsoft.com/office/drawing/2014/main" id="{F51661D4-5777-CFAA-BC96-5AAF68F351F0}"/>
              </a:ext>
            </a:extLst>
          </p:cNvPr>
          <p:cNvSpPr/>
          <p:nvPr/>
        </p:nvSpPr>
        <p:spPr>
          <a:xfrm>
            <a:off x="4148175" y="2007155"/>
            <a:ext cx="2516800"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216</a:t>
            </a:r>
          </a:p>
        </p:txBody>
      </p:sp>
      <p:sp>
        <p:nvSpPr>
          <p:cNvPr id="33" name="Rectangle: Rounded Corners 32">
            <a:extLst>
              <a:ext uri="{FF2B5EF4-FFF2-40B4-BE49-F238E27FC236}">
                <a16:creationId xmlns:a16="http://schemas.microsoft.com/office/drawing/2014/main" id="{370AE1EE-E700-D901-42FD-BD0634801BD6}"/>
              </a:ext>
            </a:extLst>
          </p:cNvPr>
          <p:cNvSpPr/>
          <p:nvPr/>
        </p:nvSpPr>
        <p:spPr>
          <a:xfrm>
            <a:off x="2515007" y="5682218"/>
            <a:ext cx="7033847"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216 : 12 = 18</a:t>
            </a:r>
          </a:p>
        </p:txBody>
      </p:sp>
      <p:cxnSp>
        <p:nvCxnSpPr>
          <p:cNvPr id="15" name="Straight Connector 14">
            <a:extLst>
              <a:ext uri="{FF2B5EF4-FFF2-40B4-BE49-F238E27FC236}">
                <a16:creationId xmlns:a16="http://schemas.microsoft.com/office/drawing/2014/main" id="{53484BA3-820D-8378-D6F3-C52CEB681A8A}"/>
              </a:ext>
            </a:extLst>
          </p:cNvPr>
          <p:cNvCxnSpPr>
            <a:cxnSpLocks/>
          </p:cNvCxnSpPr>
          <p:nvPr/>
        </p:nvCxnSpPr>
        <p:spPr>
          <a:xfrm>
            <a:off x="6080918" y="1861878"/>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B6F2DE-0146-8EEC-48F9-FDDE16C281F7}"/>
              </a:ext>
            </a:extLst>
          </p:cNvPr>
          <p:cNvCxnSpPr>
            <a:cxnSpLocks/>
          </p:cNvCxnSpPr>
          <p:nvPr/>
        </p:nvCxnSpPr>
        <p:spPr>
          <a:xfrm flipH="1">
            <a:off x="6080918" y="2770472"/>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52B2686D-6EA1-68DA-0AB6-308EC0EEC049}"/>
              </a:ext>
            </a:extLst>
          </p:cNvPr>
          <p:cNvSpPr/>
          <p:nvPr/>
        </p:nvSpPr>
        <p:spPr>
          <a:xfrm>
            <a:off x="6080918" y="2007155"/>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12</a:t>
            </a:r>
          </a:p>
        </p:txBody>
      </p:sp>
      <p:sp>
        <p:nvSpPr>
          <p:cNvPr id="25" name="Rectangle: Rounded Corners 24">
            <a:extLst>
              <a:ext uri="{FF2B5EF4-FFF2-40B4-BE49-F238E27FC236}">
                <a16:creationId xmlns:a16="http://schemas.microsoft.com/office/drawing/2014/main" id="{4AFA55B3-5051-18FC-9787-33FB3CDAC3DE}"/>
              </a:ext>
            </a:extLst>
          </p:cNvPr>
          <p:cNvSpPr/>
          <p:nvPr/>
        </p:nvSpPr>
        <p:spPr>
          <a:xfrm>
            <a:off x="6158548" y="2681112"/>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26" name="Rectangle: Rounded Corners 25">
            <a:extLst>
              <a:ext uri="{FF2B5EF4-FFF2-40B4-BE49-F238E27FC236}">
                <a16:creationId xmlns:a16="http://schemas.microsoft.com/office/drawing/2014/main" id="{F5E39662-4D55-427B-5CF3-91EC7A3BDB41}"/>
              </a:ext>
            </a:extLst>
          </p:cNvPr>
          <p:cNvSpPr/>
          <p:nvPr/>
        </p:nvSpPr>
        <p:spPr>
          <a:xfrm>
            <a:off x="4618918" y="2700669"/>
            <a:ext cx="1228999"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12</a:t>
            </a:r>
          </a:p>
        </p:txBody>
      </p:sp>
      <p:cxnSp>
        <p:nvCxnSpPr>
          <p:cNvPr id="28" name="Straight Connector 27">
            <a:extLst>
              <a:ext uri="{FF2B5EF4-FFF2-40B4-BE49-F238E27FC236}">
                <a16:creationId xmlns:a16="http://schemas.microsoft.com/office/drawing/2014/main" id="{BC14B3F6-1731-6F11-F8F0-DEA66F72343D}"/>
              </a:ext>
            </a:extLst>
          </p:cNvPr>
          <p:cNvCxnSpPr>
            <a:cxnSpLocks/>
          </p:cNvCxnSpPr>
          <p:nvPr/>
        </p:nvCxnSpPr>
        <p:spPr>
          <a:xfrm flipH="1">
            <a:off x="4830997" y="3542578"/>
            <a:ext cx="84216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3FC7ED15-8ACF-862A-4FBC-98B79DD66786}"/>
              </a:ext>
            </a:extLst>
          </p:cNvPr>
          <p:cNvSpPr/>
          <p:nvPr/>
        </p:nvSpPr>
        <p:spPr>
          <a:xfrm>
            <a:off x="5148611" y="3467934"/>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9</a:t>
            </a:r>
          </a:p>
        </p:txBody>
      </p:sp>
      <p:sp>
        <p:nvSpPr>
          <p:cNvPr id="30" name="Rectangle: Rounded Corners 29">
            <a:extLst>
              <a:ext uri="{FF2B5EF4-FFF2-40B4-BE49-F238E27FC236}">
                <a16:creationId xmlns:a16="http://schemas.microsoft.com/office/drawing/2014/main" id="{4AAC238D-4EE3-883B-6A22-D8B29A43883E}"/>
              </a:ext>
            </a:extLst>
          </p:cNvPr>
          <p:cNvSpPr/>
          <p:nvPr/>
        </p:nvSpPr>
        <p:spPr>
          <a:xfrm>
            <a:off x="5498253" y="3467934"/>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6</a:t>
            </a:r>
          </a:p>
        </p:txBody>
      </p:sp>
      <p:sp>
        <p:nvSpPr>
          <p:cNvPr id="31" name="Rectangle: Rounded Corners 30">
            <a:extLst>
              <a:ext uri="{FF2B5EF4-FFF2-40B4-BE49-F238E27FC236}">
                <a16:creationId xmlns:a16="http://schemas.microsoft.com/office/drawing/2014/main" id="{63ABAF11-354A-7D90-8724-909663B8659A}"/>
              </a:ext>
            </a:extLst>
          </p:cNvPr>
          <p:cNvSpPr/>
          <p:nvPr/>
        </p:nvSpPr>
        <p:spPr>
          <a:xfrm>
            <a:off x="6514485" y="2681112"/>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8</a:t>
            </a:r>
          </a:p>
        </p:txBody>
      </p:sp>
      <p:sp>
        <p:nvSpPr>
          <p:cNvPr id="32" name="Rectangle: Rounded Corners 31">
            <a:extLst>
              <a:ext uri="{FF2B5EF4-FFF2-40B4-BE49-F238E27FC236}">
                <a16:creationId xmlns:a16="http://schemas.microsoft.com/office/drawing/2014/main" id="{94FDA991-91D8-5ABD-86FE-23161D310037}"/>
              </a:ext>
            </a:extLst>
          </p:cNvPr>
          <p:cNvSpPr/>
          <p:nvPr/>
        </p:nvSpPr>
        <p:spPr>
          <a:xfrm>
            <a:off x="5482362" y="4049204"/>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6</a:t>
            </a:r>
          </a:p>
        </p:txBody>
      </p:sp>
      <p:sp>
        <p:nvSpPr>
          <p:cNvPr id="34" name="Rectangle: Rounded Corners 33">
            <a:extLst>
              <a:ext uri="{FF2B5EF4-FFF2-40B4-BE49-F238E27FC236}">
                <a16:creationId xmlns:a16="http://schemas.microsoft.com/office/drawing/2014/main" id="{6594E7E3-F905-6AE8-92F0-DD30C1F7755D}"/>
              </a:ext>
            </a:extLst>
          </p:cNvPr>
          <p:cNvSpPr/>
          <p:nvPr/>
        </p:nvSpPr>
        <p:spPr>
          <a:xfrm>
            <a:off x="5156557" y="405536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9</a:t>
            </a:r>
          </a:p>
        </p:txBody>
      </p:sp>
      <p:cxnSp>
        <p:nvCxnSpPr>
          <p:cNvPr id="35" name="Straight Connector 34">
            <a:extLst>
              <a:ext uri="{FF2B5EF4-FFF2-40B4-BE49-F238E27FC236}">
                <a16:creationId xmlns:a16="http://schemas.microsoft.com/office/drawing/2014/main" id="{88B6A260-D17E-A333-A7E2-5DEC93F33ABB}"/>
              </a:ext>
            </a:extLst>
          </p:cNvPr>
          <p:cNvCxnSpPr>
            <a:cxnSpLocks/>
          </p:cNvCxnSpPr>
          <p:nvPr/>
        </p:nvCxnSpPr>
        <p:spPr>
          <a:xfrm flipH="1">
            <a:off x="5106503" y="4891171"/>
            <a:ext cx="92637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F8279A3-94E7-AACE-3785-7817DF7E9E75}"/>
              </a:ext>
            </a:extLst>
          </p:cNvPr>
          <p:cNvSpPr/>
          <p:nvPr/>
        </p:nvSpPr>
        <p:spPr>
          <a:xfrm>
            <a:off x="5498253" y="4851591"/>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37" name="TextBox 36">
            <a:extLst>
              <a:ext uri="{FF2B5EF4-FFF2-40B4-BE49-F238E27FC236}">
                <a16:creationId xmlns:a16="http://schemas.microsoft.com/office/drawing/2014/main" id="{5D8F458A-E544-58AB-1544-CCBD7A89582B}"/>
              </a:ext>
            </a:extLst>
          </p:cNvPr>
          <p:cNvSpPr txBox="1"/>
          <p:nvPr/>
        </p:nvSpPr>
        <p:spPr>
          <a:xfrm>
            <a:off x="1240090" y="1083736"/>
            <a:ext cx="11005027" cy="584775"/>
          </a:xfrm>
          <a:prstGeom prst="rect">
            <a:avLst/>
          </a:prstGeom>
          <a:noFill/>
        </p:spPr>
        <p:txBody>
          <a:bodyPr wrap="square" rtlCol="0">
            <a:spAutoFit/>
          </a:bodyPr>
          <a:lstStyle/>
          <a:p>
            <a:pPr algn="just">
              <a:spcBef>
                <a:spcPts val="1200"/>
              </a:spcBef>
              <a:spcAft>
                <a:spcPts val="600"/>
              </a:spcAft>
            </a:pPr>
            <a:r>
              <a:rPr lang="en-US" sz="3200"/>
              <a:t>Ta có thể đặt tính rồi tính như sau:</a:t>
            </a:r>
          </a:p>
        </p:txBody>
      </p:sp>
    </p:spTree>
    <p:extLst>
      <p:ext uri="{BB962C8B-B14F-4D97-AF65-F5344CB8AC3E}">
        <p14:creationId xmlns:p14="http://schemas.microsoft.com/office/powerpoint/2010/main" val="7876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3" grpId="0" animBg="1"/>
      <p:bldP spid="23" grpId="0"/>
      <p:bldP spid="25" grpId="0"/>
      <p:bldP spid="26" grpId="0"/>
      <p:bldP spid="29" grpId="0"/>
      <p:bldP spid="30" grpId="0"/>
      <p:bldP spid="31" grpId="0"/>
      <p:bldP spid="32" grpId="0"/>
      <p:bldP spid="34"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CCB870B-8F60-77DA-D0F2-CE9AB4C2EA1B}"/>
              </a:ext>
            </a:extLst>
          </p:cNvPr>
          <p:cNvSpPr/>
          <p:nvPr/>
        </p:nvSpPr>
        <p:spPr>
          <a:xfrm>
            <a:off x="416878" y="447029"/>
            <a:ext cx="11328082" cy="224018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a:solidFill>
                  <a:srgbClr val="000000"/>
                </a:solidFill>
              </a:rPr>
              <a:t>b. Xếp 218 áo phao lên các thuyền, mỗi thuyền 18 áo phao. Hỏi xếp được nhiều nhất bao nhiêu thuyền và con thừa mấy áo phao?</a:t>
            </a:r>
          </a:p>
        </p:txBody>
      </p:sp>
      <p:sp>
        <p:nvSpPr>
          <p:cNvPr id="3" name="Rectangle: Rounded Corners 2">
            <a:extLst>
              <a:ext uri="{FF2B5EF4-FFF2-40B4-BE49-F238E27FC236}">
                <a16:creationId xmlns:a16="http://schemas.microsoft.com/office/drawing/2014/main" id="{12573B12-ABA9-CE82-5807-BA7E65CB7666}"/>
              </a:ext>
            </a:extLst>
          </p:cNvPr>
          <p:cNvSpPr/>
          <p:nvPr/>
        </p:nvSpPr>
        <p:spPr>
          <a:xfrm>
            <a:off x="3174370" y="3731169"/>
            <a:ext cx="5813096" cy="87923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rgbClr val="000000"/>
                </a:solidFill>
              </a:rPr>
              <a:t>218 : 18 = ?</a:t>
            </a:r>
          </a:p>
        </p:txBody>
      </p:sp>
    </p:spTree>
    <p:extLst>
      <p:ext uri="{BB962C8B-B14F-4D97-AF65-F5344CB8AC3E}">
        <p14:creationId xmlns:p14="http://schemas.microsoft.com/office/powerpoint/2010/main" val="265974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30F411B-3A9F-5F2D-6D2A-67A5712D7A00}"/>
              </a:ext>
            </a:extLst>
          </p:cNvPr>
          <p:cNvSpPr/>
          <p:nvPr/>
        </p:nvSpPr>
        <p:spPr>
          <a:xfrm>
            <a:off x="3438602" y="115323"/>
            <a:ext cx="5284633" cy="87923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rPr>
              <a:t>218 : 18 = ?</a:t>
            </a:r>
          </a:p>
        </p:txBody>
      </p:sp>
      <p:sp>
        <p:nvSpPr>
          <p:cNvPr id="3" name="Rectangle: Rounded Corners 2">
            <a:extLst>
              <a:ext uri="{FF2B5EF4-FFF2-40B4-BE49-F238E27FC236}">
                <a16:creationId xmlns:a16="http://schemas.microsoft.com/office/drawing/2014/main" id="{F51661D4-5777-CFAA-BC96-5AAF68F351F0}"/>
              </a:ext>
            </a:extLst>
          </p:cNvPr>
          <p:cNvSpPr/>
          <p:nvPr/>
        </p:nvSpPr>
        <p:spPr>
          <a:xfrm>
            <a:off x="4148175" y="2007155"/>
            <a:ext cx="2516800"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218</a:t>
            </a:r>
          </a:p>
        </p:txBody>
      </p:sp>
      <p:sp>
        <p:nvSpPr>
          <p:cNvPr id="33" name="Rectangle: Rounded Corners 32">
            <a:extLst>
              <a:ext uri="{FF2B5EF4-FFF2-40B4-BE49-F238E27FC236}">
                <a16:creationId xmlns:a16="http://schemas.microsoft.com/office/drawing/2014/main" id="{370AE1EE-E700-D901-42FD-BD0634801BD6}"/>
              </a:ext>
            </a:extLst>
          </p:cNvPr>
          <p:cNvSpPr/>
          <p:nvPr/>
        </p:nvSpPr>
        <p:spPr>
          <a:xfrm>
            <a:off x="2515007" y="5682218"/>
            <a:ext cx="7033847"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218 : 18 = 12 (dư 2)</a:t>
            </a:r>
          </a:p>
        </p:txBody>
      </p:sp>
      <p:cxnSp>
        <p:nvCxnSpPr>
          <p:cNvPr id="15" name="Straight Connector 14">
            <a:extLst>
              <a:ext uri="{FF2B5EF4-FFF2-40B4-BE49-F238E27FC236}">
                <a16:creationId xmlns:a16="http://schemas.microsoft.com/office/drawing/2014/main" id="{53484BA3-820D-8378-D6F3-C52CEB681A8A}"/>
              </a:ext>
            </a:extLst>
          </p:cNvPr>
          <p:cNvCxnSpPr>
            <a:cxnSpLocks/>
          </p:cNvCxnSpPr>
          <p:nvPr/>
        </p:nvCxnSpPr>
        <p:spPr>
          <a:xfrm>
            <a:off x="6080918" y="1861878"/>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B6F2DE-0146-8EEC-48F9-FDDE16C281F7}"/>
              </a:ext>
            </a:extLst>
          </p:cNvPr>
          <p:cNvCxnSpPr>
            <a:cxnSpLocks/>
          </p:cNvCxnSpPr>
          <p:nvPr/>
        </p:nvCxnSpPr>
        <p:spPr>
          <a:xfrm flipH="1">
            <a:off x="6080918" y="2770472"/>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52B2686D-6EA1-68DA-0AB6-308EC0EEC049}"/>
              </a:ext>
            </a:extLst>
          </p:cNvPr>
          <p:cNvSpPr/>
          <p:nvPr/>
        </p:nvSpPr>
        <p:spPr>
          <a:xfrm>
            <a:off x="6080918" y="2007155"/>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18</a:t>
            </a:r>
          </a:p>
        </p:txBody>
      </p:sp>
      <p:sp>
        <p:nvSpPr>
          <p:cNvPr id="25" name="Rectangle: Rounded Corners 24">
            <a:extLst>
              <a:ext uri="{FF2B5EF4-FFF2-40B4-BE49-F238E27FC236}">
                <a16:creationId xmlns:a16="http://schemas.microsoft.com/office/drawing/2014/main" id="{4AFA55B3-5051-18FC-9787-33FB3CDAC3DE}"/>
              </a:ext>
            </a:extLst>
          </p:cNvPr>
          <p:cNvSpPr/>
          <p:nvPr/>
        </p:nvSpPr>
        <p:spPr>
          <a:xfrm>
            <a:off x="6158548" y="2681112"/>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26" name="Rectangle: Rounded Corners 25">
            <a:extLst>
              <a:ext uri="{FF2B5EF4-FFF2-40B4-BE49-F238E27FC236}">
                <a16:creationId xmlns:a16="http://schemas.microsoft.com/office/drawing/2014/main" id="{F5E39662-4D55-427B-5CF3-91EC7A3BDB41}"/>
              </a:ext>
            </a:extLst>
          </p:cNvPr>
          <p:cNvSpPr/>
          <p:nvPr/>
        </p:nvSpPr>
        <p:spPr>
          <a:xfrm>
            <a:off x="4656240" y="2700669"/>
            <a:ext cx="1228999"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18</a:t>
            </a:r>
          </a:p>
        </p:txBody>
      </p:sp>
      <p:cxnSp>
        <p:nvCxnSpPr>
          <p:cNvPr id="28" name="Straight Connector 27">
            <a:extLst>
              <a:ext uri="{FF2B5EF4-FFF2-40B4-BE49-F238E27FC236}">
                <a16:creationId xmlns:a16="http://schemas.microsoft.com/office/drawing/2014/main" id="{BC14B3F6-1731-6F11-F8F0-DEA66F72343D}"/>
              </a:ext>
            </a:extLst>
          </p:cNvPr>
          <p:cNvCxnSpPr>
            <a:cxnSpLocks/>
          </p:cNvCxnSpPr>
          <p:nvPr/>
        </p:nvCxnSpPr>
        <p:spPr>
          <a:xfrm flipH="1">
            <a:off x="4868319" y="3542578"/>
            <a:ext cx="84216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3FC7ED15-8ACF-862A-4FBC-98B79DD66786}"/>
              </a:ext>
            </a:extLst>
          </p:cNvPr>
          <p:cNvSpPr/>
          <p:nvPr/>
        </p:nvSpPr>
        <p:spPr>
          <a:xfrm>
            <a:off x="5185933" y="3467934"/>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30" name="Rectangle: Rounded Corners 29">
            <a:extLst>
              <a:ext uri="{FF2B5EF4-FFF2-40B4-BE49-F238E27FC236}">
                <a16:creationId xmlns:a16="http://schemas.microsoft.com/office/drawing/2014/main" id="{4AAC238D-4EE3-883B-6A22-D8B29A43883E}"/>
              </a:ext>
            </a:extLst>
          </p:cNvPr>
          <p:cNvSpPr/>
          <p:nvPr/>
        </p:nvSpPr>
        <p:spPr>
          <a:xfrm>
            <a:off x="5535575" y="3467934"/>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8</a:t>
            </a:r>
          </a:p>
        </p:txBody>
      </p:sp>
      <p:sp>
        <p:nvSpPr>
          <p:cNvPr id="31" name="Rectangle: Rounded Corners 30">
            <a:extLst>
              <a:ext uri="{FF2B5EF4-FFF2-40B4-BE49-F238E27FC236}">
                <a16:creationId xmlns:a16="http://schemas.microsoft.com/office/drawing/2014/main" id="{63ABAF11-354A-7D90-8724-909663B8659A}"/>
              </a:ext>
            </a:extLst>
          </p:cNvPr>
          <p:cNvSpPr/>
          <p:nvPr/>
        </p:nvSpPr>
        <p:spPr>
          <a:xfrm>
            <a:off x="6514485" y="2681112"/>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32" name="Rectangle: Rounded Corners 31">
            <a:extLst>
              <a:ext uri="{FF2B5EF4-FFF2-40B4-BE49-F238E27FC236}">
                <a16:creationId xmlns:a16="http://schemas.microsoft.com/office/drawing/2014/main" id="{94FDA991-91D8-5ABD-86FE-23161D310037}"/>
              </a:ext>
            </a:extLst>
          </p:cNvPr>
          <p:cNvSpPr/>
          <p:nvPr/>
        </p:nvSpPr>
        <p:spPr>
          <a:xfrm>
            <a:off x="5519684" y="4049204"/>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6</a:t>
            </a:r>
          </a:p>
        </p:txBody>
      </p:sp>
      <p:sp>
        <p:nvSpPr>
          <p:cNvPr id="34" name="Rectangle: Rounded Corners 33">
            <a:extLst>
              <a:ext uri="{FF2B5EF4-FFF2-40B4-BE49-F238E27FC236}">
                <a16:creationId xmlns:a16="http://schemas.microsoft.com/office/drawing/2014/main" id="{6594E7E3-F905-6AE8-92F0-DD30C1F7755D}"/>
              </a:ext>
            </a:extLst>
          </p:cNvPr>
          <p:cNvSpPr/>
          <p:nvPr/>
        </p:nvSpPr>
        <p:spPr>
          <a:xfrm>
            <a:off x="5193879" y="405536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cxnSp>
        <p:nvCxnSpPr>
          <p:cNvPr id="35" name="Straight Connector 34">
            <a:extLst>
              <a:ext uri="{FF2B5EF4-FFF2-40B4-BE49-F238E27FC236}">
                <a16:creationId xmlns:a16="http://schemas.microsoft.com/office/drawing/2014/main" id="{88B6A260-D17E-A333-A7E2-5DEC93F33ABB}"/>
              </a:ext>
            </a:extLst>
          </p:cNvPr>
          <p:cNvCxnSpPr>
            <a:cxnSpLocks/>
          </p:cNvCxnSpPr>
          <p:nvPr/>
        </p:nvCxnSpPr>
        <p:spPr>
          <a:xfrm flipH="1">
            <a:off x="5143825" y="4891171"/>
            <a:ext cx="92637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F8279A3-94E7-AACE-3785-7817DF7E9E75}"/>
              </a:ext>
            </a:extLst>
          </p:cNvPr>
          <p:cNvSpPr/>
          <p:nvPr/>
        </p:nvSpPr>
        <p:spPr>
          <a:xfrm>
            <a:off x="5535575" y="4851591"/>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37" name="TextBox 36">
            <a:extLst>
              <a:ext uri="{FF2B5EF4-FFF2-40B4-BE49-F238E27FC236}">
                <a16:creationId xmlns:a16="http://schemas.microsoft.com/office/drawing/2014/main" id="{5D8F458A-E544-58AB-1544-CCBD7A89582B}"/>
              </a:ext>
            </a:extLst>
          </p:cNvPr>
          <p:cNvSpPr txBox="1"/>
          <p:nvPr/>
        </p:nvSpPr>
        <p:spPr>
          <a:xfrm>
            <a:off x="1240090" y="1083736"/>
            <a:ext cx="11005027" cy="584775"/>
          </a:xfrm>
          <a:prstGeom prst="rect">
            <a:avLst/>
          </a:prstGeom>
          <a:noFill/>
        </p:spPr>
        <p:txBody>
          <a:bodyPr wrap="square" rtlCol="0">
            <a:spAutoFit/>
          </a:bodyPr>
          <a:lstStyle/>
          <a:p>
            <a:pPr algn="just">
              <a:spcBef>
                <a:spcPts val="1200"/>
              </a:spcBef>
              <a:spcAft>
                <a:spcPts val="600"/>
              </a:spcAft>
            </a:pPr>
            <a:r>
              <a:rPr lang="en-US" sz="3200"/>
              <a:t>Ta có thể đặt tính rồi tính như sau:</a:t>
            </a:r>
          </a:p>
        </p:txBody>
      </p:sp>
    </p:spTree>
    <p:extLst>
      <p:ext uri="{BB962C8B-B14F-4D97-AF65-F5344CB8AC3E}">
        <p14:creationId xmlns:p14="http://schemas.microsoft.com/office/powerpoint/2010/main" val="382967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3" grpId="0" animBg="1"/>
      <p:bldP spid="23" grpId="0"/>
      <p:bldP spid="25" grpId="0"/>
      <p:bldP spid="26" grpId="0"/>
      <p:bldP spid="29" grpId="0"/>
      <p:bldP spid="30" grpId="0"/>
      <p:bldP spid="31" grpId="0"/>
      <p:bldP spid="32"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8AC63-19B3-5668-F4A3-BE0BCAEE03DD}"/>
              </a:ext>
            </a:extLst>
          </p:cNvPr>
          <p:cNvPicPr>
            <a:picLocks noChangeAspect="1"/>
          </p:cNvPicPr>
          <p:nvPr/>
        </p:nvPicPr>
        <p:blipFill>
          <a:blip r:embed="rId2"/>
          <a:stretch>
            <a:fillRect/>
          </a:stretch>
        </p:blipFill>
        <p:spPr>
          <a:xfrm>
            <a:off x="624526" y="2115055"/>
            <a:ext cx="10912785" cy="2078362"/>
          </a:xfrm>
          <a:prstGeom prst="rect">
            <a:avLst/>
          </a:prstGeom>
        </p:spPr>
      </p:pic>
    </p:spTree>
    <p:extLst>
      <p:ext uri="{BB962C8B-B14F-4D97-AF65-F5344CB8AC3E}">
        <p14:creationId xmlns:p14="http://schemas.microsoft.com/office/powerpoint/2010/main" val="327084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90600" y="692298"/>
            <a:ext cx="11005027" cy="646331"/>
          </a:xfrm>
          <a:prstGeom prst="rect">
            <a:avLst/>
          </a:prstGeom>
          <a:noFill/>
        </p:spPr>
        <p:txBody>
          <a:bodyPr wrap="square" rtlCol="0">
            <a:spAutoFit/>
          </a:bodyPr>
          <a:lstStyle/>
          <a:p>
            <a:pPr algn="just">
              <a:spcBef>
                <a:spcPts val="1200"/>
              </a:spcBef>
              <a:spcAft>
                <a:spcPts val="600"/>
              </a:spcAft>
            </a:pPr>
            <a:r>
              <a:rPr lang="en-US" sz="3600" b="1"/>
              <a:t>1. Đặt tính rồi tính.</a:t>
            </a:r>
            <a:endParaRPr lang="en-US" sz="3600"/>
          </a:p>
        </p:txBody>
      </p:sp>
      <p:sp>
        <p:nvSpPr>
          <p:cNvPr id="3" name="Rectangle: Rounded Corners 2">
            <a:extLst>
              <a:ext uri="{FF2B5EF4-FFF2-40B4-BE49-F238E27FC236}">
                <a16:creationId xmlns:a16="http://schemas.microsoft.com/office/drawing/2014/main" id="{6EF4441F-09B7-02F1-15CD-D00AF04961C1}"/>
              </a:ext>
            </a:extLst>
          </p:cNvPr>
          <p:cNvSpPr/>
          <p:nvPr/>
        </p:nvSpPr>
        <p:spPr>
          <a:xfrm>
            <a:off x="1488508" y="1717064"/>
            <a:ext cx="3067050" cy="11620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322 : 14</a:t>
            </a:r>
          </a:p>
        </p:txBody>
      </p:sp>
      <p:sp>
        <p:nvSpPr>
          <p:cNvPr id="4" name="Rectangle: Rounded Corners 3">
            <a:extLst>
              <a:ext uri="{FF2B5EF4-FFF2-40B4-BE49-F238E27FC236}">
                <a16:creationId xmlns:a16="http://schemas.microsoft.com/office/drawing/2014/main" id="{FF98A8CB-4018-7224-C56C-05409EA3DBA6}"/>
              </a:ext>
            </a:extLst>
          </p:cNvPr>
          <p:cNvSpPr/>
          <p:nvPr/>
        </p:nvSpPr>
        <p:spPr>
          <a:xfrm>
            <a:off x="1488508" y="3376153"/>
            <a:ext cx="3067050" cy="11620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325 : 14</a:t>
            </a:r>
          </a:p>
        </p:txBody>
      </p:sp>
      <p:sp>
        <p:nvSpPr>
          <p:cNvPr id="5" name="Rectangle: Rounded Corners 4">
            <a:extLst>
              <a:ext uri="{FF2B5EF4-FFF2-40B4-BE49-F238E27FC236}">
                <a16:creationId xmlns:a16="http://schemas.microsoft.com/office/drawing/2014/main" id="{F096367F-B6DE-2B95-49CC-4D270F175DBE}"/>
              </a:ext>
            </a:extLst>
          </p:cNvPr>
          <p:cNvSpPr/>
          <p:nvPr/>
        </p:nvSpPr>
        <p:spPr>
          <a:xfrm>
            <a:off x="6765485" y="1717064"/>
            <a:ext cx="3067050" cy="11620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1 554 : 37</a:t>
            </a:r>
          </a:p>
        </p:txBody>
      </p:sp>
      <p:sp>
        <p:nvSpPr>
          <p:cNvPr id="7" name="Speech Bubble: Rectangle with Corners Rounded 6">
            <a:extLst>
              <a:ext uri="{FF2B5EF4-FFF2-40B4-BE49-F238E27FC236}">
                <a16:creationId xmlns:a16="http://schemas.microsoft.com/office/drawing/2014/main" id="{C44CF297-8717-591B-4BF3-FB5EC7827EEE}"/>
              </a:ext>
            </a:extLst>
          </p:cNvPr>
          <p:cNvSpPr/>
          <p:nvPr/>
        </p:nvSpPr>
        <p:spPr>
          <a:xfrm>
            <a:off x="4547394" y="4916639"/>
            <a:ext cx="3751616" cy="873066"/>
          </a:xfrm>
          <a:prstGeom prst="wedgeRoundRectCallout">
            <a:avLst>
              <a:gd name="adj1" fmla="val -58970"/>
              <a:gd name="adj2" fmla="val 30299"/>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Thử tài 4 tổ</a:t>
            </a:r>
          </a:p>
        </p:txBody>
      </p:sp>
      <p:pic>
        <p:nvPicPr>
          <p:cNvPr id="5122" name="Picture 2" descr="Laughing children cartoon style | Free SVG">
            <a:extLst>
              <a:ext uri="{FF2B5EF4-FFF2-40B4-BE49-F238E27FC236}">
                <a16:creationId xmlns:a16="http://schemas.microsoft.com/office/drawing/2014/main" id="{F1157337-5FE5-C062-92C8-F44C54E4D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742" y="4581151"/>
            <a:ext cx="2696908" cy="26969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F9106CE-FAF1-B7AA-FBF4-EBF70B233788}"/>
              </a:ext>
            </a:extLst>
          </p:cNvPr>
          <p:cNvSpPr/>
          <p:nvPr/>
        </p:nvSpPr>
        <p:spPr>
          <a:xfrm>
            <a:off x="6765485" y="3429000"/>
            <a:ext cx="3067050" cy="11620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1 557 : 42</a:t>
            </a:r>
          </a:p>
        </p:txBody>
      </p:sp>
    </p:spTree>
    <p:extLst>
      <p:ext uri="{BB962C8B-B14F-4D97-AF65-F5344CB8AC3E}">
        <p14:creationId xmlns:p14="http://schemas.microsoft.com/office/powerpoint/2010/main" val="28517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17BB5-219A-B4AF-C165-623A21306070}"/>
              </a:ext>
            </a:extLst>
          </p:cNvPr>
          <p:cNvSpPr txBox="1"/>
          <p:nvPr/>
        </p:nvSpPr>
        <p:spPr>
          <a:xfrm>
            <a:off x="784938" y="162008"/>
            <a:ext cx="11005027" cy="646331"/>
          </a:xfrm>
          <a:prstGeom prst="rect">
            <a:avLst/>
          </a:prstGeom>
          <a:noFill/>
        </p:spPr>
        <p:txBody>
          <a:bodyPr wrap="square" rtlCol="0">
            <a:spAutoFit/>
          </a:bodyPr>
          <a:lstStyle/>
          <a:p>
            <a:pPr algn="just">
              <a:spcBef>
                <a:spcPts val="1200"/>
              </a:spcBef>
              <a:spcAft>
                <a:spcPts val="600"/>
              </a:spcAft>
            </a:pPr>
            <a:r>
              <a:rPr lang="en-US" sz="3600" b="1"/>
              <a:t>1. Đặt tính rồi tính.</a:t>
            </a:r>
            <a:endParaRPr lang="en-US" sz="3600"/>
          </a:p>
        </p:txBody>
      </p:sp>
      <p:sp>
        <p:nvSpPr>
          <p:cNvPr id="3" name="Rectangle: Rounded Corners 2">
            <a:extLst>
              <a:ext uri="{FF2B5EF4-FFF2-40B4-BE49-F238E27FC236}">
                <a16:creationId xmlns:a16="http://schemas.microsoft.com/office/drawing/2014/main" id="{9AF3504F-AB4A-AF67-A0E2-F36553151926}"/>
              </a:ext>
            </a:extLst>
          </p:cNvPr>
          <p:cNvSpPr/>
          <p:nvPr/>
        </p:nvSpPr>
        <p:spPr>
          <a:xfrm>
            <a:off x="1755321" y="957629"/>
            <a:ext cx="3067050" cy="87306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322 : 14</a:t>
            </a:r>
          </a:p>
        </p:txBody>
      </p:sp>
      <p:sp>
        <p:nvSpPr>
          <p:cNvPr id="4" name="Rectangle: Rounded Corners 3">
            <a:extLst>
              <a:ext uri="{FF2B5EF4-FFF2-40B4-BE49-F238E27FC236}">
                <a16:creationId xmlns:a16="http://schemas.microsoft.com/office/drawing/2014/main" id="{2CCE84A3-F4C4-9DBD-1DCA-36779686AC34}"/>
              </a:ext>
            </a:extLst>
          </p:cNvPr>
          <p:cNvSpPr/>
          <p:nvPr/>
        </p:nvSpPr>
        <p:spPr>
          <a:xfrm>
            <a:off x="6998988" y="909909"/>
            <a:ext cx="3067050" cy="87306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325 : 14</a:t>
            </a:r>
          </a:p>
        </p:txBody>
      </p:sp>
      <p:sp>
        <p:nvSpPr>
          <p:cNvPr id="15" name="Rectangle: Rounded Corners 14">
            <a:extLst>
              <a:ext uri="{FF2B5EF4-FFF2-40B4-BE49-F238E27FC236}">
                <a16:creationId xmlns:a16="http://schemas.microsoft.com/office/drawing/2014/main" id="{BC2E95DB-D7AE-1C63-F362-7751FC957425}"/>
              </a:ext>
            </a:extLst>
          </p:cNvPr>
          <p:cNvSpPr/>
          <p:nvPr/>
        </p:nvSpPr>
        <p:spPr>
          <a:xfrm>
            <a:off x="1554265" y="2066631"/>
            <a:ext cx="2516800"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322</a:t>
            </a:r>
          </a:p>
        </p:txBody>
      </p:sp>
      <p:cxnSp>
        <p:nvCxnSpPr>
          <p:cNvPr id="16" name="Straight Connector 15">
            <a:extLst>
              <a:ext uri="{FF2B5EF4-FFF2-40B4-BE49-F238E27FC236}">
                <a16:creationId xmlns:a16="http://schemas.microsoft.com/office/drawing/2014/main" id="{B01143D0-7778-54AB-E9CB-A94ABC299AD9}"/>
              </a:ext>
            </a:extLst>
          </p:cNvPr>
          <p:cNvCxnSpPr>
            <a:cxnSpLocks/>
          </p:cNvCxnSpPr>
          <p:nvPr/>
        </p:nvCxnSpPr>
        <p:spPr>
          <a:xfrm>
            <a:off x="3487008" y="192135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49AE2A-2C31-57E3-F5E7-48228BF807F0}"/>
              </a:ext>
            </a:extLst>
          </p:cNvPr>
          <p:cNvCxnSpPr>
            <a:cxnSpLocks/>
          </p:cNvCxnSpPr>
          <p:nvPr/>
        </p:nvCxnSpPr>
        <p:spPr>
          <a:xfrm flipH="1">
            <a:off x="3487008" y="282994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5CA220C-8C84-339F-FADF-A03CFB7EFED5}"/>
              </a:ext>
            </a:extLst>
          </p:cNvPr>
          <p:cNvSpPr/>
          <p:nvPr/>
        </p:nvSpPr>
        <p:spPr>
          <a:xfrm>
            <a:off x="3487008" y="206663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14</a:t>
            </a:r>
          </a:p>
        </p:txBody>
      </p:sp>
      <p:sp>
        <p:nvSpPr>
          <p:cNvPr id="19" name="Rectangle: Rounded Corners 18">
            <a:extLst>
              <a:ext uri="{FF2B5EF4-FFF2-40B4-BE49-F238E27FC236}">
                <a16:creationId xmlns:a16="http://schemas.microsoft.com/office/drawing/2014/main" id="{71FD3982-2B5D-C7EA-4A5C-8FCA7DA6C0C4}"/>
              </a:ext>
            </a:extLst>
          </p:cNvPr>
          <p:cNvSpPr/>
          <p:nvPr/>
        </p:nvSpPr>
        <p:spPr>
          <a:xfrm>
            <a:off x="3564638"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20" name="Rectangle: Rounded Corners 19">
            <a:extLst>
              <a:ext uri="{FF2B5EF4-FFF2-40B4-BE49-F238E27FC236}">
                <a16:creationId xmlns:a16="http://schemas.microsoft.com/office/drawing/2014/main" id="{882774B0-8B23-C6EC-05F0-A41F058BB63D}"/>
              </a:ext>
            </a:extLst>
          </p:cNvPr>
          <p:cNvSpPr/>
          <p:nvPr/>
        </p:nvSpPr>
        <p:spPr>
          <a:xfrm>
            <a:off x="2025008" y="2760145"/>
            <a:ext cx="1228999"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28</a:t>
            </a:r>
          </a:p>
        </p:txBody>
      </p:sp>
      <p:cxnSp>
        <p:nvCxnSpPr>
          <p:cNvPr id="21" name="Straight Connector 20">
            <a:extLst>
              <a:ext uri="{FF2B5EF4-FFF2-40B4-BE49-F238E27FC236}">
                <a16:creationId xmlns:a16="http://schemas.microsoft.com/office/drawing/2014/main" id="{E2D24238-46CD-933A-368E-448B549F6B36}"/>
              </a:ext>
            </a:extLst>
          </p:cNvPr>
          <p:cNvCxnSpPr>
            <a:cxnSpLocks/>
          </p:cNvCxnSpPr>
          <p:nvPr/>
        </p:nvCxnSpPr>
        <p:spPr>
          <a:xfrm flipH="1">
            <a:off x="2237087" y="3602054"/>
            <a:ext cx="84216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2D12E74-87E6-90ED-6778-DF6447C75A47}"/>
              </a:ext>
            </a:extLst>
          </p:cNvPr>
          <p:cNvSpPr/>
          <p:nvPr/>
        </p:nvSpPr>
        <p:spPr>
          <a:xfrm>
            <a:off x="2554701" y="352741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42" name="Rectangle: Rounded Corners 41">
            <a:extLst>
              <a:ext uri="{FF2B5EF4-FFF2-40B4-BE49-F238E27FC236}">
                <a16:creationId xmlns:a16="http://schemas.microsoft.com/office/drawing/2014/main" id="{744889DF-1EAD-94D9-CA38-E2470BD29BE7}"/>
              </a:ext>
            </a:extLst>
          </p:cNvPr>
          <p:cNvSpPr/>
          <p:nvPr/>
        </p:nvSpPr>
        <p:spPr>
          <a:xfrm>
            <a:off x="2904343" y="352741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43" name="Rectangle: Rounded Corners 42">
            <a:extLst>
              <a:ext uri="{FF2B5EF4-FFF2-40B4-BE49-F238E27FC236}">
                <a16:creationId xmlns:a16="http://schemas.microsoft.com/office/drawing/2014/main" id="{9A38D2DA-9BFD-6C01-AF66-9AAC80315452}"/>
              </a:ext>
            </a:extLst>
          </p:cNvPr>
          <p:cNvSpPr/>
          <p:nvPr/>
        </p:nvSpPr>
        <p:spPr>
          <a:xfrm>
            <a:off x="3920575"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44" name="Rectangle: Rounded Corners 43">
            <a:extLst>
              <a:ext uri="{FF2B5EF4-FFF2-40B4-BE49-F238E27FC236}">
                <a16:creationId xmlns:a16="http://schemas.microsoft.com/office/drawing/2014/main" id="{F5110086-1478-7D74-2D0A-93A7DFA43DB9}"/>
              </a:ext>
            </a:extLst>
          </p:cNvPr>
          <p:cNvSpPr/>
          <p:nvPr/>
        </p:nvSpPr>
        <p:spPr>
          <a:xfrm>
            <a:off x="2888452" y="410868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45" name="Rectangle: Rounded Corners 44">
            <a:extLst>
              <a:ext uri="{FF2B5EF4-FFF2-40B4-BE49-F238E27FC236}">
                <a16:creationId xmlns:a16="http://schemas.microsoft.com/office/drawing/2014/main" id="{99A2F1C5-C8F8-D4BE-C7A1-2063253029C7}"/>
              </a:ext>
            </a:extLst>
          </p:cNvPr>
          <p:cNvSpPr/>
          <p:nvPr/>
        </p:nvSpPr>
        <p:spPr>
          <a:xfrm>
            <a:off x="2562647" y="4114836"/>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cxnSp>
        <p:nvCxnSpPr>
          <p:cNvPr id="46" name="Straight Connector 45">
            <a:extLst>
              <a:ext uri="{FF2B5EF4-FFF2-40B4-BE49-F238E27FC236}">
                <a16:creationId xmlns:a16="http://schemas.microsoft.com/office/drawing/2014/main" id="{0C88E6A9-8D95-D3CC-FF3B-5C57E1C201AA}"/>
              </a:ext>
            </a:extLst>
          </p:cNvPr>
          <p:cNvCxnSpPr>
            <a:cxnSpLocks/>
          </p:cNvCxnSpPr>
          <p:nvPr/>
        </p:nvCxnSpPr>
        <p:spPr>
          <a:xfrm flipH="1">
            <a:off x="2512593" y="4950647"/>
            <a:ext cx="92637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41DA4ECA-56F5-595D-EDCF-98C860261E8A}"/>
              </a:ext>
            </a:extLst>
          </p:cNvPr>
          <p:cNvSpPr/>
          <p:nvPr/>
        </p:nvSpPr>
        <p:spPr>
          <a:xfrm>
            <a:off x="2904343" y="4911067"/>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48" name="Rectangle: Rounded Corners 47">
            <a:extLst>
              <a:ext uri="{FF2B5EF4-FFF2-40B4-BE49-F238E27FC236}">
                <a16:creationId xmlns:a16="http://schemas.microsoft.com/office/drawing/2014/main" id="{370AE1EE-E700-D901-42FD-BD0634801BD6}"/>
              </a:ext>
            </a:extLst>
          </p:cNvPr>
          <p:cNvSpPr/>
          <p:nvPr/>
        </p:nvSpPr>
        <p:spPr>
          <a:xfrm>
            <a:off x="1008740" y="5734156"/>
            <a:ext cx="4560212"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322 : 14 = 23</a:t>
            </a:r>
          </a:p>
        </p:txBody>
      </p:sp>
      <p:sp>
        <p:nvSpPr>
          <p:cNvPr id="49" name="Rectangle: Rounded Corners 48">
            <a:extLst>
              <a:ext uri="{FF2B5EF4-FFF2-40B4-BE49-F238E27FC236}">
                <a16:creationId xmlns:a16="http://schemas.microsoft.com/office/drawing/2014/main" id="{33ECBDB3-2702-4D1A-3E99-F5445A3A7220}"/>
              </a:ext>
            </a:extLst>
          </p:cNvPr>
          <p:cNvSpPr/>
          <p:nvPr/>
        </p:nvSpPr>
        <p:spPr>
          <a:xfrm>
            <a:off x="6742088" y="2066631"/>
            <a:ext cx="2516800"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325</a:t>
            </a:r>
          </a:p>
        </p:txBody>
      </p:sp>
      <p:cxnSp>
        <p:nvCxnSpPr>
          <p:cNvPr id="50" name="Straight Connector 49">
            <a:extLst>
              <a:ext uri="{FF2B5EF4-FFF2-40B4-BE49-F238E27FC236}">
                <a16:creationId xmlns:a16="http://schemas.microsoft.com/office/drawing/2014/main" id="{D8E34EE5-68E9-232F-9887-7999F3E5E33D}"/>
              </a:ext>
            </a:extLst>
          </p:cNvPr>
          <p:cNvCxnSpPr>
            <a:cxnSpLocks/>
          </p:cNvCxnSpPr>
          <p:nvPr/>
        </p:nvCxnSpPr>
        <p:spPr>
          <a:xfrm>
            <a:off x="8674831" y="192135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7DDCBE8-3ECA-B631-4D5C-E019A8B4F9A0}"/>
              </a:ext>
            </a:extLst>
          </p:cNvPr>
          <p:cNvCxnSpPr>
            <a:cxnSpLocks/>
          </p:cNvCxnSpPr>
          <p:nvPr/>
        </p:nvCxnSpPr>
        <p:spPr>
          <a:xfrm flipH="1">
            <a:off x="8674831" y="282994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DB66C665-A991-B515-7160-25CC6F405B81}"/>
              </a:ext>
            </a:extLst>
          </p:cNvPr>
          <p:cNvSpPr/>
          <p:nvPr/>
        </p:nvSpPr>
        <p:spPr>
          <a:xfrm>
            <a:off x="8674831" y="206663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14</a:t>
            </a:r>
          </a:p>
        </p:txBody>
      </p:sp>
      <p:sp>
        <p:nvSpPr>
          <p:cNvPr id="53" name="Rectangle: Rounded Corners 52">
            <a:extLst>
              <a:ext uri="{FF2B5EF4-FFF2-40B4-BE49-F238E27FC236}">
                <a16:creationId xmlns:a16="http://schemas.microsoft.com/office/drawing/2014/main" id="{B5BD1C60-9222-96D1-EAB8-360F1117E033}"/>
              </a:ext>
            </a:extLst>
          </p:cNvPr>
          <p:cNvSpPr/>
          <p:nvPr/>
        </p:nvSpPr>
        <p:spPr>
          <a:xfrm>
            <a:off x="8752461"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54" name="Rectangle: Rounded Corners 53">
            <a:extLst>
              <a:ext uri="{FF2B5EF4-FFF2-40B4-BE49-F238E27FC236}">
                <a16:creationId xmlns:a16="http://schemas.microsoft.com/office/drawing/2014/main" id="{7086B6AE-8F91-7757-9340-14A6005D1382}"/>
              </a:ext>
            </a:extLst>
          </p:cNvPr>
          <p:cNvSpPr/>
          <p:nvPr/>
        </p:nvSpPr>
        <p:spPr>
          <a:xfrm>
            <a:off x="7212831" y="2760145"/>
            <a:ext cx="1228999"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28</a:t>
            </a:r>
          </a:p>
        </p:txBody>
      </p:sp>
      <p:cxnSp>
        <p:nvCxnSpPr>
          <p:cNvPr id="55" name="Straight Connector 54">
            <a:extLst>
              <a:ext uri="{FF2B5EF4-FFF2-40B4-BE49-F238E27FC236}">
                <a16:creationId xmlns:a16="http://schemas.microsoft.com/office/drawing/2014/main" id="{703449D2-4085-34FB-C9A3-BA6244E08324}"/>
              </a:ext>
            </a:extLst>
          </p:cNvPr>
          <p:cNvCxnSpPr>
            <a:cxnSpLocks/>
          </p:cNvCxnSpPr>
          <p:nvPr/>
        </p:nvCxnSpPr>
        <p:spPr>
          <a:xfrm flipH="1">
            <a:off x="7424910" y="3602054"/>
            <a:ext cx="84216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11716E58-F5D5-21CA-AA27-4CA4C108D32F}"/>
              </a:ext>
            </a:extLst>
          </p:cNvPr>
          <p:cNvSpPr/>
          <p:nvPr/>
        </p:nvSpPr>
        <p:spPr>
          <a:xfrm>
            <a:off x="7742524" y="352741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57" name="Rectangle: Rounded Corners 56">
            <a:extLst>
              <a:ext uri="{FF2B5EF4-FFF2-40B4-BE49-F238E27FC236}">
                <a16:creationId xmlns:a16="http://schemas.microsoft.com/office/drawing/2014/main" id="{90AB0619-31FC-235A-D9DC-BE3E677B2AB7}"/>
              </a:ext>
            </a:extLst>
          </p:cNvPr>
          <p:cNvSpPr/>
          <p:nvPr/>
        </p:nvSpPr>
        <p:spPr>
          <a:xfrm>
            <a:off x="8092166" y="352741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5</a:t>
            </a:r>
          </a:p>
        </p:txBody>
      </p:sp>
      <p:sp>
        <p:nvSpPr>
          <p:cNvPr id="58" name="Rectangle: Rounded Corners 57">
            <a:extLst>
              <a:ext uri="{FF2B5EF4-FFF2-40B4-BE49-F238E27FC236}">
                <a16:creationId xmlns:a16="http://schemas.microsoft.com/office/drawing/2014/main" id="{74131BEB-22F8-965A-8A12-83857D1FE3B4}"/>
              </a:ext>
            </a:extLst>
          </p:cNvPr>
          <p:cNvSpPr/>
          <p:nvPr/>
        </p:nvSpPr>
        <p:spPr>
          <a:xfrm>
            <a:off x="9108398" y="27405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59" name="Rectangle: Rounded Corners 58">
            <a:extLst>
              <a:ext uri="{FF2B5EF4-FFF2-40B4-BE49-F238E27FC236}">
                <a16:creationId xmlns:a16="http://schemas.microsoft.com/office/drawing/2014/main" id="{3F2F5F6C-E6B5-C9AC-08A8-560068188816}"/>
              </a:ext>
            </a:extLst>
          </p:cNvPr>
          <p:cNvSpPr/>
          <p:nvPr/>
        </p:nvSpPr>
        <p:spPr>
          <a:xfrm>
            <a:off x="8076275" y="410868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60" name="Rectangle: Rounded Corners 59">
            <a:extLst>
              <a:ext uri="{FF2B5EF4-FFF2-40B4-BE49-F238E27FC236}">
                <a16:creationId xmlns:a16="http://schemas.microsoft.com/office/drawing/2014/main" id="{DBBB7CD9-E5BF-7848-8F09-6653AE5667FF}"/>
              </a:ext>
            </a:extLst>
          </p:cNvPr>
          <p:cNvSpPr/>
          <p:nvPr/>
        </p:nvSpPr>
        <p:spPr>
          <a:xfrm>
            <a:off x="7750470" y="4114836"/>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cxnSp>
        <p:nvCxnSpPr>
          <p:cNvPr id="61" name="Straight Connector 60">
            <a:extLst>
              <a:ext uri="{FF2B5EF4-FFF2-40B4-BE49-F238E27FC236}">
                <a16:creationId xmlns:a16="http://schemas.microsoft.com/office/drawing/2014/main" id="{A71ACE78-21A3-8891-9C7A-8B327775FC67}"/>
              </a:ext>
            </a:extLst>
          </p:cNvPr>
          <p:cNvCxnSpPr>
            <a:cxnSpLocks/>
          </p:cNvCxnSpPr>
          <p:nvPr/>
        </p:nvCxnSpPr>
        <p:spPr>
          <a:xfrm flipH="1">
            <a:off x="7700416" y="4950647"/>
            <a:ext cx="92637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74E6AE56-9D65-CAC8-BF2A-4DC10023186A}"/>
              </a:ext>
            </a:extLst>
          </p:cNvPr>
          <p:cNvSpPr/>
          <p:nvPr/>
        </p:nvSpPr>
        <p:spPr>
          <a:xfrm>
            <a:off x="8092166" y="4911067"/>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63" name="Rectangle: Rounded Corners 62">
            <a:extLst>
              <a:ext uri="{FF2B5EF4-FFF2-40B4-BE49-F238E27FC236}">
                <a16:creationId xmlns:a16="http://schemas.microsoft.com/office/drawing/2014/main" id="{16F386A8-A426-B005-CF1B-9C960EFA3BB4}"/>
              </a:ext>
            </a:extLst>
          </p:cNvPr>
          <p:cNvSpPr/>
          <p:nvPr/>
        </p:nvSpPr>
        <p:spPr>
          <a:xfrm>
            <a:off x="6084596" y="5734156"/>
            <a:ext cx="5593401"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325 : 14 = 23 (dư 3)</a:t>
            </a:r>
          </a:p>
        </p:txBody>
      </p:sp>
    </p:spTree>
    <p:extLst>
      <p:ext uri="{BB962C8B-B14F-4D97-AF65-F5344CB8AC3E}">
        <p14:creationId xmlns:p14="http://schemas.microsoft.com/office/powerpoint/2010/main" val="2633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left)">
                                      <p:cBhvr>
                                        <p:cTn id="92" dur="500"/>
                                        <p:tgtEl>
                                          <p:spTgt spid="5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left)">
                                      <p:cBhvr>
                                        <p:cTn id="97" dur="500"/>
                                        <p:tgtEl>
                                          <p:spTgt spid="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left)">
                                      <p:cBhvr>
                                        <p:cTn id="107" dur="500"/>
                                        <p:tgtEl>
                                          <p:spTgt spid="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wipe(left)">
                                      <p:cBhvr>
                                        <p:cTn id="112" dur="500"/>
                                        <p:tgtEl>
                                          <p:spTgt spid="5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wipe(left)">
                                      <p:cBhvr>
                                        <p:cTn id="122" dur="500"/>
                                        <p:tgtEl>
                                          <p:spTgt spid="5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wipe(left)">
                                      <p:cBhvr>
                                        <p:cTn id="127" dur="500"/>
                                        <p:tgtEl>
                                          <p:spTgt spid="5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wipe(left)">
                                      <p:cBhvr>
                                        <p:cTn id="132" dur="500"/>
                                        <p:tgtEl>
                                          <p:spTgt spid="5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wipe(left)">
                                      <p:cBhvr>
                                        <p:cTn id="142" dur="500"/>
                                        <p:tgtEl>
                                          <p:spTgt spid="6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wipe(left)">
                                      <p:cBhvr>
                                        <p:cTn id="147" dur="500"/>
                                        <p:tgtEl>
                                          <p:spTgt spid="6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3"/>
                                        </p:tgtEl>
                                        <p:attrNameLst>
                                          <p:attrName>style.visibility</p:attrName>
                                        </p:attrNameLst>
                                      </p:cBhvr>
                                      <p:to>
                                        <p:strVal val="visible"/>
                                      </p:to>
                                    </p:set>
                                    <p:animEffect transition="in" filter="fade">
                                      <p:cBhvr>
                                        <p:cTn id="1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2" grpId="0"/>
      <p:bldP spid="42" grpId="0"/>
      <p:bldP spid="43" grpId="0"/>
      <p:bldP spid="44" grpId="0"/>
      <p:bldP spid="45" grpId="0"/>
      <p:bldP spid="47" grpId="0"/>
      <p:bldP spid="48" grpId="0" animBg="1"/>
      <p:bldP spid="49" grpId="0"/>
      <p:bldP spid="52" grpId="0"/>
      <p:bldP spid="53" grpId="0"/>
      <p:bldP spid="54" grpId="0"/>
      <p:bldP spid="56" grpId="0"/>
      <p:bldP spid="57" grpId="0"/>
      <p:bldP spid="58" grpId="0"/>
      <p:bldP spid="59" grpId="0"/>
      <p:bldP spid="60" grpId="0"/>
      <p:bldP spid="62" grpId="0"/>
      <p:bldP spid="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D9C6AB1-1A01-4C7E-8C04-7452D0E87EE5}:4411"/>
</p:tagLst>
</file>

<file path=ppt/theme/theme1.xml><?xml version="1.0" encoding="utf-8"?>
<a:theme xmlns:a="http://schemas.openxmlformats.org/drawingml/2006/main" name="Basic English for Hispanic Speakers Workshop by Slidesgo">
  <a:themeElements>
    <a:clrScheme name="Simple Light">
      <a:dk1>
        <a:srgbClr val="04596F"/>
      </a:dk1>
      <a:lt1>
        <a:srgbClr val="FAEFCC"/>
      </a:lt1>
      <a:dk2>
        <a:srgbClr val="000000"/>
      </a:dk2>
      <a:lt2>
        <a:srgbClr val="DB3B44"/>
      </a:lt2>
      <a:accent1>
        <a:srgbClr val="FBB44B"/>
      </a:accent1>
      <a:accent2>
        <a:srgbClr val="FEAE9D"/>
      </a:accent2>
      <a:accent3>
        <a:srgbClr val="42996F"/>
      </a:accent3>
      <a:accent4>
        <a:srgbClr val="51B7B2"/>
      </a:accent4>
      <a:accent5>
        <a:srgbClr val="C8F1FA"/>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814</Words>
  <Application>Microsoft Office PowerPoint</Application>
  <PresentationFormat>Custom</PresentationFormat>
  <Paragraphs>139</Paragraphs>
  <Slides>17</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Baloo Tammudu 2</vt:lpstr>
      <vt:lpstr>Bebas Neue</vt:lpstr>
      <vt:lpstr>Calibri</vt:lpstr>
      <vt:lpstr>Kavoon</vt:lpstr>
      <vt:lpstr>Open Sans</vt:lpstr>
      <vt:lpstr>SVN-Billo</vt:lpstr>
      <vt:lpstr>Times New Roman</vt:lpstr>
      <vt:lpstr>Wingdings</vt:lpstr>
      <vt:lpstr>华康少女文字W5(P)</vt:lpstr>
      <vt:lpstr>Basic English for Hispanic Speakers Workshop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cp:lastModifiedBy>STD_MO</cp:lastModifiedBy>
  <cp:revision>62</cp:revision>
  <dcterms:modified xsi:type="dcterms:W3CDTF">2025-02-04T08:08:52Z</dcterms:modified>
</cp:coreProperties>
</file>