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6" r:id="rId2"/>
    <p:sldMasterId id="2147483732" r:id="rId3"/>
    <p:sldMasterId id="2147483782" r:id="rId4"/>
  </p:sldMasterIdLst>
  <p:notesMasterIdLst>
    <p:notesMasterId r:id="rId13"/>
  </p:notesMasterIdLst>
  <p:sldIdLst>
    <p:sldId id="2007577141" r:id="rId5"/>
    <p:sldId id="758" r:id="rId6"/>
    <p:sldId id="770" r:id="rId7"/>
    <p:sldId id="2007577147" r:id="rId8"/>
    <p:sldId id="777" r:id="rId9"/>
    <p:sldId id="2007577150" r:id="rId10"/>
    <p:sldId id="778" r:id="rId11"/>
    <p:sldId id="200757715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79" d="100"/>
          <a:sy n="79" d="100"/>
        </p:scale>
        <p:origin x="773"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40BAB-16AD-483E-B323-A3E9EACA5794}" type="datetimeFigureOut">
              <a:rPr lang="en-US" smtClean="0"/>
              <a:t>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2C5579-4226-4234-956F-01DECBF22046}" type="slidenum">
              <a:rPr lang="en-US" smtClean="0"/>
              <a:t>‹#›</a:t>
            </a:fld>
            <a:endParaRPr lang="en-US"/>
          </a:p>
        </p:txBody>
      </p:sp>
    </p:spTree>
    <p:extLst>
      <p:ext uri="{BB962C8B-B14F-4D97-AF65-F5344CB8AC3E}">
        <p14:creationId xmlns:p14="http://schemas.microsoft.com/office/powerpoint/2010/main" val="3502990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Trong cuộc sống, có những tình huống có thể dẫn tới nguy cơ bị xâm hại cho bản thân. Em cần nhận diện các tình huống đó và biết cách tự bảo vệ bản thân đề phòng tránh nguy cơ bị xâm hại.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F0C463-D005-4237-8EC9-26AED18C6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756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05/02/2025</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5356704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05/02/2025</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6607672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05/02/2025</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5848302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783925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0450201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422651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5673911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2025/2/5</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16271925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932763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4962794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1473317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05/02/2025</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8626501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4170373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1478907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4746986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893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77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360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538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028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44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9979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05/02/2025</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7620123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856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888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378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753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2025/2/5</a:t>
            </a:fld>
            <a:endParaRPr lang="zh-CN" altLang="en-US"/>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716964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325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988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extLst>
      <p:ext uri="{BB962C8B-B14F-4D97-AF65-F5344CB8AC3E}">
        <p14:creationId xmlns:p14="http://schemas.microsoft.com/office/powerpoint/2010/main" val="3577175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2025/2/5</a:t>
            </a:fld>
            <a:endParaRPr lang="zh-CN" altLang="en-US"/>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712158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2025/2/5</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720706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05/02/2025</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8320345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2025/2/5</a:t>
            </a:fld>
            <a:endParaRPr lang="zh-CN" altLang="en-US"/>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extLst>
      <p:ext uri="{BB962C8B-B14F-4D97-AF65-F5344CB8AC3E}">
        <p14:creationId xmlns:p14="http://schemas.microsoft.com/office/powerpoint/2010/main" val="3439977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2025/2/5</a:t>
            </a:fld>
            <a:endParaRPr lang="zh-CN" altLang="en-US"/>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4176640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2025/2/5</a:t>
            </a:fld>
            <a:endParaRPr lang="zh-CN" altLang="en-US"/>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790392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2025/2/5</a:t>
            </a:fld>
            <a:endParaRPr lang="zh-CN" altLang="en-US"/>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892031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2025/2/5</a:t>
            </a:fld>
            <a:endParaRPr lang="zh-CN" altLang="en-US"/>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837405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05/02/2025</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6366331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05/02/2025</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234694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05/02/2025</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7347297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05/02/2025</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1738269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05/02/2025</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6823885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4695525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9Slide.vn - 2019">
            <a:extLst>
              <a:ext uri="{FF2B5EF4-FFF2-40B4-BE49-F238E27FC236}">
                <a16:creationId xmlns:a16="http://schemas.microsoft.com/office/drawing/2014/main" id="{3FF1F5FA-A4CB-4522-9C37-01AAA5B3F27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363897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76C96322-0A62-4B45-81DE-9C8091D21D7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21876413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66386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9.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60.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7831D-AE7B-CF63-9E32-E0118D9CED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72"/>
            <a:ext cx="12192000" cy="6858000"/>
          </a:xfrm>
          <a:prstGeom prst="rect">
            <a:avLst/>
          </a:prstGeom>
        </p:spPr>
      </p:pic>
      <p:sp>
        <p:nvSpPr>
          <p:cNvPr id="11" name="Rectangle: Rounded Corners 4">
            <a:extLst>
              <a:ext uri="{FF2B5EF4-FFF2-40B4-BE49-F238E27FC236}">
                <a16:creationId xmlns:a16="http://schemas.microsoft.com/office/drawing/2014/main" id="{562FB66C-E79E-79FD-597B-297A5B3EED3F}"/>
              </a:ext>
            </a:extLst>
          </p:cNvPr>
          <p:cNvSpPr/>
          <p:nvPr/>
        </p:nvSpPr>
        <p:spPr>
          <a:xfrm>
            <a:off x="264748" y="252588"/>
            <a:ext cx="11662504" cy="6390968"/>
          </a:xfrm>
          <a:custGeom>
            <a:avLst/>
            <a:gdLst>
              <a:gd name="connsiteX0" fmla="*/ 0 w 11662504"/>
              <a:gd name="connsiteY0" fmla="*/ 1065183 h 6390968"/>
              <a:gd name="connsiteX1" fmla="*/ 1065183 w 11662504"/>
              <a:gd name="connsiteY1" fmla="*/ 0 h 6390968"/>
              <a:gd name="connsiteX2" fmla="*/ 1851584 w 11662504"/>
              <a:gd name="connsiteY2" fmla="*/ 0 h 6390968"/>
              <a:gd name="connsiteX3" fmla="*/ 2256700 w 11662504"/>
              <a:gd name="connsiteY3" fmla="*/ 0 h 6390968"/>
              <a:gd name="connsiteX4" fmla="*/ 2566495 w 11662504"/>
              <a:gd name="connsiteY4" fmla="*/ 0 h 6390968"/>
              <a:gd name="connsiteX5" fmla="*/ 3257575 w 11662504"/>
              <a:gd name="connsiteY5" fmla="*/ 0 h 6390968"/>
              <a:gd name="connsiteX6" fmla="*/ 3662691 w 11662504"/>
              <a:gd name="connsiteY6" fmla="*/ 0 h 6390968"/>
              <a:gd name="connsiteX7" fmla="*/ 4449092 w 11662504"/>
              <a:gd name="connsiteY7" fmla="*/ 0 h 6390968"/>
              <a:gd name="connsiteX8" fmla="*/ 4854208 w 11662504"/>
              <a:gd name="connsiteY8" fmla="*/ 0 h 6390968"/>
              <a:gd name="connsiteX9" fmla="*/ 5259324 w 11662504"/>
              <a:gd name="connsiteY9" fmla="*/ 0 h 6390968"/>
              <a:gd name="connsiteX10" fmla="*/ 5569118 w 11662504"/>
              <a:gd name="connsiteY10" fmla="*/ 0 h 6390968"/>
              <a:gd name="connsiteX11" fmla="*/ 6069555 w 11662504"/>
              <a:gd name="connsiteY11" fmla="*/ 0 h 6390968"/>
              <a:gd name="connsiteX12" fmla="*/ 6569993 w 11662504"/>
              <a:gd name="connsiteY12" fmla="*/ 0 h 6390968"/>
              <a:gd name="connsiteX13" fmla="*/ 7070430 w 11662504"/>
              <a:gd name="connsiteY13" fmla="*/ 0 h 6390968"/>
              <a:gd name="connsiteX14" fmla="*/ 7761510 w 11662504"/>
              <a:gd name="connsiteY14" fmla="*/ 0 h 6390968"/>
              <a:gd name="connsiteX15" fmla="*/ 8166626 w 11662504"/>
              <a:gd name="connsiteY15" fmla="*/ 0 h 6390968"/>
              <a:gd name="connsiteX16" fmla="*/ 8762384 w 11662504"/>
              <a:gd name="connsiteY16" fmla="*/ 0 h 6390968"/>
              <a:gd name="connsiteX17" fmla="*/ 9167500 w 11662504"/>
              <a:gd name="connsiteY17" fmla="*/ 0 h 6390968"/>
              <a:gd name="connsiteX18" fmla="*/ 9953902 w 11662504"/>
              <a:gd name="connsiteY18" fmla="*/ 0 h 6390968"/>
              <a:gd name="connsiteX19" fmla="*/ 10597321 w 11662504"/>
              <a:gd name="connsiteY19" fmla="*/ 0 h 6390968"/>
              <a:gd name="connsiteX20" fmla="*/ 11662504 w 11662504"/>
              <a:gd name="connsiteY20" fmla="*/ 1065183 h 6390968"/>
              <a:gd name="connsiteX21" fmla="*/ 11662504 w 11662504"/>
              <a:gd name="connsiteY21" fmla="*/ 1597758 h 6390968"/>
              <a:gd name="connsiteX22" fmla="*/ 11662504 w 11662504"/>
              <a:gd name="connsiteY22" fmla="*/ 2130334 h 6390968"/>
              <a:gd name="connsiteX23" fmla="*/ 11662504 w 11662504"/>
              <a:gd name="connsiteY23" fmla="*/ 2577697 h 6390968"/>
              <a:gd name="connsiteX24" fmla="*/ 11662504 w 11662504"/>
              <a:gd name="connsiteY24" fmla="*/ 3025060 h 6390968"/>
              <a:gd name="connsiteX25" fmla="*/ 11662504 w 11662504"/>
              <a:gd name="connsiteY25" fmla="*/ 3472423 h 6390968"/>
              <a:gd name="connsiteX26" fmla="*/ 11662504 w 11662504"/>
              <a:gd name="connsiteY26" fmla="*/ 4004998 h 6390968"/>
              <a:gd name="connsiteX27" fmla="*/ 11662504 w 11662504"/>
              <a:gd name="connsiteY27" fmla="*/ 4537574 h 6390968"/>
              <a:gd name="connsiteX28" fmla="*/ 11662504 w 11662504"/>
              <a:gd name="connsiteY28" fmla="*/ 5325785 h 6390968"/>
              <a:gd name="connsiteX29" fmla="*/ 10597321 w 11662504"/>
              <a:gd name="connsiteY29" fmla="*/ 6390968 h 6390968"/>
              <a:gd name="connsiteX30" fmla="*/ 10287527 w 11662504"/>
              <a:gd name="connsiteY30" fmla="*/ 6390968 h 6390968"/>
              <a:gd name="connsiteX31" fmla="*/ 9691768 w 11662504"/>
              <a:gd name="connsiteY31" fmla="*/ 6390968 h 6390968"/>
              <a:gd name="connsiteX32" fmla="*/ 9191331 w 11662504"/>
              <a:gd name="connsiteY32" fmla="*/ 6390968 h 6390968"/>
              <a:gd name="connsiteX33" fmla="*/ 8881536 w 11662504"/>
              <a:gd name="connsiteY33" fmla="*/ 6390968 h 6390968"/>
              <a:gd name="connsiteX34" fmla="*/ 8095135 w 11662504"/>
              <a:gd name="connsiteY34" fmla="*/ 6390968 h 6390968"/>
              <a:gd name="connsiteX35" fmla="*/ 7785340 w 11662504"/>
              <a:gd name="connsiteY35" fmla="*/ 6390968 h 6390968"/>
              <a:gd name="connsiteX36" fmla="*/ 7094260 w 11662504"/>
              <a:gd name="connsiteY36" fmla="*/ 6390968 h 6390968"/>
              <a:gd name="connsiteX37" fmla="*/ 6593823 w 11662504"/>
              <a:gd name="connsiteY37" fmla="*/ 6390968 h 6390968"/>
              <a:gd name="connsiteX38" fmla="*/ 6188707 w 11662504"/>
              <a:gd name="connsiteY38" fmla="*/ 6390968 h 6390968"/>
              <a:gd name="connsiteX39" fmla="*/ 5688270 w 11662504"/>
              <a:gd name="connsiteY39" fmla="*/ 6390968 h 6390968"/>
              <a:gd name="connsiteX40" fmla="*/ 4997190 w 11662504"/>
              <a:gd name="connsiteY40" fmla="*/ 6390968 h 6390968"/>
              <a:gd name="connsiteX41" fmla="*/ 4306110 w 11662504"/>
              <a:gd name="connsiteY41" fmla="*/ 6390968 h 6390968"/>
              <a:gd name="connsiteX42" fmla="*/ 3805673 w 11662504"/>
              <a:gd name="connsiteY42" fmla="*/ 6390968 h 6390968"/>
              <a:gd name="connsiteX43" fmla="*/ 3305235 w 11662504"/>
              <a:gd name="connsiteY43" fmla="*/ 6390968 h 6390968"/>
              <a:gd name="connsiteX44" fmla="*/ 2614155 w 11662504"/>
              <a:gd name="connsiteY44" fmla="*/ 6390968 h 6390968"/>
              <a:gd name="connsiteX45" fmla="*/ 2209040 w 11662504"/>
              <a:gd name="connsiteY45" fmla="*/ 6390968 h 6390968"/>
              <a:gd name="connsiteX46" fmla="*/ 1899245 w 11662504"/>
              <a:gd name="connsiteY46" fmla="*/ 6390968 h 6390968"/>
              <a:gd name="connsiteX47" fmla="*/ 1065183 w 11662504"/>
              <a:gd name="connsiteY47" fmla="*/ 6390968 h 6390968"/>
              <a:gd name="connsiteX48" fmla="*/ 0 w 11662504"/>
              <a:gd name="connsiteY48" fmla="*/ 5325785 h 6390968"/>
              <a:gd name="connsiteX49" fmla="*/ 0 w 11662504"/>
              <a:gd name="connsiteY49" fmla="*/ 4878422 h 6390968"/>
              <a:gd name="connsiteX50" fmla="*/ 0 w 11662504"/>
              <a:gd name="connsiteY50" fmla="*/ 4303241 h 6390968"/>
              <a:gd name="connsiteX51" fmla="*/ 0 w 11662504"/>
              <a:gd name="connsiteY51" fmla="*/ 3855877 h 6390968"/>
              <a:gd name="connsiteX52" fmla="*/ 0 w 11662504"/>
              <a:gd name="connsiteY52" fmla="*/ 3365908 h 6390968"/>
              <a:gd name="connsiteX53" fmla="*/ 0 w 11662504"/>
              <a:gd name="connsiteY53" fmla="*/ 2748121 h 6390968"/>
              <a:gd name="connsiteX54" fmla="*/ 0 w 11662504"/>
              <a:gd name="connsiteY54" fmla="*/ 2300758 h 6390968"/>
              <a:gd name="connsiteX55" fmla="*/ 0 w 11662504"/>
              <a:gd name="connsiteY55" fmla="*/ 1896000 h 6390968"/>
              <a:gd name="connsiteX56" fmla="*/ 0 w 11662504"/>
              <a:gd name="connsiteY56" fmla="*/ 1065183 h 639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62504" h="6390968" fill="none" extrusionOk="0">
                <a:moveTo>
                  <a:pt x="0" y="1065183"/>
                </a:moveTo>
                <a:cubicBezTo>
                  <a:pt x="40090" y="531757"/>
                  <a:pt x="531853" y="88363"/>
                  <a:pt x="1065183" y="0"/>
                </a:cubicBezTo>
                <a:cubicBezTo>
                  <a:pt x="1240410" y="-91139"/>
                  <a:pt x="1560327" y="43644"/>
                  <a:pt x="1851584" y="0"/>
                </a:cubicBezTo>
                <a:cubicBezTo>
                  <a:pt x="2142841" y="-43644"/>
                  <a:pt x="2137959" y="41119"/>
                  <a:pt x="2256700" y="0"/>
                </a:cubicBezTo>
                <a:cubicBezTo>
                  <a:pt x="2375441" y="-41119"/>
                  <a:pt x="2493165" y="19705"/>
                  <a:pt x="2566495" y="0"/>
                </a:cubicBezTo>
                <a:cubicBezTo>
                  <a:pt x="2639825" y="-19705"/>
                  <a:pt x="3063978" y="80198"/>
                  <a:pt x="3257575" y="0"/>
                </a:cubicBezTo>
                <a:cubicBezTo>
                  <a:pt x="3451172" y="-80198"/>
                  <a:pt x="3524366" y="40277"/>
                  <a:pt x="3662691" y="0"/>
                </a:cubicBezTo>
                <a:cubicBezTo>
                  <a:pt x="3801016" y="-40277"/>
                  <a:pt x="4100758" y="22610"/>
                  <a:pt x="4449092" y="0"/>
                </a:cubicBezTo>
                <a:cubicBezTo>
                  <a:pt x="4797426" y="-22610"/>
                  <a:pt x="4755837" y="41976"/>
                  <a:pt x="4854208" y="0"/>
                </a:cubicBezTo>
                <a:cubicBezTo>
                  <a:pt x="4952579" y="-41976"/>
                  <a:pt x="5082220" y="2491"/>
                  <a:pt x="5259324" y="0"/>
                </a:cubicBezTo>
                <a:cubicBezTo>
                  <a:pt x="5436428" y="-2491"/>
                  <a:pt x="5446559" y="15205"/>
                  <a:pt x="5569118" y="0"/>
                </a:cubicBezTo>
                <a:cubicBezTo>
                  <a:pt x="5691677" y="-15205"/>
                  <a:pt x="5962141" y="43664"/>
                  <a:pt x="6069555" y="0"/>
                </a:cubicBezTo>
                <a:cubicBezTo>
                  <a:pt x="6176969" y="-43664"/>
                  <a:pt x="6337527" y="30548"/>
                  <a:pt x="6569993" y="0"/>
                </a:cubicBezTo>
                <a:cubicBezTo>
                  <a:pt x="6802459" y="-30548"/>
                  <a:pt x="6829738" y="42029"/>
                  <a:pt x="7070430" y="0"/>
                </a:cubicBezTo>
                <a:cubicBezTo>
                  <a:pt x="7311122" y="-42029"/>
                  <a:pt x="7571881" y="12280"/>
                  <a:pt x="7761510" y="0"/>
                </a:cubicBezTo>
                <a:cubicBezTo>
                  <a:pt x="7951139" y="-12280"/>
                  <a:pt x="8042785" y="36831"/>
                  <a:pt x="8166626" y="0"/>
                </a:cubicBezTo>
                <a:cubicBezTo>
                  <a:pt x="8290467" y="-36831"/>
                  <a:pt x="8593682" y="69803"/>
                  <a:pt x="8762384" y="0"/>
                </a:cubicBezTo>
                <a:cubicBezTo>
                  <a:pt x="8931086" y="-69803"/>
                  <a:pt x="9008580" y="3835"/>
                  <a:pt x="9167500" y="0"/>
                </a:cubicBezTo>
                <a:cubicBezTo>
                  <a:pt x="9326420" y="-3835"/>
                  <a:pt x="9712077" y="15184"/>
                  <a:pt x="9953902" y="0"/>
                </a:cubicBezTo>
                <a:cubicBezTo>
                  <a:pt x="10195727" y="-15184"/>
                  <a:pt x="10293007" y="48928"/>
                  <a:pt x="10597321" y="0"/>
                </a:cubicBezTo>
                <a:cubicBezTo>
                  <a:pt x="11234101" y="-13679"/>
                  <a:pt x="11678808" y="423960"/>
                  <a:pt x="11662504" y="1065183"/>
                </a:cubicBezTo>
                <a:cubicBezTo>
                  <a:pt x="11704891" y="1303455"/>
                  <a:pt x="11606148" y="1400025"/>
                  <a:pt x="11662504" y="1597758"/>
                </a:cubicBezTo>
                <a:cubicBezTo>
                  <a:pt x="11718860" y="1795492"/>
                  <a:pt x="11629779" y="1865254"/>
                  <a:pt x="11662504" y="2130334"/>
                </a:cubicBezTo>
                <a:cubicBezTo>
                  <a:pt x="11695229" y="2395414"/>
                  <a:pt x="11617972" y="2377717"/>
                  <a:pt x="11662504" y="2577697"/>
                </a:cubicBezTo>
                <a:cubicBezTo>
                  <a:pt x="11707036" y="2777677"/>
                  <a:pt x="11652965" y="2803178"/>
                  <a:pt x="11662504" y="3025060"/>
                </a:cubicBezTo>
                <a:cubicBezTo>
                  <a:pt x="11672043" y="3246942"/>
                  <a:pt x="11625566" y="3286673"/>
                  <a:pt x="11662504" y="3472423"/>
                </a:cubicBezTo>
                <a:cubicBezTo>
                  <a:pt x="11699442" y="3658173"/>
                  <a:pt x="11625106" y="3826597"/>
                  <a:pt x="11662504" y="4004998"/>
                </a:cubicBezTo>
                <a:cubicBezTo>
                  <a:pt x="11699902" y="4183399"/>
                  <a:pt x="11623961" y="4324058"/>
                  <a:pt x="11662504" y="4537574"/>
                </a:cubicBezTo>
                <a:cubicBezTo>
                  <a:pt x="11701047" y="4751090"/>
                  <a:pt x="11627350" y="4964795"/>
                  <a:pt x="11662504" y="5325785"/>
                </a:cubicBezTo>
                <a:cubicBezTo>
                  <a:pt x="11603951" y="5894925"/>
                  <a:pt x="11344838" y="6405675"/>
                  <a:pt x="10597321" y="6390968"/>
                </a:cubicBezTo>
                <a:cubicBezTo>
                  <a:pt x="10496068" y="6417735"/>
                  <a:pt x="10388667" y="6390481"/>
                  <a:pt x="10287527" y="6390968"/>
                </a:cubicBezTo>
                <a:cubicBezTo>
                  <a:pt x="10186387" y="6391455"/>
                  <a:pt x="9831301" y="6322521"/>
                  <a:pt x="9691768" y="6390968"/>
                </a:cubicBezTo>
                <a:cubicBezTo>
                  <a:pt x="9552235" y="6459415"/>
                  <a:pt x="9354318" y="6363671"/>
                  <a:pt x="9191331" y="6390968"/>
                </a:cubicBezTo>
                <a:cubicBezTo>
                  <a:pt x="9028344" y="6418265"/>
                  <a:pt x="8974713" y="6383074"/>
                  <a:pt x="8881536" y="6390968"/>
                </a:cubicBezTo>
                <a:cubicBezTo>
                  <a:pt x="8788359" y="6398862"/>
                  <a:pt x="8272410" y="6379802"/>
                  <a:pt x="8095135" y="6390968"/>
                </a:cubicBezTo>
                <a:cubicBezTo>
                  <a:pt x="7917860" y="6402134"/>
                  <a:pt x="7907608" y="6359360"/>
                  <a:pt x="7785340" y="6390968"/>
                </a:cubicBezTo>
                <a:cubicBezTo>
                  <a:pt x="7663072" y="6422576"/>
                  <a:pt x="7282064" y="6319040"/>
                  <a:pt x="7094260" y="6390968"/>
                </a:cubicBezTo>
                <a:cubicBezTo>
                  <a:pt x="6906456" y="6462896"/>
                  <a:pt x="6697852" y="6359896"/>
                  <a:pt x="6593823" y="6390968"/>
                </a:cubicBezTo>
                <a:cubicBezTo>
                  <a:pt x="6489794" y="6422040"/>
                  <a:pt x="6312175" y="6387108"/>
                  <a:pt x="6188707" y="6390968"/>
                </a:cubicBezTo>
                <a:cubicBezTo>
                  <a:pt x="6065239" y="6394828"/>
                  <a:pt x="5866268" y="6360959"/>
                  <a:pt x="5688270" y="6390968"/>
                </a:cubicBezTo>
                <a:cubicBezTo>
                  <a:pt x="5510272" y="6420977"/>
                  <a:pt x="5138991" y="6388330"/>
                  <a:pt x="4997190" y="6390968"/>
                </a:cubicBezTo>
                <a:cubicBezTo>
                  <a:pt x="4855389" y="6393606"/>
                  <a:pt x="4573419" y="6365194"/>
                  <a:pt x="4306110" y="6390968"/>
                </a:cubicBezTo>
                <a:cubicBezTo>
                  <a:pt x="4038801" y="6416742"/>
                  <a:pt x="3926741" y="6374816"/>
                  <a:pt x="3805673" y="6390968"/>
                </a:cubicBezTo>
                <a:cubicBezTo>
                  <a:pt x="3684605" y="6407120"/>
                  <a:pt x="3437019" y="6346031"/>
                  <a:pt x="3305235" y="6390968"/>
                </a:cubicBezTo>
                <a:cubicBezTo>
                  <a:pt x="3173451" y="6435905"/>
                  <a:pt x="2863751" y="6387652"/>
                  <a:pt x="2614155" y="6390968"/>
                </a:cubicBezTo>
                <a:cubicBezTo>
                  <a:pt x="2364559" y="6394284"/>
                  <a:pt x="2366510" y="6343771"/>
                  <a:pt x="2209040" y="6390968"/>
                </a:cubicBezTo>
                <a:cubicBezTo>
                  <a:pt x="2051571" y="6438165"/>
                  <a:pt x="1963685" y="6376637"/>
                  <a:pt x="1899245" y="6390968"/>
                </a:cubicBezTo>
                <a:cubicBezTo>
                  <a:pt x="1834806" y="6405299"/>
                  <a:pt x="1467475" y="6333339"/>
                  <a:pt x="1065183" y="6390968"/>
                </a:cubicBezTo>
                <a:cubicBezTo>
                  <a:pt x="546949" y="6549287"/>
                  <a:pt x="-31795" y="5877015"/>
                  <a:pt x="0" y="5325785"/>
                </a:cubicBezTo>
                <a:cubicBezTo>
                  <a:pt x="-34751" y="5137695"/>
                  <a:pt x="10553" y="5060625"/>
                  <a:pt x="0" y="4878422"/>
                </a:cubicBezTo>
                <a:cubicBezTo>
                  <a:pt x="-10553" y="4696219"/>
                  <a:pt x="31544" y="4504509"/>
                  <a:pt x="0" y="4303241"/>
                </a:cubicBezTo>
                <a:cubicBezTo>
                  <a:pt x="-31544" y="4101973"/>
                  <a:pt x="4999" y="4061581"/>
                  <a:pt x="0" y="3855877"/>
                </a:cubicBezTo>
                <a:cubicBezTo>
                  <a:pt x="-4999" y="3650173"/>
                  <a:pt x="17325" y="3586134"/>
                  <a:pt x="0" y="3365908"/>
                </a:cubicBezTo>
                <a:cubicBezTo>
                  <a:pt x="-17325" y="3145682"/>
                  <a:pt x="2094" y="2903082"/>
                  <a:pt x="0" y="2748121"/>
                </a:cubicBezTo>
                <a:cubicBezTo>
                  <a:pt x="-2094" y="2593160"/>
                  <a:pt x="43889" y="2406161"/>
                  <a:pt x="0" y="2300758"/>
                </a:cubicBezTo>
                <a:cubicBezTo>
                  <a:pt x="-43889" y="2195355"/>
                  <a:pt x="40271" y="1994524"/>
                  <a:pt x="0" y="1896000"/>
                </a:cubicBezTo>
                <a:cubicBezTo>
                  <a:pt x="-40271" y="1797476"/>
                  <a:pt x="46497" y="1259331"/>
                  <a:pt x="0" y="1065183"/>
                </a:cubicBezTo>
                <a:close/>
              </a:path>
              <a:path w="11662504" h="6390968" stroke="0" extrusionOk="0">
                <a:moveTo>
                  <a:pt x="0" y="1065183"/>
                </a:moveTo>
                <a:cubicBezTo>
                  <a:pt x="-4105" y="452648"/>
                  <a:pt x="445131" y="-68425"/>
                  <a:pt x="1065183" y="0"/>
                </a:cubicBezTo>
                <a:cubicBezTo>
                  <a:pt x="1167740" y="-13354"/>
                  <a:pt x="1286333" y="4630"/>
                  <a:pt x="1374977" y="0"/>
                </a:cubicBezTo>
                <a:cubicBezTo>
                  <a:pt x="1463621" y="-4630"/>
                  <a:pt x="1696263" y="59548"/>
                  <a:pt x="1970736" y="0"/>
                </a:cubicBezTo>
                <a:cubicBezTo>
                  <a:pt x="2245209" y="-59548"/>
                  <a:pt x="2154443" y="32235"/>
                  <a:pt x="2280531" y="0"/>
                </a:cubicBezTo>
                <a:cubicBezTo>
                  <a:pt x="2406620" y="-32235"/>
                  <a:pt x="2785277" y="73424"/>
                  <a:pt x="2971611" y="0"/>
                </a:cubicBezTo>
                <a:cubicBezTo>
                  <a:pt x="3157945" y="-73424"/>
                  <a:pt x="3241865" y="12543"/>
                  <a:pt x="3376726" y="0"/>
                </a:cubicBezTo>
                <a:cubicBezTo>
                  <a:pt x="3511587" y="-12543"/>
                  <a:pt x="3613352" y="24631"/>
                  <a:pt x="3686521" y="0"/>
                </a:cubicBezTo>
                <a:cubicBezTo>
                  <a:pt x="3759691" y="-24631"/>
                  <a:pt x="3871140" y="3312"/>
                  <a:pt x="3996315" y="0"/>
                </a:cubicBezTo>
                <a:cubicBezTo>
                  <a:pt x="4121490" y="-3312"/>
                  <a:pt x="4418270" y="33669"/>
                  <a:pt x="4592074" y="0"/>
                </a:cubicBezTo>
                <a:cubicBezTo>
                  <a:pt x="4765878" y="-33669"/>
                  <a:pt x="4800443" y="23430"/>
                  <a:pt x="4997190" y="0"/>
                </a:cubicBezTo>
                <a:cubicBezTo>
                  <a:pt x="5193937" y="-23430"/>
                  <a:pt x="5237541" y="36591"/>
                  <a:pt x="5306984" y="0"/>
                </a:cubicBezTo>
                <a:cubicBezTo>
                  <a:pt x="5376427" y="-36591"/>
                  <a:pt x="5878409" y="35071"/>
                  <a:pt x="6093386" y="0"/>
                </a:cubicBezTo>
                <a:cubicBezTo>
                  <a:pt x="6308363" y="-35071"/>
                  <a:pt x="6535819" y="71123"/>
                  <a:pt x="6784466" y="0"/>
                </a:cubicBezTo>
                <a:cubicBezTo>
                  <a:pt x="7033113" y="-71123"/>
                  <a:pt x="6987337" y="6475"/>
                  <a:pt x="7189582" y="0"/>
                </a:cubicBezTo>
                <a:cubicBezTo>
                  <a:pt x="7391827" y="-6475"/>
                  <a:pt x="7524633" y="27543"/>
                  <a:pt x="7785340" y="0"/>
                </a:cubicBezTo>
                <a:cubicBezTo>
                  <a:pt x="8046047" y="-27543"/>
                  <a:pt x="8012323" y="28360"/>
                  <a:pt x="8095135" y="0"/>
                </a:cubicBezTo>
                <a:cubicBezTo>
                  <a:pt x="8177948" y="-28360"/>
                  <a:pt x="8422342" y="46860"/>
                  <a:pt x="8595572" y="0"/>
                </a:cubicBezTo>
                <a:cubicBezTo>
                  <a:pt x="8768802" y="-46860"/>
                  <a:pt x="8817083" y="13111"/>
                  <a:pt x="8905367" y="0"/>
                </a:cubicBezTo>
                <a:cubicBezTo>
                  <a:pt x="8993652" y="-13111"/>
                  <a:pt x="9099983" y="32912"/>
                  <a:pt x="9215161" y="0"/>
                </a:cubicBezTo>
                <a:cubicBezTo>
                  <a:pt x="9330339" y="-32912"/>
                  <a:pt x="9581693" y="52312"/>
                  <a:pt x="9715598" y="0"/>
                </a:cubicBezTo>
                <a:cubicBezTo>
                  <a:pt x="9849503" y="-52312"/>
                  <a:pt x="10209168" y="82599"/>
                  <a:pt x="10597321" y="0"/>
                </a:cubicBezTo>
                <a:cubicBezTo>
                  <a:pt x="11097402" y="-98545"/>
                  <a:pt x="11827381" y="483220"/>
                  <a:pt x="11662504" y="1065183"/>
                </a:cubicBezTo>
                <a:cubicBezTo>
                  <a:pt x="11664487" y="1195565"/>
                  <a:pt x="11625996" y="1341402"/>
                  <a:pt x="11662504" y="1512546"/>
                </a:cubicBezTo>
                <a:cubicBezTo>
                  <a:pt x="11699012" y="1683690"/>
                  <a:pt x="11656650" y="1826554"/>
                  <a:pt x="11662504" y="2045121"/>
                </a:cubicBezTo>
                <a:cubicBezTo>
                  <a:pt x="11668358" y="2263689"/>
                  <a:pt x="11606213" y="2471291"/>
                  <a:pt x="11662504" y="2662909"/>
                </a:cubicBezTo>
                <a:cubicBezTo>
                  <a:pt x="11718795" y="2854527"/>
                  <a:pt x="11620021" y="2956746"/>
                  <a:pt x="11662504" y="3152878"/>
                </a:cubicBezTo>
                <a:cubicBezTo>
                  <a:pt x="11704987" y="3349010"/>
                  <a:pt x="11653881" y="3516839"/>
                  <a:pt x="11662504" y="3728059"/>
                </a:cubicBezTo>
                <a:cubicBezTo>
                  <a:pt x="11671127" y="3939279"/>
                  <a:pt x="11630794" y="4067337"/>
                  <a:pt x="11662504" y="4260635"/>
                </a:cubicBezTo>
                <a:cubicBezTo>
                  <a:pt x="11694214" y="4453933"/>
                  <a:pt x="11635328" y="4519704"/>
                  <a:pt x="11662504" y="4707998"/>
                </a:cubicBezTo>
                <a:cubicBezTo>
                  <a:pt x="11689680" y="4896292"/>
                  <a:pt x="11655328" y="5081174"/>
                  <a:pt x="11662504" y="5325785"/>
                </a:cubicBezTo>
                <a:cubicBezTo>
                  <a:pt x="11749291" y="5981115"/>
                  <a:pt x="11235275" y="6259310"/>
                  <a:pt x="10597321" y="6390968"/>
                </a:cubicBezTo>
                <a:cubicBezTo>
                  <a:pt x="10410410" y="6477414"/>
                  <a:pt x="10180563" y="6357676"/>
                  <a:pt x="9810920" y="6390968"/>
                </a:cubicBezTo>
                <a:cubicBezTo>
                  <a:pt x="9441277" y="6424260"/>
                  <a:pt x="9383527" y="6347682"/>
                  <a:pt x="9024518" y="6390968"/>
                </a:cubicBezTo>
                <a:cubicBezTo>
                  <a:pt x="8665509" y="6434254"/>
                  <a:pt x="8573939" y="6323820"/>
                  <a:pt x="8333438" y="6390968"/>
                </a:cubicBezTo>
                <a:cubicBezTo>
                  <a:pt x="8092937" y="6458116"/>
                  <a:pt x="8025898" y="6383949"/>
                  <a:pt x="7833001" y="6390968"/>
                </a:cubicBezTo>
                <a:cubicBezTo>
                  <a:pt x="7640104" y="6397987"/>
                  <a:pt x="7523626" y="6353388"/>
                  <a:pt x="7332564" y="6390968"/>
                </a:cubicBezTo>
                <a:cubicBezTo>
                  <a:pt x="7141502" y="6428548"/>
                  <a:pt x="7040508" y="6379837"/>
                  <a:pt x="6927448" y="6390968"/>
                </a:cubicBezTo>
                <a:cubicBezTo>
                  <a:pt x="6814388" y="6402099"/>
                  <a:pt x="6472835" y="6329308"/>
                  <a:pt x="6236368" y="6390968"/>
                </a:cubicBezTo>
                <a:cubicBezTo>
                  <a:pt x="5999901" y="6452628"/>
                  <a:pt x="5908914" y="6334532"/>
                  <a:pt x="5640609" y="6390968"/>
                </a:cubicBezTo>
                <a:cubicBezTo>
                  <a:pt x="5372304" y="6447404"/>
                  <a:pt x="5303621" y="6341130"/>
                  <a:pt x="5140172" y="6390968"/>
                </a:cubicBezTo>
                <a:cubicBezTo>
                  <a:pt x="4976723" y="6440806"/>
                  <a:pt x="4799788" y="6372517"/>
                  <a:pt x="4639735" y="6390968"/>
                </a:cubicBezTo>
                <a:cubicBezTo>
                  <a:pt x="4479682" y="6409419"/>
                  <a:pt x="4243073" y="6325981"/>
                  <a:pt x="3948655" y="6390968"/>
                </a:cubicBezTo>
                <a:cubicBezTo>
                  <a:pt x="3654237" y="6455955"/>
                  <a:pt x="3477667" y="6303272"/>
                  <a:pt x="3162253" y="6390968"/>
                </a:cubicBezTo>
                <a:cubicBezTo>
                  <a:pt x="2846839" y="6478664"/>
                  <a:pt x="2764160" y="6386708"/>
                  <a:pt x="2661816" y="6390968"/>
                </a:cubicBezTo>
                <a:cubicBezTo>
                  <a:pt x="2559472" y="6395228"/>
                  <a:pt x="2127247" y="6388787"/>
                  <a:pt x="1970736" y="6390968"/>
                </a:cubicBezTo>
                <a:cubicBezTo>
                  <a:pt x="1814225" y="6393149"/>
                  <a:pt x="1320590" y="6364952"/>
                  <a:pt x="1065183" y="6390968"/>
                </a:cubicBezTo>
                <a:cubicBezTo>
                  <a:pt x="459207" y="6222461"/>
                  <a:pt x="32013" y="5865361"/>
                  <a:pt x="0" y="5325785"/>
                </a:cubicBezTo>
                <a:cubicBezTo>
                  <a:pt x="-62163" y="5103167"/>
                  <a:pt x="59239" y="4979941"/>
                  <a:pt x="0" y="4793210"/>
                </a:cubicBezTo>
                <a:cubicBezTo>
                  <a:pt x="-59239" y="4606479"/>
                  <a:pt x="48200" y="4469817"/>
                  <a:pt x="0" y="4303241"/>
                </a:cubicBezTo>
                <a:cubicBezTo>
                  <a:pt x="-48200" y="4136665"/>
                  <a:pt x="22480" y="3875900"/>
                  <a:pt x="0" y="3728059"/>
                </a:cubicBezTo>
                <a:cubicBezTo>
                  <a:pt x="-22480" y="3580218"/>
                  <a:pt x="13367" y="3338042"/>
                  <a:pt x="0" y="3238090"/>
                </a:cubicBezTo>
                <a:cubicBezTo>
                  <a:pt x="-13367" y="3138138"/>
                  <a:pt x="36576" y="2892375"/>
                  <a:pt x="0" y="2705515"/>
                </a:cubicBezTo>
                <a:cubicBezTo>
                  <a:pt x="-36576" y="2518655"/>
                  <a:pt x="38597" y="2446864"/>
                  <a:pt x="0" y="2215546"/>
                </a:cubicBezTo>
                <a:cubicBezTo>
                  <a:pt x="-38597" y="1984228"/>
                  <a:pt x="68560" y="1843978"/>
                  <a:pt x="0" y="1597758"/>
                </a:cubicBezTo>
                <a:cubicBezTo>
                  <a:pt x="-68560" y="1351538"/>
                  <a:pt x="17536" y="1293630"/>
                  <a:pt x="0" y="1065183"/>
                </a:cubicBezTo>
                <a:close/>
              </a:path>
            </a:pathLst>
          </a:custGeom>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 name="Speech Bubble: Rectangle with Corners Rounded 4">
            <a:extLst>
              <a:ext uri="{FF2B5EF4-FFF2-40B4-BE49-F238E27FC236}">
                <a16:creationId xmlns:a16="http://schemas.microsoft.com/office/drawing/2014/main" id="{67A172B0-5B5A-19BA-47FD-7E205BAF12C0}"/>
              </a:ext>
            </a:extLst>
          </p:cNvPr>
          <p:cNvSpPr/>
          <p:nvPr/>
        </p:nvSpPr>
        <p:spPr>
          <a:xfrm>
            <a:off x="2827662" y="3280114"/>
            <a:ext cx="8229600" cy="1514475"/>
          </a:xfrm>
          <a:prstGeom prst="wedgeRoundRectCallout">
            <a:avLst>
              <a:gd name="adj1" fmla="val -44616"/>
              <a:gd name="adj2" fmla="val 97720"/>
              <a:gd name="adj3" fmla="val 16667"/>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Calibri" panose="020F0502020204030204" pitchFamily="34" charset="0"/>
                <a:cs typeface="Calibri" panose="020F0502020204030204" pitchFamily="34" charset="0"/>
              </a:rPr>
              <a:t>Nêu</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smtClean="0">
                <a:ln>
                  <a:noFill/>
                </a:ln>
                <a:solidFill>
                  <a:prstClr val="black"/>
                </a:solidFill>
                <a:effectLst/>
                <a:uLnTx/>
                <a:uFillTx/>
                <a:latin typeface="Calibri" panose="020F0502020204030204" pitchFamily="34" charset="0"/>
                <a:cs typeface="Calibri" panose="020F0502020204030204" pitchFamily="34" charset="0"/>
              </a:rPr>
              <a:t>những</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smtClean="0">
                <a:ln>
                  <a:noFill/>
                </a:ln>
                <a:solidFill>
                  <a:prstClr val="black"/>
                </a:solidFill>
                <a:effectLst/>
                <a:uLnTx/>
                <a:uFillTx/>
                <a:latin typeface="Calibri" panose="020F0502020204030204" pitchFamily="34" charset="0"/>
                <a:cs typeface="Calibri" panose="020F0502020204030204" pitchFamily="34" charset="0"/>
              </a:rPr>
              <a:t>hiểu</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smtClean="0">
                <a:ln>
                  <a:noFill/>
                </a:ln>
                <a:solidFill>
                  <a:prstClr val="black"/>
                </a:solidFill>
                <a:effectLst/>
                <a:uLnTx/>
                <a:uFillTx/>
                <a:latin typeface="Calibri" panose="020F0502020204030204" pitchFamily="34" charset="0"/>
                <a:cs typeface="Calibri" panose="020F0502020204030204" pitchFamily="34" charset="0"/>
              </a:rPr>
              <a:t>biết</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smtClean="0">
                <a:ln>
                  <a:noFill/>
                </a:ln>
                <a:solidFill>
                  <a:prstClr val="black"/>
                </a:solidFill>
                <a:effectLst/>
                <a:uLnTx/>
                <a:uFillTx/>
                <a:latin typeface="Calibri" panose="020F0502020204030204" pitchFamily="34" charset="0"/>
                <a:cs typeface="Calibri" panose="020F0502020204030204" pitchFamily="34" charset="0"/>
              </a:rPr>
              <a:t>của</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smtClean="0">
                <a:ln>
                  <a:noFill/>
                </a:ln>
                <a:solidFill>
                  <a:prstClr val="black"/>
                </a:solidFill>
                <a:effectLst/>
                <a:uLnTx/>
                <a:uFillTx/>
                <a:latin typeface="Calibri" panose="020F0502020204030204" pitchFamily="34" charset="0"/>
                <a:cs typeface="Calibri" panose="020F0502020204030204" pitchFamily="34" charset="0"/>
              </a:rPr>
              <a:t>em</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smtClean="0">
                <a:ln>
                  <a:noFill/>
                </a:ln>
                <a:solidFill>
                  <a:prstClr val="black"/>
                </a:solidFill>
                <a:effectLst/>
                <a:uLnTx/>
                <a:uFillTx/>
                <a:latin typeface="Calibri" panose="020F0502020204030204" pitchFamily="34" charset="0"/>
                <a:cs typeface="Calibri" panose="020F0502020204030204" pitchFamily="34" charset="0"/>
              </a:rPr>
              <a:t>về</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smtClean="0">
                <a:ln>
                  <a:noFill/>
                </a:ln>
                <a:solidFill>
                  <a:prstClr val="black"/>
                </a:solidFill>
                <a:effectLst/>
                <a:uLnTx/>
                <a:uFillTx/>
                <a:latin typeface="Calibri" panose="020F0502020204030204" pitchFamily="34" charset="0"/>
                <a:cs typeface="Calibri" panose="020F0502020204030204" pitchFamily="34" charset="0"/>
              </a:rPr>
              <a:t>nguyên</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smtClean="0">
                <a:ln>
                  <a:noFill/>
                </a:ln>
                <a:solidFill>
                  <a:prstClr val="black"/>
                </a:solidFill>
                <a:effectLst/>
                <a:uLnTx/>
                <a:uFillTx/>
                <a:latin typeface="Calibri" panose="020F0502020204030204" pitchFamily="34" charset="0"/>
                <a:cs typeface="Calibri" panose="020F0502020204030204" pitchFamily="34" charset="0"/>
              </a:rPr>
              <a:t>tắc</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smtClean="0">
                <a:ln>
                  <a:noFill/>
                </a:ln>
                <a:solidFill>
                  <a:prstClr val="black"/>
                </a:solidFill>
                <a:effectLst/>
                <a:uLnTx/>
                <a:uFillTx/>
                <a:latin typeface="Calibri" panose="020F0502020204030204" pitchFamily="34" charset="0"/>
                <a:cs typeface="Calibri" panose="020F0502020204030204" pitchFamily="34" charset="0"/>
              </a:rPr>
              <a:t>tự</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smtClean="0">
                <a:ln>
                  <a:noFill/>
                </a:ln>
                <a:solidFill>
                  <a:prstClr val="black"/>
                </a:solidFill>
                <a:effectLst/>
                <a:uLnTx/>
                <a:uFillTx/>
                <a:latin typeface="Calibri" panose="020F0502020204030204" pitchFamily="34" charset="0"/>
                <a:cs typeface="Calibri" panose="020F0502020204030204" pitchFamily="34" charset="0"/>
              </a:rPr>
              <a:t>bảo</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smtClean="0">
                <a:ln>
                  <a:noFill/>
                </a:ln>
                <a:solidFill>
                  <a:prstClr val="black"/>
                </a:solidFill>
                <a:effectLst/>
                <a:uLnTx/>
                <a:uFillTx/>
                <a:latin typeface="Calibri" panose="020F0502020204030204" pitchFamily="34" charset="0"/>
                <a:cs typeface="Calibri" panose="020F0502020204030204" pitchFamily="34" charset="0"/>
              </a:rPr>
              <a:t>vệ</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smtClean="0">
                <a:ln>
                  <a:noFill/>
                </a:ln>
                <a:solidFill>
                  <a:prstClr val="black"/>
                </a:solidFill>
                <a:effectLst/>
                <a:uLnTx/>
                <a:uFillTx/>
                <a:latin typeface="Calibri" panose="020F0502020204030204" pitchFamily="34" charset="0"/>
                <a:cs typeface="Calibri" panose="020F0502020204030204" pitchFamily="34" charset="0"/>
              </a:rPr>
              <a:t>bản</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smtClean="0">
                <a:ln>
                  <a:noFill/>
                </a:ln>
                <a:solidFill>
                  <a:prstClr val="black"/>
                </a:solidFill>
                <a:effectLst/>
                <a:uLnTx/>
                <a:uFillTx/>
                <a:latin typeface="Calibri" panose="020F0502020204030204" pitchFamily="34" charset="0"/>
                <a:cs typeface="Calibri" panose="020F0502020204030204" pitchFamily="34" charset="0"/>
              </a:rPr>
              <a:t>thân</a:t>
            </a:r>
            <a: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21879282-F4EC-AF06-9ED2-6EB16ABDBBC1}"/>
              </a:ext>
            </a:extLst>
          </p:cNvPr>
          <p:cNvPicPr>
            <a:picLocks noChangeAspect="1"/>
          </p:cNvPicPr>
          <p:nvPr/>
        </p:nvPicPr>
        <p:blipFill>
          <a:blip r:embed="rId4"/>
          <a:stretch>
            <a:fillRect/>
          </a:stretch>
        </p:blipFill>
        <p:spPr>
          <a:xfrm>
            <a:off x="4375096" y="401660"/>
            <a:ext cx="4182218" cy="2395936"/>
          </a:xfrm>
          <a:prstGeom prst="rect">
            <a:avLst/>
          </a:prstGeom>
        </p:spPr>
      </p:pic>
    </p:spTree>
    <p:extLst>
      <p:ext uri="{BB962C8B-B14F-4D97-AF65-F5344CB8AC3E}">
        <p14:creationId xmlns:p14="http://schemas.microsoft.com/office/powerpoint/2010/main" val="1430841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EEA1E2B-4EC1-5113-D4EB-8FF2F5CF8161}"/>
              </a:ext>
            </a:extLst>
          </p:cNvPr>
          <p:cNvSpPr txBox="1"/>
          <p:nvPr/>
        </p:nvSpPr>
        <p:spPr>
          <a:xfrm>
            <a:off x="2156833" y="2488326"/>
            <a:ext cx="7012052"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Hoạt</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động</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1.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Nhận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diện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những</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hành</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vi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xâm</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hại</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trẻ</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em</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FEEA1E2B-4EC1-5113-D4EB-8FF2F5CF8161}"/>
              </a:ext>
            </a:extLst>
          </p:cNvPr>
          <p:cNvSpPr txBox="1"/>
          <p:nvPr/>
        </p:nvSpPr>
        <p:spPr>
          <a:xfrm>
            <a:off x="2358303" y="498305"/>
            <a:ext cx="7012052"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rPr>
              <a:t>KHÁM</a:t>
            </a:r>
            <a:r>
              <a:rPr kumimoji="0" lang="en-US" sz="8000" b="1" i="0" u="none" strike="noStrike" kern="1200" cap="none" spc="0" normalizeH="0" noProof="0" dirty="0" smtClean="0">
                <a:ln>
                  <a:noFill/>
                </a:ln>
                <a:solidFill>
                  <a:srgbClr val="FF0000"/>
                </a:solidFill>
                <a:effectLst/>
                <a:uLnTx/>
                <a:uFillTx/>
                <a:latin typeface="Calibri" panose="020F0502020204030204" pitchFamily="34" charset="0"/>
                <a:ea typeface="+mn-ea"/>
                <a:cs typeface="Calibri" panose="020F0502020204030204" pitchFamily="34" charset="0"/>
              </a:rPr>
              <a:t> PHÁ</a:t>
            </a:r>
            <a:endPar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6678357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Rectangle: Rounded Corners 5">
            <a:extLst>
              <a:ext uri="{FF2B5EF4-FFF2-40B4-BE49-F238E27FC236}">
                <a16:creationId xmlns:a16="http://schemas.microsoft.com/office/drawing/2014/main" id="{07D4B82A-80FF-9E79-9C58-2D529973392E}"/>
              </a:ext>
            </a:extLst>
          </p:cNvPr>
          <p:cNvSpPr/>
          <p:nvPr/>
        </p:nvSpPr>
        <p:spPr>
          <a:xfrm>
            <a:off x="1275907" y="173599"/>
            <a:ext cx="9994605" cy="977107"/>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Quan </a:t>
            </a:r>
            <a:r>
              <a:rPr kumimoji="0" lang="en-US" sz="3600" b="1" i="0" u="none" strike="noStrike" kern="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sát</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hình</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ảnh</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và</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mô</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tả</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sự</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việc</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được</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thể</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hiện</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trong</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tranh</a:t>
            </a:r>
            <a:endParaRPr kumimoji="0" lang="vi-VN" sz="3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Arial" panose="020B0604020202020204" pitchFamily="34" charset="0"/>
              <a:ea typeface="宋体"/>
              <a:cs typeface="Arial" panose="020B0604020202020204" pitchFamily="34" charset="0"/>
            </a:endParaRPr>
          </a:p>
        </p:txBody>
      </p:sp>
      <p:pic>
        <p:nvPicPr>
          <p:cNvPr id="8" name="Picture 7">
            <a:extLst>
              <a:ext uri="{FF2B5EF4-FFF2-40B4-BE49-F238E27FC236}">
                <a16:creationId xmlns:a16="http://schemas.microsoft.com/office/drawing/2014/main" id="{4BF345A4-9BB5-7C9F-0F27-574E81B99DD7}"/>
              </a:ext>
            </a:extLst>
          </p:cNvPr>
          <p:cNvPicPr>
            <a:picLocks noChangeAspect="1"/>
          </p:cNvPicPr>
          <p:nvPr/>
        </p:nvPicPr>
        <p:blipFill>
          <a:blip r:embed="rId2"/>
          <a:stretch>
            <a:fillRect/>
          </a:stretch>
        </p:blipFill>
        <p:spPr>
          <a:xfrm>
            <a:off x="7865877" y="1498968"/>
            <a:ext cx="3467002" cy="2339385"/>
          </a:xfrm>
          <a:prstGeom prst="rect">
            <a:avLst/>
          </a:prstGeom>
        </p:spPr>
      </p:pic>
      <p:pic>
        <p:nvPicPr>
          <p:cNvPr id="10" name="Picture 9">
            <a:extLst>
              <a:ext uri="{FF2B5EF4-FFF2-40B4-BE49-F238E27FC236}">
                <a16:creationId xmlns:a16="http://schemas.microsoft.com/office/drawing/2014/main" id="{A5130BF9-9994-B489-61FF-DC4FA3C9F914}"/>
              </a:ext>
            </a:extLst>
          </p:cNvPr>
          <p:cNvPicPr>
            <a:picLocks noChangeAspect="1"/>
          </p:cNvPicPr>
          <p:nvPr/>
        </p:nvPicPr>
        <p:blipFill>
          <a:blip r:embed="rId3"/>
          <a:stretch>
            <a:fillRect/>
          </a:stretch>
        </p:blipFill>
        <p:spPr>
          <a:xfrm>
            <a:off x="837977" y="1482467"/>
            <a:ext cx="7093911" cy="2300952"/>
          </a:xfrm>
          <a:prstGeom prst="rect">
            <a:avLst/>
          </a:prstGeom>
        </p:spPr>
      </p:pic>
      <p:pic>
        <p:nvPicPr>
          <p:cNvPr id="12" name="Picture 11">
            <a:extLst>
              <a:ext uri="{FF2B5EF4-FFF2-40B4-BE49-F238E27FC236}">
                <a16:creationId xmlns:a16="http://schemas.microsoft.com/office/drawing/2014/main" id="{03F211C8-4F1A-6C8D-9682-9E0896FEF5B7}"/>
              </a:ext>
            </a:extLst>
          </p:cNvPr>
          <p:cNvPicPr>
            <a:picLocks noChangeAspect="1"/>
          </p:cNvPicPr>
          <p:nvPr/>
        </p:nvPicPr>
        <p:blipFill>
          <a:blip r:embed="rId4"/>
          <a:stretch>
            <a:fillRect/>
          </a:stretch>
        </p:blipFill>
        <p:spPr>
          <a:xfrm>
            <a:off x="793345" y="3839571"/>
            <a:ext cx="3504832" cy="2380475"/>
          </a:xfrm>
          <a:prstGeom prst="rect">
            <a:avLst/>
          </a:prstGeom>
        </p:spPr>
      </p:pic>
      <p:pic>
        <p:nvPicPr>
          <p:cNvPr id="14" name="Picture 13">
            <a:extLst>
              <a:ext uri="{FF2B5EF4-FFF2-40B4-BE49-F238E27FC236}">
                <a16:creationId xmlns:a16="http://schemas.microsoft.com/office/drawing/2014/main" id="{19A98E3E-E342-5BF8-7F70-9586036AEE6A}"/>
              </a:ext>
            </a:extLst>
          </p:cNvPr>
          <p:cNvPicPr>
            <a:picLocks noChangeAspect="1"/>
          </p:cNvPicPr>
          <p:nvPr/>
        </p:nvPicPr>
        <p:blipFill>
          <a:blip r:embed="rId5"/>
          <a:stretch>
            <a:fillRect/>
          </a:stretch>
        </p:blipFill>
        <p:spPr>
          <a:xfrm>
            <a:off x="4338085" y="3858724"/>
            <a:ext cx="7198242" cy="2238322"/>
          </a:xfrm>
          <a:prstGeom prst="rect">
            <a:avLst/>
          </a:prstGeom>
        </p:spPr>
      </p:pic>
    </p:spTree>
    <p:extLst>
      <p:ext uri="{BB962C8B-B14F-4D97-AF65-F5344CB8AC3E}">
        <p14:creationId xmlns:p14="http://schemas.microsoft.com/office/powerpoint/2010/main" val="15229189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1D1733-77F4-F5CC-E006-8D6662DA896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11753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EEA1E2B-4EC1-5113-D4EB-8FF2F5CF8161}"/>
              </a:ext>
            </a:extLst>
          </p:cNvPr>
          <p:cNvSpPr txBox="1"/>
          <p:nvPr/>
        </p:nvSpPr>
        <p:spPr>
          <a:xfrm>
            <a:off x="1738544" y="1647488"/>
            <a:ext cx="6746836" cy="1477328"/>
          </a:xfrm>
          <a:prstGeom prst="rect">
            <a:avLst/>
          </a:prstGeom>
          <a:noFill/>
        </p:spPr>
        <p:txBody>
          <a:bodyPr wrap="square" lIns="0" tIns="0" rIns="0" bIns="0" rtlCol="0">
            <a:spAutoFit/>
          </a:bodyPr>
          <a:lstStyle/>
          <a:p>
            <a:pPr lvl="0" algn="ctr"/>
            <a:r>
              <a:rPr lang="en-US" sz="4800" b="1" dirty="0" err="1">
                <a:solidFill>
                  <a:srgbClr val="FF0000"/>
                </a:solidFill>
                <a:latin typeface="Calibri" panose="020F0502020204030204" pitchFamily="34" charset="0"/>
                <a:cs typeface="Calibri" panose="020F0502020204030204" pitchFamily="34" charset="0"/>
              </a:rPr>
              <a:t>Hoạt</a:t>
            </a:r>
            <a:r>
              <a:rPr lang="en-US" sz="4800" b="1" dirty="0">
                <a:solidFill>
                  <a:srgbClr val="FF0000"/>
                </a:solidFill>
                <a:latin typeface="Calibri" panose="020F0502020204030204" pitchFamily="34" charset="0"/>
                <a:cs typeface="Calibri" panose="020F0502020204030204" pitchFamily="34" charset="0"/>
              </a:rPr>
              <a:t> </a:t>
            </a:r>
            <a:r>
              <a:rPr lang="en-US" sz="4800" b="1" dirty="0" err="1">
                <a:solidFill>
                  <a:srgbClr val="FF0000"/>
                </a:solidFill>
                <a:latin typeface="Calibri" panose="020F0502020204030204" pitchFamily="34" charset="0"/>
                <a:cs typeface="Calibri" panose="020F0502020204030204" pitchFamily="34" charset="0"/>
              </a:rPr>
              <a:t>động</a:t>
            </a:r>
            <a:r>
              <a:rPr lang="en-US" sz="4800" b="1" dirty="0">
                <a:solidFill>
                  <a:srgbClr val="FF0000"/>
                </a:solidFill>
                <a:latin typeface="Calibri" panose="020F0502020204030204" pitchFamily="34" charset="0"/>
                <a:cs typeface="Calibri" panose="020F0502020204030204" pitchFamily="34" charset="0"/>
              </a:rPr>
              <a:t> 2: </a:t>
            </a:r>
            <a:r>
              <a:rPr lang="en-US" sz="4800" b="1" dirty="0" err="1">
                <a:solidFill>
                  <a:srgbClr val="FF0000"/>
                </a:solidFill>
                <a:latin typeface="Calibri" panose="020F0502020204030204" pitchFamily="34" charset="0"/>
                <a:cs typeface="Calibri" panose="020F0502020204030204" pitchFamily="34" charset="0"/>
              </a:rPr>
              <a:t>Tìm</a:t>
            </a:r>
            <a:r>
              <a:rPr lang="en-US" sz="4800" b="1" dirty="0">
                <a:solidFill>
                  <a:srgbClr val="FF0000"/>
                </a:solidFill>
                <a:latin typeface="Calibri" panose="020F0502020204030204" pitchFamily="34" charset="0"/>
                <a:cs typeface="Calibri" panose="020F0502020204030204" pitchFamily="34" charset="0"/>
              </a:rPr>
              <a:t> </a:t>
            </a:r>
            <a:r>
              <a:rPr lang="en-US" sz="4800" b="1" dirty="0" err="1">
                <a:solidFill>
                  <a:srgbClr val="FF0000"/>
                </a:solidFill>
                <a:latin typeface="Calibri" panose="020F0502020204030204" pitchFamily="34" charset="0"/>
                <a:cs typeface="Calibri" panose="020F0502020204030204" pitchFamily="34" charset="0"/>
              </a:rPr>
              <a:t>hiểu</a:t>
            </a:r>
            <a:r>
              <a:rPr lang="en-US" sz="4800" b="1" dirty="0">
                <a:solidFill>
                  <a:srgbClr val="FF0000"/>
                </a:solidFill>
                <a:latin typeface="Calibri" panose="020F0502020204030204" pitchFamily="34" charset="0"/>
                <a:cs typeface="Calibri" panose="020F0502020204030204" pitchFamily="34" charset="0"/>
              </a:rPr>
              <a:t> </a:t>
            </a:r>
            <a:r>
              <a:rPr lang="en-US" sz="4800" b="1" dirty="0" err="1">
                <a:solidFill>
                  <a:srgbClr val="FF0000"/>
                </a:solidFill>
                <a:latin typeface="Calibri" panose="020F0502020204030204" pitchFamily="34" charset="0"/>
                <a:cs typeface="Calibri" panose="020F0502020204030204" pitchFamily="34" charset="0"/>
              </a:rPr>
              <a:t>hành</a:t>
            </a:r>
            <a:r>
              <a:rPr lang="en-US" sz="4800" b="1" dirty="0">
                <a:solidFill>
                  <a:srgbClr val="FF0000"/>
                </a:solidFill>
                <a:latin typeface="Calibri" panose="020F0502020204030204" pitchFamily="34" charset="0"/>
                <a:cs typeface="Calibri" panose="020F0502020204030204" pitchFamily="34" charset="0"/>
              </a:rPr>
              <a:t> vi </a:t>
            </a:r>
            <a:r>
              <a:rPr lang="en-US" sz="4800" b="1" dirty="0" err="1">
                <a:solidFill>
                  <a:srgbClr val="FF0000"/>
                </a:solidFill>
                <a:latin typeface="Calibri" panose="020F0502020204030204" pitchFamily="34" charset="0"/>
                <a:cs typeface="Calibri" panose="020F0502020204030204" pitchFamily="34" charset="0"/>
              </a:rPr>
              <a:t>xâm</a:t>
            </a:r>
            <a:r>
              <a:rPr lang="en-US" sz="4800" b="1" dirty="0">
                <a:solidFill>
                  <a:srgbClr val="FF0000"/>
                </a:solidFill>
                <a:latin typeface="Calibri" panose="020F0502020204030204" pitchFamily="34" charset="0"/>
                <a:cs typeface="Calibri" panose="020F0502020204030204" pitchFamily="34" charset="0"/>
              </a:rPr>
              <a:t> </a:t>
            </a:r>
            <a:r>
              <a:rPr lang="en-US" sz="4800" b="1" dirty="0" err="1">
                <a:solidFill>
                  <a:srgbClr val="FF0000"/>
                </a:solidFill>
                <a:latin typeface="Calibri" panose="020F0502020204030204" pitchFamily="34" charset="0"/>
                <a:cs typeface="Calibri" panose="020F0502020204030204" pitchFamily="34" charset="0"/>
              </a:rPr>
              <a:t>hại</a:t>
            </a:r>
            <a:r>
              <a:rPr lang="en-US" sz="4800" b="1" dirty="0">
                <a:solidFill>
                  <a:srgbClr val="FF0000"/>
                </a:solidFill>
                <a:latin typeface="Calibri" panose="020F0502020204030204" pitchFamily="34" charset="0"/>
                <a:cs typeface="Calibri" panose="020F0502020204030204" pitchFamily="34" charset="0"/>
              </a:rPr>
              <a:t> </a:t>
            </a:r>
            <a:r>
              <a:rPr lang="en-US" sz="4800" b="1" dirty="0" err="1">
                <a:solidFill>
                  <a:srgbClr val="FF0000"/>
                </a:solidFill>
                <a:latin typeface="Calibri" panose="020F0502020204030204" pitchFamily="34" charset="0"/>
                <a:cs typeface="Calibri" panose="020F0502020204030204" pitchFamily="34" charset="0"/>
              </a:rPr>
              <a:t>trẻ</a:t>
            </a:r>
            <a:r>
              <a:rPr lang="en-US" sz="4800" b="1" dirty="0">
                <a:solidFill>
                  <a:srgbClr val="FF0000"/>
                </a:solidFill>
                <a:latin typeface="Calibri" panose="020F0502020204030204" pitchFamily="34" charset="0"/>
                <a:cs typeface="Calibri" panose="020F0502020204030204" pitchFamily="34" charset="0"/>
              </a:rPr>
              <a:t> </a:t>
            </a:r>
            <a:r>
              <a:rPr lang="en-US" sz="4800" b="1" dirty="0" err="1">
                <a:solidFill>
                  <a:srgbClr val="FF0000"/>
                </a:solidFill>
                <a:latin typeface="Calibri" panose="020F0502020204030204" pitchFamily="34" charset="0"/>
                <a:cs typeface="Calibri" panose="020F0502020204030204" pitchFamily="34" charset="0"/>
              </a:rPr>
              <a:t>em</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5191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Rectangle: Rounded Corners 5">
            <a:extLst>
              <a:ext uri="{FF2B5EF4-FFF2-40B4-BE49-F238E27FC236}">
                <a16:creationId xmlns:a16="http://schemas.microsoft.com/office/drawing/2014/main" id="{07D4B82A-80FF-9E79-9C58-2D529973392E}"/>
              </a:ext>
            </a:extLst>
          </p:cNvPr>
          <p:cNvSpPr/>
          <p:nvPr/>
        </p:nvSpPr>
        <p:spPr>
          <a:xfrm>
            <a:off x="1275907" y="173599"/>
            <a:ext cx="9994605" cy="977107"/>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Xác</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địn</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h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hành</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vi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thể</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hiện</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trên</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6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hình</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ảnh</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ở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hoạt</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động</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1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thuộc</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hình</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thức</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xâm</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hại</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nào</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a:t>
            </a:r>
            <a:endParaRPr kumimoji="0" lang="vi-VN" sz="3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Arial" panose="020B0604020202020204" pitchFamily="34" charset="0"/>
              <a:ea typeface="宋体"/>
              <a:cs typeface="Arial" panose="020B0604020202020204" pitchFamily="34" charset="0"/>
            </a:endParaRPr>
          </a:p>
        </p:txBody>
      </p:sp>
      <p:pic>
        <p:nvPicPr>
          <p:cNvPr id="8" name="Picture 7">
            <a:extLst>
              <a:ext uri="{FF2B5EF4-FFF2-40B4-BE49-F238E27FC236}">
                <a16:creationId xmlns:a16="http://schemas.microsoft.com/office/drawing/2014/main" id="{4BF345A4-9BB5-7C9F-0F27-574E81B99DD7}"/>
              </a:ext>
            </a:extLst>
          </p:cNvPr>
          <p:cNvPicPr>
            <a:picLocks noChangeAspect="1"/>
          </p:cNvPicPr>
          <p:nvPr/>
        </p:nvPicPr>
        <p:blipFill>
          <a:blip r:embed="rId2"/>
          <a:stretch>
            <a:fillRect/>
          </a:stretch>
        </p:blipFill>
        <p:spPr>
          <a:xfrm>
            <a:off x="7865877" y="1498968"/>
            <a:ext cx="3467002" cy="2339385"/>
          </a:xfrm>
          <a:prstGeom prst="rect">
            <a:avLst/>
          </a:prstGeom>
        </p:spPr>
      </p:pic>
      <p:pic>
        <p:nvPicPr>
          <p:cNvPr id="10" name="Picture 9">
            <a:extLst>
              <a:ext uri="{FF2B5EF4-FFF2-40B4-BE49-F238E27FC236}">
                <a16:creationId xmlns:a16="http://schemas.microsoft.com/office/drawing/2014/main" id="{A5130BF9-9994-B489-61FF-DC4FA3C9F914}"/>
              </a:ext>
            </a:extLst>
          </p:cNvPr>
          <p:cNvPicPr>
            <a:picLocks noChangeAspect="1"/>
          </p:cNvPicPr>
          <p:nvPr/>
        </p:nvPicPr>
        <p:blipFill>
          <a:blip r:embed="rId3"/>
          <a:stretch>
            <a:fillRect/>
          </a:stretch>
        </p:blipFill>
        <p:spPr>
          <a:xfrm>
            <a:off x="837977" y="1482467"/>
            <a:ext cx="7093911" cy="2300952"/>
          </a:xfrm>
          <a:prstGeom prst="rect">
            <a:avLst/>
          </a:prstGeom>
        </p:spPr>
      </p:pic>
      <p:pic>
        <p:nvPicPr>
          <p:cNvPr id="12" name="Picture 11">
            <a:extLst>
              <a:ext uri="{FF2B5EF4-FFF2-40B4-BE49-F238E27FC236}">
                <a16:creationId xmlns:a16="http://schemas.microsoft.com/office/drawing/2014/main" id="{03F211C8-4F1A-6C8D-9682-9E0896FEF5B7}"/>
              </a:ext>
            </a:extLst>
          </p:cNvPr>
          <p:cNvPicPr>
            <a:picLocks noChangeAspect="1"/>
          </p:cNvPicPr>
          <p:nvPr/>
        </p:nvPicPr>
        <p:blipFill>
          <a:blip r:embed="rId4"/>
          <a:stretch>
            <a:fillRect/>
          </a:stretch>
        </p:blipFill>
        <p:spPr>
          <a:xfrm>
            <a:off x="793345" y="3839571"/>
            <a:ext cx="3504832" cy="2380475"/>
          </a:xfrm>
          <a:prstGeom prst="rect">
            <a:avLst/>
          </a:prstGeom>
        </p:spPr>
      </p:pic>
      <p:pic>
        <p:nvPicPr>
          <p:cNvPr id="14" name="Picture 13">
            <a:extLst>
              <a:ext uri="{FF2B5EF4-FFF2-40B4-BE49-F238E27FC236}">
                <a16:creationId xmlns:a16="http://schemas.microsoft.com/office/drawing/2014/main" id="{19A98E3E-E342-5BF8-7F70-9586036AEE6A}"/>
              </a:ext>
            </a:extLst>
          </p:cNvPr>
          <p:cNvPicPr>
            <a:picLocks noChangeAspect="1"/>
          </p:cNvPicPr>
          <p:nvPr/>
        </p:nvPicPr>
        <p:blipFill>
          <a:blip r:embed="rId5"/>
          <a:stretch>
            <a:fillRect/>
          </a:stretch>
        </p:blipFill>
        <p:spPr>
          <a:xfrm>
            <a:off x="4338085" y="3858724"/>
            <a:ext cx="7198242" cy="2238322"/>
          </a:xfrm>
          <a:prstGeom prst="rect">
            <a:avLst/>
          </a:prstGeom>
        </p:spPr>
      </p:pic>
    </p:spTree>
    <p:extLst>
      <p:ext uri="{BB962C8B-B14F-4D97-AF65-F5344CB8AC3E}">
        <p14:creationId xmlns:p14="http://schemas.microsoft.com/office/powerpoint/2010/main" val="42138695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A9F00A0-E53F-2FF9-68B1-3313F36165AE}"/>
              </a:ext>
            </a:extLst>
          </p:cNvPr>
          <p:cNvGrpSpPr/>
          <p:nvPr/>
        </p:nvGrpSpPr>
        <p:grpSpPr>
          <a:xfrm>
            <a:off x="747018" y="2420562"/>
            <a:ext cx="4544063" cy="3413728"/>
            <a:chOff x="664935" y="3237290"/>
            <a:chExt cx="4544063" cy="3413728"/>
          </a:xfrm>
        </p:grpSpPr>
        <p:pic>
          <p:nvPicPr>
            <p:cNvPr id="6" name="Picture 14">
              <a:extLst>
                <a:ext uri="{FF2B5EF4-FFF2-40B4-BE49-F238E27FC236}">
                  <a16:creationId xmlns:a16="http://schemas.microsoft.com/office/drawing/2014/main" id="{AE8225ED-CA4B-8112-0E69-654E0949089A}"/>
                </a:ext>
              </a:extLst>
            </p:cNvPr>
            <p:cNvPicPr>
              <a:picLocks noChangeAspect="1"/>
            </p:cNvPicPr>
            <p:nvPr/>
          </p:nvPicPr>
          <p:blipFill>
            <a:blip r:embed="rId2"/>
            <a:srcRect/>
            <a:stretch>
              <a:fillRect/>
            </a:stretch>
          </p:blipFill>
          <p:spPr>
            <a:xfrm>
              <a:off x="664935" y="3237290"/>
              <a:ext cx="4544063" cy="3413728"/>
            </a:xfrm>
            <a:prstGeom prst="rect">
              <a:avLst/>
            </a:prstGeom>
          </p:spPr>
        </p:pic>
        <p:sp>
          <p:nvSpPr>
            <p:cNvPr id="11" name="椭圆 31">
              <a:extLst>
                <a:ext uri="{FF2B5EF4-FFF2-40B4-BE49-F238E27FC236}">
                  <a16:creationId xmlns:a16="http://schemas.microsoft.com/office/drawing/2014/main" id="{705734D9-1ECC-372B-432E-03CD53E735BB}"/>
                </a:ext>
              </a:extLst>
            </p:cNvPr>
            <p:cNvSpPr/>
            <p:nvPr/>
          </p:nvSpPr>
          <p:spPr>
            <a:xfrm flipH="1">
              <a:off x="1059743" y="5508461"/>
              <a:ext cx="3954045"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Thảo</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luận</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nhóm</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4</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grpSp>
        <p:nvGrpSpPr>
          <p:cNvPr id="12" name="Group 11">
            <a:extLst>
              <a:ext uri="{FF2B5EF4-FFF2-40B4-BE49-F238E27FC236}">
                <a16:creationId xmlns:a16="http://schemas.microsoft.com/office/drawing/2014/main" id="{FD297F11-7745-0CA7-7A1F-CB404E507FA8}"/>
              </a:ext>
            </a:extLst>
          </p:cNvPr>
          <p:cNvGrpSpPr/>
          <p:nvPr/>
        </p:nvGrpSpPr>
        <p:grpSpPr>
          <a:xfrm>
            <a:off x="2509272" y="232239"/>
            <a:ext cx="7060256" cy="1036555"/>
            <a:chOff x="304800" y="2057400"/>
            <a:chExt cx="8452053" cy="2062165"/>
          </a:xfrm>
        </p:grpSpPr>
        <p:pic>
          <p:nvPicPr>
            <p:cNvPr id="13" name="Picture 25">
              <a:extLst>
                <a:ext uri="{FF2B5EF4-FFF2-40B4-BE49-F238E27FC236}">
                  <a16:creationId xmlns:a16="http://schemas.microsoft.com/office/drawing/2014/main" id="{E4B8102D-1B11-EF9F-7822-24FFDE1BAAC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4800" y="2057400"/>
              <a:ext cx="8452053" cy="2062165"/>
            </a:xfrm>
            <a:prstGeom prst="rect">
              <a:avLst/>
            </a:prstGeom>
          </p:spPr>
        </p:pic>
        <p:sp>
          <p:nvSpPr>
            <p:cNvPr id="14" name="TextBox 13">
              <a:extLst>
                <a:ext uri="{FF2B5EF4-FFF2-40B4-BE49-F238E27FC236}">
                  <a16:creationId xmlns:a16="http://schemas.microsoft.com/office/drawing/2014/main" id="{58B7945F-F1FC-1E2F-39E3-B70F16C6FF71}"/>
                </a:ext>
              </a:extLst>
            </p:cNvPr>
            <p:cNvSpPr txBox="1"/>
            <p:nvPr/>
          </p:nvSpPr>
          <p:spPr>
            <a:xfrm>
              <a:off x="906836" y="2287400"/>
              <a:ext cx="7381222" cy="1569601"/>
            </a:xfrm>
            <a:prstGeom prst="rect">
              <a:avLst/>
            </a:prstGeom>
            <a:noFill/>
          </p:spPr>
          <p:txBody>
            <a:bodyPr wrap="square">
              <a:spAutoFit/>
            </a:bodyPr>
            <a:lstStyle/>
            <a:p>
              <a:pPr marL="0" marR="66040" lvl="0" indent="0" algn="just" defTabSz="914400" rtl="0" eaLnBrk="0" fontAlgn="auto" latinLnBrk="0" hangingPunct="0">
                <a:lnSpc>
                  <a:spcPct val="100000"/>
                </a:lnSpc>
                <a:spcBef>
                  <a:spcPts val="0"/>
                </a:spcBef>
                <a:spcAft>
                  <a:spcPts val="0"/>
                </a:spcAft>
                <a:buClrTx/>
                <a:buSzTx/>
                <a:buFontTx/>
                <a:buNone/>
                <a:tabLst>
                  <a:tab pos="1348105" algn="l"/>
                </a:tabLst>
                <a:defRPr/>
              </a:pP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Tranh mô tả hành vi xâm hại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grpSp>
        <p:nvGrpSpPr>
          <p:cNvPr id="18" name="Group 17">
            <a:extLst>
              <a:ext uri="{FF2B5EF4-FFF2-40B4-BE49-F238E27FC236}">
                <a16:creationId xmlns:a16="http://schemas.microsoft.com/office/drawing/2014/main" id="{EC662BBA-D160-FC3B-968F-B87D779C96AD}"/>
              </a:ext>
            </a:extLst>
          </p:cNvPr>
          <p:cNvGrpSpPr/>
          <p:nvPr/>
        </p:nvGrpSpPr>
        <p:grpSpPr>
          <a:xfrm>
            <a:off x="5029559" y="1616150"/>
            <a:ext cx="6298058" cy="1621977"/>
            <a:chOff x="304800" y="2057400"/>
            <a:chExt cx="8452053" cy="2488093"/>
          </a:xfrm>
        </p:grpSpPr>
        <p:pic>
          <p:nvPicPr>
            <p:cNvPr id="19" name="Picture 25">
              <a:extLst>
                <a:ext uri="{FF2B5EF4-FFF2-40B4-BE49-F238E27FC236}">
                  <a16:creationId xmlns:a16="http://schemas.microsoft.com/office/drawing/2014/main" id="{808E4F5F-7EB0-324E-4B8C-DBB43A937A5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4800" y="2057400"/>
              <a:ext cx="8452053" cy="2062165"/>
            </a:xfrm>
            <a:prstGeom prst="rect">
              <a:avLst/>
            </a:prstGeom>
          </p:spPr>
        </p:pic>
        <p:sp>
          <p:nvSpPr>
            <p:cNvPr id="20" name="TextBox 19">
              <a:extLst>
                <a:ext uri="{FF2B5EF4-FFF2-40B4-BE49-F238E27FC236}">
                  <a16:creationId xmlns:a16="http://schemas.microsoft.com/office/drawing/2014/main" id="{261FF5BB-8EE5-2921-9883-BADE3BB4B998}"/>
                </a:ext>
              </a:extLst>
            </p:cNvPr>
            <p:cNvSpPr txBox="1"/>
            <p:nvPr/>
          </p:nvSpPr>
          <p:spPr>
            <a:xfrm>
              <a:off x="906836" y="2287400"/>
              <a:ext cx="7381222" cy="2258093"/>
            </a:xfrm>
            <a:prstGeom prst="rect">
              <a:avLst/>
            </a:prstGeom>
            <a:noFill/>
          </p:spPr>
          <p:txBody>
            <a:bodyPr wrap="square">
              <a:spAutoFit/>
            </a:bodyPr>
            <a:lstStyle/>
            <a:p>
              <a:pPr marL="0" marR="66040" lvl="0" indent="0" algn="just" defTabSz="914400" rtl="0" eaLnBrk="0" fontAlgn="auto" latinLnBrk="0" hangingPunct="0">
                <a:lnSpc>
                  <a:spcPct val="100000"/>
                </a:lnSpc>
                <a:spcBef>
                  <a:spcPts val="0"/>
                </a:spcBef>
                <a:spcAft>
                  <a:spcPts val="0"/>
                </a:spcAft>
                <a:buClrTx/>
                <a:buSzTx/>
                <a:buFontTx/>
                <a:buNone/>
                <a:tabLst>
                  <a:tab pos="1348105" algn="l"/>
                </a:tabLst>
                <a:defRPr/>
              </a:pP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Những địa điểm có nguy cơ xảy ra xâm hại</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grpSp>
        <p:nvGrpSpPr>
          <p:cNvPr id="21" name="Group 20">
            <a:extLst>
              <a:ext uri="{FF2B5EF4-FFF2-40B4-BE49-F238E27FC236}">
                <a16:creationId xmlns:a16="http://schemas.microsoft.com/office/drawing/2014/main" id="{5A1894E5-B159-C776-C77E-1F823E8ADF1D}"/>
              </a:ext>
            </a:extLst>
          </p:cNvPr>
          <p:cNvGrpSpPr/>
          <p:nvPr/>
        </p:nvGrpSpPr>
        <p:grpSpPr>
          <a:xfrm>
            <a:off x="5503762" y="3117371"/>
            <a:ext cx="6298058" cy="2020110"/>
            <a:chOff x="304800" y="2057400"/>
            <a:chExt cx="8452053" cy="2062165"/>
          </a:xfrm>
        </p:grpSpPr>
        <p:pic>
          <p:nvPicPr>
            <p:cNvPr id="22" name="Picture 25">
              <a:extLst>
                <a:ext uri="{FF2B5EF4-FFF2-40B4-BE49-F238E27FC236}">
                  <a16:creationId xmlns:a16="http://schemas.microsoft.com/office/drawing/2014/main" id="{33E6300F-0BC1-95CC-FBFE-DD2575176E7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4800" y="2057400"/>
              <a:ext cx="8452053" cy="2062165"/>
            </a:xfrm>
            <a:prstGeom prst="rect">
              <a:avLst/>
            </a:prstGeom>
          </p:spPr>
        </p:pic>
        <p:sp>
          <p:nvSpPr>
            <p:cNvPr id="23" name="TextBox 22">
              <a:extLst>
                <a:ext uri="{FF2B5EF4-FFF2-40B4-BE49-F238E27FC236}">
                  <a16:creationId xmlns:a16="http://schemas.microsoft.com/office/drawing/2014/main" id="{1F502A3D-9CBB-00AB-8CC3-0330566FCCE3}"/>
                </a:ext>
              </a:extLst>
            </p:cNvPr>
            <p:cNvSpPr txBox="1"/>
            <p:nvPr/>
          </p:nvSpPr>
          <p:spPr>
            <a:xfrm>
              <a:off x="906836" y="2287400"/>
              <a:ext cx="7381222" cy="1602338"/>
            </a:xfrm>
            <a:prstGeom prst="rect">
              <a:avLst/>
            </a:prstGeom>
            <a:noFill/>
          </p:spPr>
          <p:txBody>
            <a:bodyPr wrap="square">
              <a:spAutoFit/>
            </a:bodyPr>
            <a:lstStyle/>
            <a:p>
              <a:pPr marL="0" marR="66040" lvl="0" indent="0" algn="just" defTabSz="914400" rtl="0" eaLnBrk="0" fontAlgn="auto" latinLnBrk="0" hangingPunct="0">
                <a:lnSpc>
                  <a:spcPct val="100000"/>
                </a:lnSpc>
                <a:spcBef>
                  <a:spcPts val="0"/>
                </a:spcBef>
                <a:spcAft>
                  <a:spcPts val="0"/>
                </a:spcAft>
                <a:buClrTx/>
                <a:buSzTx/>
                <a:buFontTx/>
                <a:buNone/>
                <a:tabLst>
                  <a:tab pos="1348105" algn="l"/>
                </a:tabLst>
                <a:defRPr/>
              </a:pP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Những ai có thể thực hiện hành vi xâm hại trên? Cần lưu ý những dấu hiệu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grpSp>
        <p:nvGrpSpPr>
          <p:cNvPr id="2" name="Group 1">
            <a:extLst>
              <a:ext uri="{FF2B5EF4-FFF2-40B4-BE49-F238E27FC236}">
                <a16:creationId xmlns:a16="http://schemas.microsoft.com/office/drawing/2014/main" id="{EAEBE9B5-936F-3ACB-97AC-8AF61BBAD147}"/>
              </a:ext>
            </a:extLst>
          </p:cNvPr>
          <p:cNvGrpSpPr/>
          <p:nvPr/>
        </p:nvGrpSpPr>
        <p:grpSpPr>
          <a:xfrm>
            <a:off x="5220349" y="5352837"/>
            <a:ext cx="6971651" cy="1154290"/>
            <a:chOff x="304800" y="1823175"/>
            <a:chExt cx="8452053" cy="2296392"/>
          </a:xfrm>
        </p:grpSpPr>
        <p:pic>
          <p:nvPicPr>
            <p:cNvPr id="5" name="Picture 25">
              <a:extLst>
                <a:ext uri="{FF2B5EF4-FFF2-40B4-BE49-F238E27FC236}">
                  <a16:creationId xmlns:a16="http://schemas.microsoft.com/office/drawing/2014/main" id="{107AF318-A2C2-50DC-490E-229124465BA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4800" y="1823175"/>
              <a:ext cx="8452053" cy="2296392"/>
            </a:xfrm>
            <a:prstGeom prst="rect">
              <a:avLst/>
            </a:prstGeom>
          </p:spPr>
        </p:pic>
        <p:sp>
          <p:nvSpPr>
            <p:cNvPr id="7" name="TextBox 6">
              <a:extLst>
                <a:ext uri="{FF2B5EF4-FFF2-40B4-BE49-F238E27FC236}">
                  <a16:creationId xmlns:a16="http://schemas.microsoft.com/office/drawing/2014/main" id="{B3298819-833F-9D99-BD45-F0F2F21EF777}"/>
                </a:ext>
              </a:extLst>
            </p:cNvPr>
            <p:cNvSpPr txBox="1"/>
            <p:nvPr/>
          </p:nvSpPr>
          <p:spPr>
            <a:xfrm>
              <a:off x="931749" y="1919482"/>
              <a:ext cx="7381222" cy="2143062"/>
            </a:xfrm>
            <a:prstGeom prst="rect">
              <a:avLst/>
            </a:prstGeom>
            <a:noFill/>
          </p:spPr>
          <p:txBody>
            <a:bodyPr wrap="square">
              <a:spAutoFit/>
            </a:bodyPr>
            <a:lstStyle/>
            <a:p>
              <a:pPr marL="0" marR="66040" lvl="0" indent="0" algn="just" defTabSz="914400" rtl="0" eaLnBrk="0" fontAlgn="auto" latinLnBrk="0" hangingPunct="0">
                <a:lnSpc>
                  <a:spcPct val="100000"/>
                </a:lnSpc>
                <a:spcBef>
                  <a:spcPts val="0"/>
                </a:spcBef>
                <a:spcAft>
                  <a:spcPts val="0"/>
                </a:spcAft>
                <a:buClrTx/>
                <a:buSzTx/>
                <a:buFontTx/>
                <a:buNone/>
                <a:tabLst>
                  <a:tab pos="1348105" algn="l"/>
                </a:tabLst>
                <a:defRPr/>
              </a:pP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Hành</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vi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xâm</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hại</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đó</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để</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lại</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hậu</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quả</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gì</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cho</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trẻ</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em</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0904871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C256B8-A77F-CEC5-F1D3-E40B7AA165FF}"/>
              </a:ext>
            </a:extLst>
          </p:cNvPr>
          <p:cNvSpPr txBox="1"/>
          <p:nvPr/>
        </p:nvSpPr>
        <p:spPr>
          <a:xfrm>
            <a:off x="2981000" y="1297129"/>
            <a:ext cx="6096000"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VẬN</a:t>
            </a:r>
            <a:r>
              <a:rPr kumimoji="0" lang="en-US" sz="6000" b="1" i="0" u="none" strike="noStrike" kern="1200" cap="none" spc="0" normalizeH="0" noProof="0" dirty="0" smtClean="0">
                <a:ln>
                  <a:noFill/>
                </a:ln>
                <a:effectLst/>
                <a:uLnTx/>
                <a:uFillTx/>
                <a:latin typeface="Cambria" panose="02040503050406030204" pitchFamily="18" charset="0"/>
                <a:ea typeface="Cambria" panose="02040503050406030204" pitchFamily="18" charset="0"/>
                <a:cs typeface="+mn-cs"/>
              </a:rPr>
              <a:t> DỤNG</a:t>
            </a:r>
            <a:r>
              <a:rPr kumimoji="0" lang="en-US" sz="6000" b="1"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a:t>
            </a:r>
            <a:endParaRPr kumimoji="0" lang="en-US" sz="60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Thảo luận cùng người thân về các tình huống trẻ em có nguy cơ bị xâm hại.</a:t>
            </a:r>
            <a:endParaRPr kumimoji="0" lang="en-US" sz="54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062805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201</Words>
  <Application>Microsoft Office PowerPoint</Application>
  <PresentationFormat>Widescreen</PresentationFormat>
  <Paragraphs>15</Paragraphs>
  <Slides>8</Slides>
  <Notes>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8</vt:i4>
      </vt:variant>
    </vt:vector>
  </HeadingPairs>
  <TitlesOfParts>
    <vt:vector size="22" baseType="lpstr">
      <vt:lpstr>宋体</vt:lpstr>
      <vt:lpstr>Arial</vt:lpstr>
      <vt:lpstr>Calibri</vt:lpstr>
      <vt:lpstr>Calibri Light</vt:lpstr>
      <vt:lpstr>Cambria</vt:lpstr>
      <vt:lpstr>等线</vt:lpstr>
      <vt:lpstr>Times New Roman</vt:lpstr>
      <vt:lpstr>字魂107号-萌趣欢乐体</vt:lpstr>
      <vt:lpstr>字魂59号-创粗黑</vt:lpstr>
      <vt:lpstr>字魂64号-萌趣软糖体</vt:lpstr>
      <vt:lpstr>3_Office Theme</vt:lpstr>
      <vt:lpstr>第一PPT，www.1ppt.com</vt:lpstr>
      <vt:lpstr>4_Office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STD_DELL</cp:lastModifiedBy>
  <cp:revision>49</cp:revision>
  <dcterms:created xsi:type="dcterms:W3CDTF">2023-11-08T01:02:15Z</dcterms:created>
  <dcterms:modified xsi:type="dcterms:W3CDTF">2025-02-04T22:40:30Z</dcterms:modified>
</cp:coreProperties>
</file>