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1" r:id="rId3"/>
    <p:sldId id="260" r:id="rId4"/>
    <p:sldId id="264" r:id="rId5"/>
    <p:sldId id="265" r:id="rId6"/>
    <p:sldId id="270" r:id="rId7"/>
    <p:sldId id="267" r:id="rId8"/>
    <p:sldId id="266" r:id="rId9"/>
    <p:sldId id="268" r:id="rId10"/>
    <p:sldId id="26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F4279-5B54-4153-ACCA-B1A86EF00E91}" type="doc">
      <dgm:prSet loTypeId="urn:microsoft.com/office/officeart/2005/8/layout/pyramid4" loCatId="pyramid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C3B8CA-4C2F-4268-B0D9-37976C0D3FA6}">
      <dgm:prSet phldrT="[Text]" custT="1"/>
      <dgm:spPr/>
      <dgm:t>
        <a:bodyPr lIns="91440"/>
        <a:lstStyle/>
        <a:p>
          <a:r>
            <a: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</a:p>
      </dgm:t>
    </dgm:pt>
    <dgm:pt modelId="{02577E87-2282-43FF-8DCE-DEBA7B5601F9}" type="parTrans" cxnId="{26A0D164-B611-4694-9087-D99E260C3F94}">
      <dgm:prSet/>
      <dgm:spPr/>
      <dgm:t>
        <a:bodyPr/>
        <a:lstStyle/>
        <a:p>
          <a:endParaRPr lang="en-US"/>
        </a:p>
      </dgm:t>
    </dgm:pt>
    <dgm:pt modelId="{AE7A6E0B-91FD-493A-8D42-45C4F17719F4}" type="sibTrans" cxnId="{26A0D164-B611-4694-9087-D99E260C3F94}">
      <dgm:prSet/>
      <dgm:spPr/>
      <dgm:t>
        <a:bodyPr/>
        <a:lstStyle/>
        <a:p>
          <a:endParaRPr lang="en-US"/>
        </a:p>
      </dgm:t>
    </dgm:pt>
    <dgm:pt modelId="{3133C2F1-4B9D-4599-8780-A26CE51AFB9A}">
      <dgm:prSet phldrT="[Text]" custT="1"/>
      <dgm:spPr/>
      <dgm:t>
        <a:bodyPr/>
        <a:lstStyle/>
        <a:p>
          <a:r>
            <a: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</a:p>
      </dgm:t>
    </dgm:pt>
    <dgm:pt modelId="{C6CE7DE7-0F5F-4C93-864D-034FED880D4F}" type="parTrans" cxnId="{C711B2B7-BF06-4531-9C3E-43971CD69F21}">
      <dgm:prSet/>
      <dgm:spPr/>
      <dgm:t>
        <a:bodyPr/>
        <a:lstStyle/>
        <a:p>
          <a:endParaRPr lang="en-US"/>
        </a:p>
      </dgm:t>
    </dgm:pt>
    <dgm:pt modelId="{E6D188B9-14E3-405C-AB07-C07F202AFE97}" type="sibTrans" cxnId="{C711B2B7-BF06-4531-9C3E-43971CD69F21}">
      <dgm:prSet/>
      <dgm:spPr/>
      <dgm:t>
        <a:bodyPr/>
        <a:lstStyle/>
        <a:p>
          <a:endParaRPr lang="en-US"/>
        </a:p>
      </dgm:t>
    </dgm:pt>
    <dgm:pt modelId="{AAF1CC62-E3C5-45AD-B122-20323E1C2C05}">
      <dgm:prSet phldrT="[Text]" custT="1"/>
      <dgm:spPr/>
      <dgm:t>
        <a:bodyPr/>
        <a:lstStyle/>
        <a:p>
          <a:r>
            <a: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</a:p>
      </dgm:t>
    </dgm:pt>
    <dgm:pt modelId="{17C5F67A-F6F0-4D1F-B7CB-FD726B7AA197}" type="parTrans" cxnId="{2E2A9FEB-5BF6-4203-BE5F-AE3F384B6A12}">
      <dgm:prSet/>
      <dgm:spPr/>
      <dgm:t>
        <a:bodyPr/>
        <a:lstStyle/>
        <a:p>
          <a:endParaRPr lang="en-US"/>
        </a:p>
      </dgm:t>
    </dgm:pt>
    <dgm:pt modelId="{9935BDC4-C47F-40F7-A452-F9818F8B0008}" type="sibTrans" cxnId="{2E2A9FEB-5BF6-4203-BE5F-AE3F384B6A12}">
      <dgm:prSet/>
      <dgm:spPr/>
      <dgm:t>
        <a:bodyPr/>
        <a:lstStyle/>
        <a:p>
          <a:endParaRPr lang="en-US"/>
        </a:p>
      </dgm:t>
    </dgm:pt>
    <dgm:pt modelId="{93E90A38-EA0C-414C-87A3-281E54B111EF}">
      <dgm:prSet phldrT="[Text]" phldr="1" custT="1"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40C4B-9145-4CAF-A9FF-5A866E33E6E1}" type="parTrans" cxnId="{9AE1DACA-99DC-4F20-9B78-B98F84543F0B}">
      <dgm:prSet/>
      <dgm:spPr/>
      <dgm:t>
        <a:bodyPr/>
        <a:lstStyle/>
        <a:p>
          <a:endParaRPr lang="en-US"/>
        </a:p>
      </dgm:t>
    </dgm:pt>
    <dgm:pt modelId="{41738DEC-CBC2-4D5A-88F9-F316819BF636}" type="sibTrans" cxnId="{9AE1DACA-99DC-4F20-9B78-B98F84543F0B}">
      <dgm:prSet/>
      <dgm:spPr/>
      <dgm:t>
        <a:bodyPr/>
        <a:lstStyle/>
        <a:p>
          <a:endParaRPr lang="en-US"/>
        </a:p>
      </dgm:t>
    </dgm:pt>
    <dgm:pt modelId="{5A78A3A7-C26C-441C-B9D8-4E28054E315C}">
      <dgm:prSet phldrT="[Text]" custT="1"/>
      <dgm:spPr/>
      <dgm:t>
        <a:bodyPr/>
        <a:lstStyle/>
        <a:p>
          <a:r>
            <a: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</a:p>
      </dgm:t>
    </dgm:pt>
    <dgm:pt modelId="{1701D005-A9E8-471A-8D38-374D4CC7613B}" type="parTrans" cxnId="{F4CAA1EA-54AC-4B4A-BCDE-EC57C1CA152E}">
      <dgm:prSet/>
      <dgm:spPr/>
      <dgm:t>
        <a:bodyPr/>
        <a:lstStyle/>
        <a:p>
          <a:endParaRPr lang="en-US"/>
        </a:p>
      </dgm:t>
    </dgm:pt>
    <dgm:pt modelId="{A05A4F50-FAF3-400E-BBDC-2C23B193A6F0}" type="sibTrans" cxnId="{F4CAA1EA-54AC-4B4A-BCDE-EC57C1CA152E}">
      <dgm:prSet/>
      <dgm:spPr/>
      <dgm:t>
        <a:bodyPr/>
        <a:lstStyle/>
        <a:p>
          <a:endParaRPr lang="en-US"/>
        </a:p>
      </dgm:t>
    </dgm:pt>
    <dgm:pt modelId="{D861E388-4087-427B-B827-FC01D37311D9}">
      <dgm:prSet phldrT="[Text]" custT="1"/>
      <dgm:spPr/>
      <dgm:t>
        <a:bodyPr/>
        <a:lstStyle/>
        <a:p>
          <a:r>
            <a: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</a:p>
      </dgm:t>
    </dgm:pt>
    <dgm:pt modelId="{551D05DB-2A5E-481C-829A-7D91C4B813D0}" type="parTrans" cxnId="{BCC1B9C8-9E11-4A07-91A2-9DC71645A90C}">
      <dgm:prSet/>
      <dgm:spPr/>
      <dgm:t>
        <a:bodyPr/>
        <a:lstStyle/>
        <a:p>
          <a:endParaRPr lang="en-US"/>
        </a:p>
      </dgm:t>
    </dgm:pt>
    <dgm:pt modelId="{B6AF1342-3DC3-48D9-A28E-2C418211830D}" type="sibTrans" cxnId="{BCC1B9C8-9E11-4A07-91A2-9DC71645A90C}">
      <dgm:prSet/>
      <dgm:spPr/>
      <dgm:t>
        <a:bodyPr/>
        <a:lstStyle/>
        <a:p>
          <a:endParaRPr lang="en-US"/>
        </a:p>
      </dgm:t>
    </dgm:pt>
    <dgm:pt modelId="{09B4184C-987E-4F58-A846-A0A9911F1F34}">
      <dgm:prSet phldrT="[Text]" custT="1"/>
      <dgm:spPr/>
      <dgm:t>
        <a:bodyPr/>
        <a:lstStyle/>
        <a:p>
          <a:r>
            <a: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</a:p>
      </dgm:t>
    </dgm:pt>
    <dgm:pt modelId="{4531CCCB-53A0-4EBD-9AD9-2DCA16D498E1}" type="parTrans" cxnId="{8ADBDFAB-88A8-49C4-B5F1-4C61CAFFAAAB}">
      <dgm:prSet/>
      <dgm:spPr/>
      <dgm:t>
        <a:bodyPr/>
        <a:lstStyle/>
        <a:p>
          <a:endParaRPr lang="en-US"/>
        </a:p>
      </dgm:t>
    </dgm:pt>
    <dgm:pt modelId="{7CD39054-A36D-4193-B0E3-4162FC05D2DB}" type="sibTrans" cxnId="{8ADBDFAB-88A8-49C4-B5F1-4C61CAFFAAAB}">
      <dgm:prSet/>
      <dgm:spPr/>
      <dgm:t>
        <a:bodyPr/>
        <a:lstStyle/>
        <a:p>
          <a:endParaRPr lang="en-US"/>
        </a:p>
      </dgm:t>
    </dgm:pt>
    <dgm:pt modelId="{C9198586-B067-416F-9A44-4F4C273EB01C}">
      <dgm:prSet phldrT="[Text]" custT="1"/>
      <dgm:spPr/>
      <dgm:t>
        <a:bodyPr/>
        <a:lstStyle/>
        <a:p>
          <a:r>
            <a: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</a:p>
      </dgm:t>
    </dgm:pt>
    <dgm:pt modelId="{BFDAB07B-5EDE-4568-9171-98BBD83E20BA}" type="parTrans" cxnId="{F8271E65-0926-44D9-9C89-2CBFD821458D}">
      <dgm:prSet/>
      <dgm:spPr/>
      <dgm:t>
        <a:bodyPr/>
        <a:lstStyle/>
        <a:p>
          <a:endParaRPr lang="en-US"/>
        </a:p>
      </dgm:t>
    </dgm:pt>
    <dgm:pt modelId="{5275EE5B-CC80-4FA4-AA4E-7E09F2D0C4C7}" type="sibTrans" cxnId="{F8271E65-0926-44D9-9C89-2CBFD821458D}">
      <dgm:prSet/>
      <dgm:spPr/>
      <dgm:t>
        <a:bodyPr/>
        <a:lstStyle/>
        <a:p>
          <a:endParaRPr lang="en-US"/>
        </a:p>
      </dgm:t>
    </dgm:pt>
    <dgm:pt modelId="{C7D9B90A-5A69-4CF2-B08E-DEACC7AC470E}">
      <dgm:prSet phldrT="[Text]" custT="1"/>
      <dgm:spPr/>
      <dgm:t>
        <a:bodyPr/>
        <a:lstStyle/>
        <a:p>
          <a:r>
            <a: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</a:p>
      </dgm:t>
    </dgm:pt>
    <dgm:pt modelId="{75AED55B-89DD-4B5F-B787-A188FA3385DE}" type="parTrans" cxnId="{518F26A0-B812-4482-825D-F0679CCBA4A9}">
      <dgm:prSet/>
      <dgm:spPr/>
      <dgm:t>
        <a:bodyPr/>
        <a:lstStyle/>
        <a:p>
          <a:endParaRPr lang="en-US"/>
        </a:p>
      </dgm:t>
    </dgm:pt>
    <dgm:pt modelId="{674EE403-F23B-4CF3-88AE-229F42C39858}" type="sibTrans" cxnId="{518F26A0-B812-4482-825D-F0679CCBA4A9}">
      <dgm:prSet/>
      <dgm:spPr/>
      <dgm:t>
        <a:bodyPr/>
        <a:lstStyle/>
        <a:p>
          <a:endParaRPr lang="en-US"/>
        </a:p>
      </dgm:t>
    </dgm:pt>
    <dgm:pt modelId="{898F82F8-FEFA-471A-AA2B-595A0974FBAD}">
      <dgm:prSet phldrT="[Text]" custT="1"/>
      <dgm:spPr/>
      <dgm:t>
        <a:bodyPr/>
        <a:lstStyle/>
        <a:p>
          <a:r>
            <a: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</a:p>
      </dgm:t>
    </dgm:pt>
    <dgm:pt modelId="{7B9A9A90-D854-46FA-82A2-3941898255EB}" type="parTrans" cxnId="{C5746713-63CA-4F8E-A6D7-11CE123DEF22}">
      <dgm:prSet/>
      <dgm:spPr/>
      <dgm:t>
        <a:bodyPr/>
        <a:lstStyle/>
        <a:p>
          <a:endParaRPr lang="en-US"/>
        </a:p>
      </dgm:t>
    </dgm:pt>
    <dgm:pt modelId="{5BB87D02-2764-4AD6-AEC8-4F016C6F2A78}" type="sibTrans" cxnId="{C5746713-63CA-4F8E-A6D7-11CE123DEF22}">
      <dgm:prSet/>
      <dgm:spPr/>
      <dgm:t>
        <a:bodyPr/>
        <a:lstStyle/>
        <a:p>
          <a:endParaRPr lang="en-US"/>
        </a:p>
      </dgm:t>
    </dgm:pt>
    <dgm:pt modelId="{BB0B8C58-03D1-4A31-A50F-4059895A7A35}" type="pres">
      <dgm:prSet presAssocID="{475F4279-5B54-4153-ACCA-B1A86EF00E9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62CB4-79AC-4519-B424-21EEE2A45542}" type="pres">
      <dgm:prSet presAssocID="{475F4279-5B54-4153-ACCA-B1A86EF00E91}" presName="triangle1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16194-BEC8-4B4B-8E4E-AFA330EF88BA}" type="pres">
      <dgm:prSet presAssocID="{475F4279-5B54-4153-ACCA-B1A86EF00E91}" presName="triangle2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08E96-4ADD-488B-84CC-C6D8F706D3DC}" type="pres">
      <dgm:prSet presAssocID="{475F4279-5B54-4153-ACCA-B1A86EF00E91}" presName="triangle3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5F307-5FDE-45A2-B5D7-7B8EC5948BAC}" type="pres">
      <dgm:prSet presAssocID="{475F4279-5B54-4153-ACCA-B1A86EF00E91}" presName="triangle4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0BB9B-D04B-4631-B728-41A4CE94ACE3}" type="pres">
      <dgm:prSet presAssocID="{475F4279-5B54-4153-ACCA-B1A86EF00E91}" presName="triangle5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971DE-112D-498E-A442-AFFC209AC072}" type="pres">
      <dgm:prSet presAssocID="{475F4279-5B54-4153-ACCA-B1A86EF00E91}" presName="triangle6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EFC55-3182-42AA-8FD6-62282ECE4962}" type="pres">
      <dgm:prSet presAssocID="{475F4279-5B54-4153-ACCA-B1A86EF00E91}" presName="triangle7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86C75-4C34-4A86-BED9-81EAEEDAF0F4}" type="pres">
      <dgm:prSet presAssocID="{475F4279-5B54-4153-ACCA-B1A86EF00E91}" presName="triangle8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A737D-92D7-4BD7-8DE8-684EB018FB19}" type="pres">
      <dgm:prSet presAssocID="{475F4279-5B54-4153-ACCA-B1A86EF00E91}" presName="triangle9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1B9C8-9E11-4A07-91A2-9DC71645A90C}" srcId="{475F4279-5B54-4153-ACCA-B1A86EF00E91}" destId="{D861E388-4087-427B-B827-FC01D37311D9}" srcOrd="2" destOrd="0" parTransId="{551D05DB-2A5E-481C-829A-7D91C4B813D0}" sibTransId="{B6AF1342-3DC3-48D9-A28E-2C418211830D}"/>
    <dgm:cxn modelId="{40334036-896A-47E9-AE90-2FFEEBDF49C6}" type="presOf" srcId="{5A78A3A7-C26C-441C-B9D8-4E28054E315C}" destId="{ECD86C75-4C34-4A86-BED9-81EAEEDAF0F4}" srcOrd="0" destOrd="0" presId="urn:microsoft.com/office/officeart/2005/8/layout/pyramid4"/>
    <dgm:cxn modelId="{80233EEF-8607-4F52-BB57-EAED6CA0531F}" type="presOf" srcId="{898F82F8-FEFA-471A-AA2B-595A0974FBAD}" destId="{3A0EFC55-3182-42AA-8FD6-62282ECE4962}" srcOrd="0" destOrd="0" presId="urn:microsoft.com/office/officeart/2005/8/layout/pyramid4"/>
    <dgm:cxn modelId="{518F26A0-B812-4482-825D-F0679CCBA4A9}" srcId="{475F4279-5B54-4153-ACCA-B1A86EF00E91}" destId="{C7D9B90A-5A69-4CF2-B08E-DEACC7AC470E}" srcOrd="5" destOrd="0" parTransId="{75AED55B-89DD-4B5F-B787-A188FA3385DE}" sibTransId="{674EE403-F23B-4CF3-88AE-229F42C39858}"/>
    <dgm:cxn modelId="{4AC062A1-B453-47C5-A9DB-447FFF90C421}" type="presOf" srcId="{475F4279-5B54-4153-ACCA-B1A86EF00E91}" destId="{BB0B8C58-03D1-4A31-A50F-4059895A7A35}" srcOrd="0" destOrd="0" presId="urn:microsoft.com/office/officeart/2005/8/layout/pyramid4"/>
    <dgm:cxn modelId="{8ADBDFAB-88A8-49C4-B5F1-4C61CAFFAAAB}" srcId="{475F4279-5B54-4153-ACCA-B1A86EF00E91}" destId="{09B4184C-987E-4F58-A846-A0A9911F1F34}" srcOrd="3" destOrd="0" parTransId="{4531CCCB-53A0-4EBD-9AD9-2DCA16D498E1}" sibTransId="{7CD39054-A36D-4193-B0E3-4162FC05D2DB}"/>
    <dgm:cxn modelId="{8CC2DD9B-1235-411C-866A-865706FD4821}" type="presOf" srcId="{27C3B8CA-4C2F-4268-B0D9-37976C0D3FA6}" destId="{CBC62CB4-79AC-4519-B424-21EEE2A45542}" srcOrd="0" destOrd="0" presId="urn:microsoft.com/office/officeart/2005/8/layout/pyramid4"/>
    <dgm:cxn modelId="{F4CAA1EA-54AC-4B4A-BCDE-EC57C1CA152E}" srcId="{475F4279-5B54-4153-ACCA-B1A86EF00E91}" destId="{5A78A3A7-C26C-441C-B9D8-4E28054E315C}" srcOrd="7" destOrd="0" parTransId="{1701D005-A9E8-471A-8D38-374D4CC7613B}" sibTransId="{A05A4F50-FAF3-400E-BBDC-2C23B193A6F0}"/>
    <dgm:cxn modelId="{821CBE23-059A-4DCC-8E38-4582DD24CC34}" type="presOf" srcId="{D861E388-4087-427B-B827-FC01D37311D9}" destId="{8FA08E96-4ADD-488B-84CC-C6D8F706D3DC}" srcOrd="0" destOrd="0" presId="urn:microsoft.com/office/officeart/2005/8/layout/pyramid4"/>
    <dgm:cxn modelId="{26A0D164-B611-4694-9087-D99E260C3F94}" srcId="{475F4279-5B54-4153-ACCA-B1A86EF00E91}" destId="{27C3B8CA-4C2F-4268-B0D9-37976C0D3FA6}" srcOrd="0" destOrd="0" parTransId="{02577E87-2282-43FF-8DCE-DEBA7B5601F9}" sibTransId="{AE7A6E0B-91FD-493A-8D42-45C4F17719F4}"/>
    <dgm:cxn modelId="{2E2A9FEB-5BF6-4203-BE5F-AE3F384B6A12}" srcId="{475F4279-5B54-4153-ACCA-B1A86EF00E91}" destId="{AAF1CC62-E3C5-45AD-B122-20323E1C2C05}" srcOrd="8" destOrd="0" parTransId="{17C5F67A-F6F0-4D1F-B7CB-FD726B7AA197}" sibTransId="{9935BDC4-C47F-40F7-A452-F9818F8B0008}"/>
    <dgm:cxn modelId="{F6F37603-1B74-404B-8730-EAF75BE16787}" type="presOf" srcId="{09B4184C-987E-4F58-A846-A0A9911F1F34}" destId="{D645F307-5FDE-45A2-B5D7-7B8EC5948BAC}" srcOrd="0" destOrd="0" presId="urn:microsoft.com/office/officeart/2005/8/layout/pyramid4"/>
    <dgm:cxn modelId="{82B5666C-414D-44FD-964F-86AFC7519EF9}" type="presOf" srcId="{C7D9B90A-5A69-4CF2-B08E-DEACC7AC470E}" destId="{BB6971DE-112D-498E-A442-AFFC209AC072}" srcOrd="0" destOrd="0" presId="urn:microsoft.com/office/officeart/2005/8/layout/pyramid4"/>
    <dgm:cxn modelId="{F8271E65-0926-44D9-9C89-2CBFD821458D}" srcId="{475F4279-5B54-4153-ACCA-B1A86EF00E91}" destId="{C9198586-B067-416F-9A44-4F4C273EB01C}" srcOrd="4" destOrd="0" parTransId="{BFDAB07B-5EDE-4568-9171-98BBD83E20BA}" sibTransId="{5275EE5B-CC80-4FA4-AA4E-7E09F2D0C4C7}"/>
    <dgm:cxn modelId="{C711B2B7-BF06-4531-9C3E-43971CD69F21}" srcId="{475F4279-5B54-4153-ACCA-B1A86EF00E91}" destId="{3133C2F1-4B9D-4599-8780-A26CE51AFB9A}" srcOrd="1" destOrd="0" parTransId="{C6CE7DE7-0F5F-4C93-864D-034FED880D4F}" sibTransId="{E6D188B9-14E3-405C-AB07-C07F202AFE97}"/>
    <dgm:cxn modelId="{20098FE4-9B3A-4FD1-9471-A1A6E1068F18}" type="presOf" srcId="{AAF1CC62-E3C5-45AD-B122-20323E1C2C05}" destId="{3FAA737D-92D7-4BD7-8DE8-684EB018FB19}" srcOrd="0" destOrd="0" presId="urn:microsoft.com/office/officeart/2005/8/layout/pyramid4"/>
    <dgm:cxn modelId="{7F8BF54C-E55A-4D76-9A34-0B24DC7E6885}" type="presOf" srcId="{3133C2F1-4B9D-4599-8780-A26CE51AFB9A}" destId="{C6916194-BEC8-4B4B-8E4E-AFA330EF88BA}" srcOrd="0" destOrd="0" presId="urn:microsoft.com/office/officeart/2005/8/layout/pyramid4"/>
    <dgm:cxn modelId="{4A174876-CFD8-4BA7-8D18-952FD411026C}" type="presOf" srcId="{C9198586-B067-416F-9A44-4F4C273EB01C}" destId="{9BF0BB9B-D04B-4631-B728-41A4CE94ACE3}" srcOrd="0" destOrd="0" presId="urn:microsoft.com/office/officeart/2005/8/layout/pyramid4"/>
    <dgm:cxn modelId="{C5746713-63CA-4F8E-A6D7-11CE123DEF22}" srcId="{475F4279-5B54-4153-ACCA-B1A86EF00E91}" destId="{898F82F8-FEFA-471A-AA2B-595A0974FBAD}" srcOrd="6" destOrd="0" parTransId="{7B9A9A90-D854-46FA-82A2-3941898255EB}" sibTransId="{5BB87D02-2764-4AD6-AEC8-4F016C6F2A78}"/>
    <dgm:cxn modelId="{9AE1DACA-99DC-4F20-9B78-B98F84543F0B}" srcId="{475F4279-5B54-4153-ACCA-B1A86EF00E91}" destId="{93E90A38-EA0C-414C-87A3-281E54B111EF}" srcOrd="9" destOrd="0" parTransId="{45640C4B-9145-4CAF-A9FF-5A866E33E6E1}" sibTransId="{41738DEC-CBC2-4D5A-88F9-F316819BF636}"/>
    <dgm:cxn modelId="{7886A0D4-FA97-460A-8B87-0F337A9FD6AE}" type="presParOf" srcId="{BB0B8C58-03D1-4A31-A50F-4059895A7A35}" destId="{CBC62CB4-79AC-4519-B424-21EEE2A45542}" srcOrd="0" destOrd="0" presId="urn:microsoft.com/office/officeart/2005/8/layout/pyramid4"/>
    <dgm:cxn modelId="{4C131ABB-4E77-44CF-8A52-A9C448F58F80}" type="presParOf" srcId="{BB0B8C58-03D1-4A31-A50F-4059895A7A35}" destId="{C6916194-BEC8-4B4B-8E4E-AFA330EF88BA}" srcOrd="1" destOrd="0" presId="urn:microsoft.com/office/officeart/2005/8/layout/pyramid4"/>
    <dgm:cxn modelId="{468B38B5-38A7-4849-A1A7-93F84995514F}" type="presParOf" srcId="{BB0B8C58-03D1-4A31-A50F-4059895A7A35}" destId="{8FA08E96-4ADD-488B-84CC-C6D8F706D3DC}" srcOrd="2" destOrd="0" presId="urn:microsoft.com/office/officeart/2005/8/layout/pyramid4"/>
    <dgm:cxn modelId="{926DDCB7-9207-4FDA-983A-42EB06B9BE92}" type="presParOf" srcId="{BB0B8C58-03D1-4A31-A50F-4059895A7A35}" destId="{D645F307-5FDE-45A2-B5D7-7B8EC5948BAC}" srcOrd="3" destOrd="0" presId="urn:microsoft.com/office/officeart/2005/8/layout/pyramid4"/>
    <dgm:cxn modelId="{72EAC133-D215-4B5C-BA6F-2ADA3C3956D1}" type="presParOf" srcId="{BB0B8C58-03D1-4A31-A50F-4059895A7A35}" destId="{9BF0BB9B-D04B-4631-B728-41A4CE94ACE3}" srcOrd="4" destOrd="0" presId="urn:microsoft.com/office/officeart/2005/8/layout/pyramid4"/>
    <dgm:cxn modelId="{8CE2521F-D9F3-41C5-99F0-C1A773C12494}" type="presParOf" srcId="{BB0B8C58-03D1-4A31-A50F-4059895A7A35}" destId="{BB6971DE-112D-498E-A442-AFFC209AC072}" srcOrd="5" destOrd="0" presId="urn:microsoft.com/office/officeart/2005/8/layout/pyramid4"/>
    <dgm:cxn modelId="{C4ED211B-0A8B-41CF-8375-14A48036A235}" type="presParOf" srcId="{BB0B8C58-03D1-4A31-A50F-4059895A7A35}" destId="{3A0EFC55-3182-42AA-8FD6-62282ECE4962}" srcOrd="6" destOrd="0" presId="urn:microsoft.com/office/officeart/2005/8/layout/pyramid4"/>
    <dgm:cxn modelId="{F75C9ED3-6997-41BA-93DF-7360617B38B3}" type="presParOf" srcId="{BB0B8C58-03D1-4A31-A50F-4059895A7A35}" destId="{ECD86C75-4C34-4A86-BED9-81EAEEDAF0F4}" srcOrd="7" destOrd="0" presId="urn:microsoft.com/office/officeart/2005/8/layout/pyramid4"/>
    <dgm:cxn modelId="{BA1B0114-9D6F-49CE-AF24-1EA261E9DF06}" type="presParOf" srcId="{BB0B8C58-03D1-4A31-A50F-4059895A7A35}" destId="{3FAA737D-92D7-4BD7-8DE8-684EB018FB19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EEE8C-0F2C-403E-8276-2A10E3E7C681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89112827-C757-49D7-9054-72666B248C78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</a:p>
      </dgm:t>
    </dgm:pt>
    <dgm:pt modelId="{86AB2B99-7D86-432D-8AA2-6AA443A1387C}" type="parTrans" cxnId="{D439A520-AB31-4681-87AF-1510270A9C34}">
      <dgm:prSet/>
      <dgm:spPr/>
      <dgm:t>
        <a:bodyPr/>
        <a:lstStyle/>
        <a:p>
          <a:endParaRPr lang="en-US"/>
        </a:p>
      </dgm:t>
    </dgm:pt>
    <dgm:pt modelId="{60BBA537-EE05-4BA0-B861-E745708A4D9F}" type="sibTrans" cxnId="{D439A520-AB31-4681-87AF-1510270A9C34}">
      <dgm:prSet/>
      <dgm:spPr/>
      <dgm:t>
        <a:bodyPr/>
        <a:lstStyle/>
        <a:p>
          <a:endParaRPr lang="en-US"/>
        </a:p>
      </dgm:t>
    </dgm:pt>
    <dgm:pt modelId="{E040B718-42C2-4F51-B68C-79BD30F4546C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</a:p>
      </dgm:t>
    </dgm:pt>
    <dgm:pt modelId="{B4A7B0CC-4BF6-4FE4-A739-BFCD19C80015}" type="parTrans" cxnId="{518D4CA3-8338-44DB-BDD1-20BE61F0204D}">
      <dgm:prSet/>
      <dgm:spPr/>
      <dgm:t>
        <a:bodyPr/>
        <a:lstStyle/>
        <a:p>
          <a:endParaRPr lang="en-US"/>
        </a:p>
      </dgm:t>
    </dgm:pt>
    <dgm:pt modelId="{FC3AED19-13D7-4201-8BBB-986CDDCF5B42}" type="sibTrans" cxnId="{518D4CA3-8338-44DB-BDD1-20BE61F0204D}">
      <dgm:prSet/>
      <dgm:spPr/>
      <dgm:t>
        <a:bodyPr/>
        <a:lstStyle/>
        <a:p>
          <a:endParaRPr lang="en-US"/>
        </a:p>
      </dgm:t>
    </dgm:pt>
    <dgm:pt modelId="{98CBDF1F-23FF-48F4-BC0B-C342C4F5943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</a:p>
      </dgm:t>
    </dgm:pt>
    <dgm:pt modelId="{E9EB900B-55C6-44F2-AF4B-2360C8598E4D}" type="parTrans" cxnId="{B877C8E3-1441-4BFE-81E9-4675054C2CCE}">
      <dgm:prSet/>
      <dgm:spPr/>
      <dgm:t>
        <a:bodyPr/>
        <a:lstStyle/>
        <a:p>
          <a:endParaRPr lang="en-US"/>
        </a:p>
      </dgm:t>
    </dgm:pt>
    <dgm:pt modelId="{F2B8B8F7-7A92-46F1-9294-A9F884939B2B}" type="sibTrans" cxnId="{B877C8E3-1441-4BFE-81E9-4675054C2CCE}">
      <dgm:prSet/>
      <dgm:spPr/>
      <dgm:t>
        <a:bodyPr/>
        <a:lstStyle/>
        <a:p>
          <a:endParaRPr lang="en-US"/>
        </a:p>
      </dgm:t>
    </dgm:pt>
    <dgm:pt modelId="{30952122-7318-4B1F-A1CE-0769CABA971B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</a:p>
      </dgm:t>
    </dgm:pt>
    <dgm:pt modelId="{7793798B-EC54-4FC2-B402-A7E5DB1AF266}" type="parTrans" cxnId="{4D075790-7F53-4864-9824-061B36D4DE69}">
      <dgm:prSet/>
      <dgm:spPr/>
      <dgm:t>
        <a:bodyPr/>
        <a:lstStyle/>
        <a:p>
          <a:endParaRPr lang="en-US"/>
        </a:p>
      </dgm:t>
    </dgm:pt>
    <dgm:pt modelId="{01B5E543-3964-43BF-9BC6-7CD87F8BEB8E}" type="sibTrans" cxnId="{4D075790-7F53-4864-9824-061B36D4DE69}">
      <dgm:prSet/>
      <dgm:spPr/>
      <dgm:t>
        <a:bodyPr/>
        <a:lstStyle/>
        <a:p>
          <a:endParaRPr lang="en-US"/>
        </a:p>
      </dgm:t>
    </dgm:pt>
    <dgm:pt modelId="{999073A6-9BD3-45AF-AAF6-3B90203E5A01}">
      <dgm:prSet phldrT="[Text]" custT="1"/>
      <dgm:spPr/>
      <dgm:t>
        <a:bodyPr/>
        <a:lstStyle/>
        <a:p>
          <a:r>
            <a:rPr lang="en-US" sz="240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</a:p>
      </dgm:t>
    </dgm:pt>
    <dgm:pt modelId="{024065B5-EAA1-44A7-9A4B-4563D80225ED}" type="parTrans" cxnId="{C5C43287-9905-4BB8-81AA-1CAFEF9F2CBB}">
      <dgm:prSet/>
      <dgm:spPr/>
      <dgm:t>
        <a:bodyPr/>
        <a:lstStyle/>
        <a:p>
          <a:endParaRPr lang="en-US"/>
        </a:p>
      </dgm:t>
    </dgm:pt>
    <dgm:pt modelId="{0F23BEA2-6DF8-4E93-9E9E-6E47C4498AD7}" type="sibTrans" cxnId="{C5C43287-9905-4BB8-81AA-1CAFEF9F2CBB}">
      <dgm:prSet/>
      <dgm:spPr/>
      <dgm:t>
        <a:bodyPr/>
        <a:lstStyle/>
        <a:p>
          <a:endParaRPr lang="en-US"/>
        </a:p>
      </dgm:t>
    </dgm:pt>
    <dgm:pt modelId="{FC0AAA43-FE9C-4C56-858D-A9997B22E915}" type="pres">
      <dgm:prSet presAssocID="{37EEEE8C-0F2C-403E-8276-2A10E3E7C681}" presName="arrowDiagram" presStyleCnt="0">
        <dgm:presLayoutVars>
          <dgm:chMax val="5"/>
          <dgm:dir/>
          <dgm:resizeHandles val="exact"/>
        </dgm:presLayoutVars>
      </dgm:prSet>
      <dgm:spPr/>
    </dgm:pt>
    <dgm:pt modelId="{AE255CD0-10A3-41D3-B87E-81DA52D7EE45}" type="pres">
      <dgm:prSet presAssocID="{37EEEE8C-0F2C-403E-8276-2A10E3E7C681}" presName="arrow" presStyleLbl="bgShp" presStyleIdx="0" presStyleCnt="1"/>
      <dgm:spPr/>
    </dgm:pt>
    <dgm:pt modelId="{D8651AB2-54C2-477A-835D-AD69B13B28E7}" type="pres">
      <dgm:prSet presAssocID="{37EEEE8C-0F2C-403E-8276-2A10E3E7C681}" presName="arrowDiagram5" presStyleCnt="0"/>
      <dgm:spPr/>
    </dgm:pt>
    <dgm:pt modelId="{9EADD79B-B3D7-4FE5-9D73-8C2114D3FFBC}" type="pres">
      <dgm:prSet presAssocID="{89112827-C757-49D7-9054-72666B248C78}" presName="bullet5a" presStyleLbl="node1" presStyleIdx="0" presStyleCnt="5"/>
      <dgm:spPr/>
    </dgm:pt>
    <dgm:pt modelId="{DA68E2D5-CF9A-46EA-93D7-CE14027A297F}" type="pres">
      <dgm:prSet presAssocID="{89112827-C757-49D7-9054-72666B248C7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9929-F3E3-49AB-AC64-8E230037DFAD}" type="pres">
      <dgm:prSet presAssocID="{E040B718-42C2-4F51-B68C-79BD30F4546C}" presName="bullet5b" presStyleLbl="node1" presStyleIdx="1" presStyleCnt="5"/>
      <dgm:spPr/>
    </dgm:pt>
    <dgm:pt modelId="{86F2C3A9-7AE3-41E0-A8E1-3AD3DB8100DC}" type="pres">
      <dgm:prSet presAssocID="{E040B718-42C2-4F51-B68C-79BD30F4546C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B21B3-7220-410A-A399-7D036C6FB3EA}" type="pres">
      <dgm:prSet presAssocID="{98CBDF1F-23FF-48F4-BC0B-C342C4F59431}" presName="bullet5c" presStyleLbl="node1" presStyleIdx="2" presStyleCnt="5"/>
      <dgm:spPr/>
    </dgm:pt>
    <dgm:pt modelId="{41D513E7-345D-4C38-84E7-9F4812C4F226}" type="pres">
      <dgm:prSet presAssocID="{98CBDF1F-23FF-48F4-BC0B-C342C4F5943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F9862-FD1B-455F-B70F-9460E69E04C0}" type="pres">
      <dgm:prSet presAssocID="{30952122-7318-4B1F-A1CE-0769CABA971B}" presName="bullet5d" presStyleLbl="node1" presStyleIdx="3" presStyleCnt="5"/>
      <dgm:spPr/>
    </dgm:pt>
    <dgm:pt modelId="{528246EE-AAC0-4E91-96A6-CE742007F84D}" type="pres">
      <dgm:prSet presAssocID="{30952122-7318-4B1F-A1CE-0769CABA971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97D4A-334F-46B8-B049-4FF41601F492}" type="pres">
      <dgm:prSet presAssocID="{999073A6-9BD3-45AF-AAF6-3B90203E5A01}" presName="bullet5e" presStyleLbl="node1" presStyleIdx="4" presStyleCnt="5"/>
      <dgm:spPr/>
    </dgm:pt>
    <dgm:pt modelId="{D58A10A3-07F9-4845-93D2-31288989A968}" type="pres">
      <dgm:prSet presAssocID="{999073A6-9BD3-45AF-AAF6-3B90203E5A0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36D058-D663-407C-9E00-344D606933DC}" type="presOf" srcId="{89112827-C757-49D7-9054-72666B248C78}" destId="{DA68E2D5-CF9A-46EA-93D7-CE14027A297F}" srcOrd="0" destOrd="0" presId="urn:microsoft.com/office/officeart/2005/8/layout/arrow2"/>
    <dgm:cxn modelId="{518D4CA3-8338-44DB-BDD1-20BE61F0204D}" srcId="{37EEEE8C-0F2C-403E-8276-2A10E3E7C681}" destId="{E040B718-42C2-4F51-B68C-79BD30F4546C}" srcOrd="1" destOrd="0" parTransId="{B4A7B0CC-4BF6-4FE4-A739-BFCD19C80015}" sibTransId="{FC3AED19-13D7-4201-8BBB-986CDDCF5B42}"/>
    <dgm:cxn modelId="{D3B221F1-6F02-43E1-8C38-25897BF5D294}" type="presOf" srcId="{999073A6-9BD3-45AF-AAF6-3B90203E5A01}" destId="{D58A10A3-07F9-4845-93D2-31288989A968}" srcOrd="0" destOrd="0" presId="urn:microsoft.com/office/officeart/2005/8/layout/arrow2"/>
    <dgm:cxn modelId="{C5C43287-9905-4BB8-81AA-1CAFEF9F2CBB}" srcId="{37EEEE8C-0F2C-403E-8276-2A10E3E7C681}" destId="{999073A6-9BD3-45AF-AAF6-3B90203E5A01}" srcOrd="4" destOrd="0" parTransId="{024065B5-EAA1-44A7-9A4B-4563D80225ED}" sibTransId="{0F23BEA2-6DF8-4E93-9E9E-6E47C4498AD7}"/>
    <dgm:cxn modelId="{1E2FA6BB-97FE-4F65-8052-47B52CAEDCD2}" type="presOf" srcId="{98CBDF1F-23FF-48F4-BC0B-C342C4F59431}" destId="{41D513E7-345D-4C38-84E7-9F4812C4F226}" srcOrd="0" destOrd="0" presId="urn:microsoft.com/office/officeart/2005/8/layout/arrow2"/>
    <dgm:cxn modelId="{535229B3-844A-4571-9A41-036934300A0B}" type="presOf" srcId="{E040B718-42C2-4F51-B68C-79BD30F4546C}" destId="{86F2C3A9-7AE3-41E0-A8E1-3AD3DB8100DC}" srcOrd="0" destOrd="0" presId="urn:microsoft.com/office/officeart/2005/8/layout/arrow2"/>
    <dgm:cxn modelId="{4D075790-7F53-4864-9824-061B36D4DE69}" srcId="{37EEEE8C-0F2C-403E-8276-2A10E3E7C681}" destId="{30952122-7318-4B1F-A1CE-0769CABA971B}" srcOrd="3" destOrd="0" parTransId="{7793798B-EC54-4FC2-B402-A7E5DB1AF266}" sibTransId="{01B5E543-3964-43BF-9BC6-7CD87F8BEB8E}"/>
    <dgm:cxn modelId="{B877C8E3-1441-4BFE-81E9-4675054C2CCE}" srcId="{37EEEE8C-0F2C-403E-8276-2A10E3E7C681}" destId="{98CBDF1F-23FF-48F4-BC0B-C342C4F59431}" srcOrd="2" destOrd="0" parTransId="{E9EB900B-55C6-44F2-AF4B-2360C8598E4D}" sibTransId="{F2B8B8F7-7A92-46F1-9294-A9F884939B2B}"/>
    <dgm:cxn modelId="{D439A520-AB31-4681-87AF-1510270A9C34}" srcId="{37EEEE8C-0F2C-403E-8276-2A10E3E7C681}" destId="{89112827-C757-49D7-9054-72666B248C78}" srcOrd="0" destOrd="0" parTransId="{86AB2B99-7D86-432D-8AA2-6AA443A1387C}" sibTransId="{60BBA537-EE05-4BA0-B861-E745708A4D9F}"/>
    <dgm:cxn modelId="{3A226C6F-3522-4FA6-9B24-AE4BE3F40692}" type="presOf" srcId="{30952122-7318-4B1F-A1CE-0769CABA971B}" destId="{528246EE-AAC0-4E91-96A6-CE742007F84D}" srcOrd="0" destOrd="0" presId="urn:microsoft.com/office/officeart/2005/8/layout/arrow2"/>
    <dgm:cxn modelId="{FD2E92C4-C774-4146-927C-E6042CB6047F}" type="presOf" srcId="{37EEEE8C-0F2C-403E-8276-2A10E3E7C681}" destId="{FC0AAA43-FE9C-4C56-858D-A9997B22E915}" srcOrd="0" destOrd="0" presId="urn:microsoft.com/office/officeart/2005/8/layout/arrow2"/>
    <dgm:cxn modelId="{3B89F5FB-69F1-4ACD-84E9-798ECFD39DA2}" type="presParOf" srcId="{FC0AAA43-FE9C-4C56-858D-A9997B22E915}" destId="{AE255CD0-10A3-41D3-B87E-81DA52D7EE45}" srcOrd="0" destOrd="0" presId="urn:microsoft.com/office/officeart/2005/8/layout/arrow2"/>
    <dgm:cxn modelId="{17EEE0EF-29B8-4778-A4AC-C3B78C1DCA9A}" type="presParOf" srcId="{FC0AAA43-FE9C-4C56-858D-A9997B22E915}" destId="{D8651AB2-54C2-477A-835D-AD69B13B28E7}" srcOrd="1" destOrd="0" presId="urn:microsoft.com/office/officeart/2005/8/layout/arrow2"/>
    <dgm:cxn modelId="{31662079-C920-4F16-8FE8-D43BF0EABCAC}" type="presParOf" srcId="{D8651AB2-54C2-477A-835D-AD69B13B28E7}" destId="{9EADD79B-B3D7-4FE5-9D73-8C2114D3FFBC}" srcOrd="0" destOrd="0" presId="urn:microsoft.com/office/officeart/2005/8/layout/arrow2"/>
    <dgm:cxn modelId="{EDC35474-E913-409C-8E33-DAB58C065B9D}" type="presParOf" srcId="{D8651AB2-54C2-477A-835D-AD69B13B28E7}" destId="{DA68E2D5-CF9A-46EA-93D7-CE14027A297F}" srcOrd="1" destOrd="0" presId="urn:microsoft.com/office/officeart/2005/8/layout/arrow2"/>
    <dgm:cxn modelId="{C84181DF-8B7C-4879-BCFB-B5A839E46252}" type="presParOf" srcId="{D8651AB2-54C2-477A-835D-AD69B13B28E7}" destId="{D8DC9929-F3E3-49AB-AC64-8E230037DFAD}" srcOrd="2" destOrd="0" presId="urn:microsoft.com/office/officeart/2005/8/layout/arrow2"/>
    <dgm:cxn modelId="{355AB6B9-83C6-41E7-8200-9256FD243373}" type="presParOf" srcId="{D8651AB2-54C2-477A-835D-AD69B13B28E7}" destId="{86F2C3A9-7AE3-41E0-A8E1-3AD3DB8100DC}" srcOrd="3" destOrd="0" presId="urn:microsoft.com/office/officeart/2005/8/layout/arrow2"/>
    <dgm:cxn modelId="{135FF372-FA09-4ED2-AF1F-11AA8DC443A7}" type="presParOf" srcId="{D8651AB2-54C2-477A-835D-AD69B13B28E7}" destId="{EF6B21B3-7220-410A-A399-7D036C6FB3EA}" srcOrd="4" destOrd="0" presId="urn:microsoft.com/office/officeart/2005/8/layout/arrow2"/>
    <dgm:cxn modelId="{FA7D0151-132C-4AEC-86AA-B3E38F58A7C6}" type="presParOf" srcId="{D8651AB2-54C2-477A-835D-AD69B13B28E7}" destId="{41D513E7-345D-4C38-84E7-9F4812C4F226}" srcOrd="5" destOrd="0" presId="urn:microsoft.com/office/officeart/2005/8/layout/arrow2"/>
    <dgm:cxn modelId="{B8178AB8-371C-4C0A-9403-924EC9480F35}" type="presParOf" srcId="{D8651AB2-54C2-477A-835D-AD69B13B28E7}" destId="{7FEF9862-FD1B-455F-B70F-9460E69E04C0}" srcOrd="6" destOrd="0" presId="urn:microsoft.com/office/officeart/2005/8/layout/arrow2"/>
    <dgm:cxn modelId="{E1AA6306-C427-41C7-98AE-3D80E9B2BCC1}" type="presParOf" srcId="{D8651AB2-54C2-477A-835D-AD69B13B28E7}" destId="{528246EE-AAC0-4E91-96A6-CE742007F84D}" srcOrd="7" destOrd="0" presId="urn:microsoft.com/office/officeart/2005/8/layout/arrow2"/>
    <dgm:cxn modelId="{8E39ABEF-F94D-4598-AAC1-1EA9011548D7}" type="presParOf" srcId="{D8651AB2-54C2-477A-835D-AD69B13B28E7}" destId="{AAF97D4A-334F-46B8-B049-4FF41601F492}" srcOrd="8" destOrd="0" presId="urn:microsoft.com/office/officeart/2005/8/layout/arrow2"/>
    <dgm:cxn modelId="{CDF4CD1A-52F3-486A-918E-CC72F76EC014}" type="presParOf" srcId="{D8651AB2-54C2-477A-835D-AD69B13B28E7}" destId="{D58A10A3-07F9-4845-93D2-31288989A96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62CB4-79AC-4519-B424-21EEE2A45542}">
      <dsp:nvSpPr>
        <dsp:cNvPr id="0" name=""/>
        <dsp:cNvSpPr/>
      </dsp:nvSpPr>
      <dsp:spPr>
        <a:xfrm>
          <a:off x="2501924" y="26798"/>
          <a:ext cx="1768715" cy="176871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xếp lá</a:t>
          </a:r>
        </a:p>
      </dsp:txBody>
      <dsp:txXfrm>
        <a:off x="2944103" y="911156"/>
        <a:ext cx="884357" cy="884357"/>
      </dsp:txXfrm>
    </dsp:sp>
    <dsp:sp modelId="{C6916194-BEC8-4B4B-8E4E-AFA330EF88BA}">
      <dsp:nvSpPr>
        <dsp:cNvPr id="0" name=""/>
        <dsp:cNvSpPr/>
      </dsp:nvSpPr>
      <dsp:spPr>
        <a:xfrm>
          <a:off x="1617566" y="1795514"/>
          <a:ext cx="1768715" cy="1768715"/>
        </a:xfrm>
        <a:prstGeom prst="triangle">
          <a:avLst/>
        </a:prstGeom>
        <a:solidFill>
          <a:schemeClr val="accent5">
            <a:hueOff val="-919168"/>
            <a:satOff val="-1278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 gạo</a:t>
          </a:r>
        </a:p>
      </dsp:txBody>
      <dsp:txXfrm>
        <a:off x="2059745" y="2679872"/>
        <a:ext cx="884357" cy="884357"/>
      </dsp:txXfrm>
    </dsp:sp>
    <dsp:sp modelId="{8FA08E96-4ADD-488B-84CC-C6D8F706D3DC}">
      <dsp:nvSpPr>
        <dsp:cNvPr id="0" name=""/>
        <dsp:cNvSpPr/>
      </dsp:nvSpPr>
      <dsp:spPr>
        <a:xfrm rot="10800000">
          <a:off x="2501924" y="1795514"/>
          <a:ext cx="1768715" cy="1768715"/>
        </a:xfrm>
        <a:prstGeom prst="triangl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vớt bánh</a:t>
          </a:r>
        </a:p>
      </dsp:txBody>
      <dsp:txXfrm rot="10800000">
        <a:off x="2944103" y="1795514"/>
        <a:ext cx="884357" cy="884357"/>
      </dsp:txXfrm>
    </dsp:sp>
    <dsp:sp modelId="{D645F307-5FDE-45A2-B5D7-7B8EC5948BAC}">
      <dsp:nvSpPr>
        <dsp:cNvPr id="0" name=""/>
        <dsp:cNvSpPr/>
      </dsp:nvSpPr>
      <dsp:spPr>
        <a:xfrm>
          <a:off x="3386282" y="1795514"/>
          <a:ext cx="1768715" cy="1768715"/>
        </a:xfrm>
        <a:prstGeom prst="triangle">
          <a:avLst/>
        </a:prstGeom>
        <a:solidFill>
          <a:schemeClr val="accent5">
            <a:hueOff val="-2757504"/>
            <a:satOff val="-3835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rửa lá</a:t>
          </a:r>
        </a:p>
      </dsp:txBody>
      <dsp:txXfrm>
        <a:off x="3828461" y="2679872"/>
        <a:ext cx="884357" cy="884357"/>
      </dsp:txXfrm>
    </dsp:sp>
    <dsp:sp modelId="{9BF0BB9B-D04B-4631-B728-41A4CE94ACE3}">
      <dsp:nvSpPr>
        <dsp:cNvPr id="0" name=""/>
        <dsp:cNvSpPr/>
      </dsp:nvSpPr>
      <dsp:spPr>
        <a:xfrm>
          <a:off x="733208" y="3564229"/>
          <a:ext cx="1768715" cy="1768715"/>
        </a:xfrm>
        <a:prstGeom prst="triangl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lau lá</a:t>
          </a:r>
        </a:p>
      </dsp:txBody>
      <dsp:txXfrm>
        <a:off x="1175387" y="4448587"/>
        <a:ext cx="884357" cy="884357"/>
      </dsp:txXfrm>
    </dsp:sp>
    <dsp:sp modelId="{BB6971DE-112D-498E-A442-AFFC209AC072}">
      <dsp:nvSpPr>
        <dsp:cNvPr id="0" name=""/>
        <dsp:cNvSpPr/>
      </dsp:nvSpPr>
      <dsp:spPr>
        <a:xfrm rot="10800000">
          <a:off x="1617566" y="3564229"/>
          <a:ext cx="1768715" cy="1768715"/>
        </a:xfrm>
        <a:prstGeom prst="triangle">
          <a:avLst/>
        </a:prstGeom>
        <a:solidFill>
          <a:schemeClr val="accent5">
            <a:hueOff val="-4595840"/>
            <a:satOff val="-6392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luộc bánh</a:t>
          </a:r>
        </a:p>
      </dsp:txBody>
      <dsp:txXfrm rot="10800000">
        <a:off x="2059745" y="3564229"/>
        <a:ext cx="884357" cy="884357"/>
      </dsp:txXfrm>
    </dsp:sp>
    <dsp:sp modelId="{3A0EFC55-3182-42AA-8FD6-62282ECE4962}">
      <dsp:nvSpPr>
        <dsp:cNvPr id="0" name=""/>
        <dsp:cNvSpPr/>
      </dsp:nvSpPr>
      <dsp:spPr>
        <a:xfrm>
          <a:off x="2501924" y="3564229"/>
          <a:ext cx="1768715" cy="1768715"/>
        </a:xfrm>
        <a:prstGeom prst="triangl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trông bánh</a:t>
          </a:r>
        </a:p>
      </dsp:txBody>
      <dsp:txXfrm>
        <a:off x="2944103" y="4448587"/>
        <a:ext cx="884357" cy="884357"/>
      </dsp:txXfrm>
    </dsp:sp>
    <dsp:sp modelId="{ECD86C75-4C34-4A86-BED9-81EAEEDAF0F4}">
      <dsp:nvSpPr>
        <dsp:cNvPr id="0" name=""/>
        <dsp:cNvSpPr/>
      </dsp:nvSpPr>
      <dsp:spPr>
        <a:xfrm rot="10800000">
          <a:off x="3386282" y="3564229"/>
          <a:ext cx="1768715" cy="1768715"/>
        </a:xfrm>
        <a:prstGeom prst="triangle">
          <a:avLst/>
        </a:prstGeom>
        <a:solidFill>
          <a:schemeClr val="accent5">
            <a:hueOff val="-6434176"/>
            <a:satOff val="-8949"/>
            <a:lumOff val="-3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gói bánh</a:t>
          </a:r>
        </a:p>
      </dsp:txBody>
      <dsp:txXfrm rot="10800000">
        <a:off x="3828461" y="3564229"/>
        <a:ext cx="884357" cy="884357"/>
      </dsp:txXfrm>
    </dsp:sp>
    <dsp:sp modelId="{3FAA737D-92D7-4BD7-8DE8-684EB018FB19}">
      <dsp:nvSpPr>
        <dsp:cNvPr id="0" name=""/>
        <dsp:cNvSpPr/>
      </dsp:nvSpPr>
      <dsp:spPr>
        <a:xfrm>
          <a:off x="4270639" y="3564229"/>
          <a:ext cx="1768715" cy="1768715"/>
        </a:xfrm>
        <a:prstGeom prst="triangl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róm bếp</a:t>
          </a:r>
        </a:p>
      </dsp:txBody>
      <dsp:txXfrm>
        <a:off x="4712818" y="4448587"/>
        <a:ext cx="884357" cy="884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55CD0-10A3-41D3-B87E-81DA52D7EE45}">
      <dsp:nvSpPr>
        <dsp:cNvPr id="0" name=""/>
        <dsp:cNvSpPr/>
      </dsp:nvSpPr>
      <dsp:spPr>
        <a:xfrm>
          <a:off x="0" y="16933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D79B-B3D7-4FE5-9D73-8C2114D3FFBC}">
      <dsp:nvSpPr>
        <dsp:cNvPr id="0" name=""/>
        <dsp:cNvSpPr/>
      </dsp:nvSpPr>
      <dsp:spPr>
        <a:xfrm>
          <a:off x="800607" y="3946821"/>
          <a:ext cx="186944" cy="1869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8E2D5-CF9A-46EA-93D7-CE14027A297F}">
      <dsp:nvSpPr>
        <dsp:cNvPr id="0" name=""/>
        <dsp:cNvSpPr/>
      </dsp:nvSpPr>
      <dsp:spPr>
        <a:xfrm>
          <a:off x="894079" y="4040293"/>
          <a:ext cx="1064768" cy="120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5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3. Rửa lá</a:t>
          </a:r>
        </a:p>
      </dsp:txBody>
      <dsp:txXfrm>
        <a:off x="894079" y="4040293"/>
        <a:ext cx="1064768" cy="1209040"/>
      </dsp:txXfrm>
    </dsp:sp>
    <dsp:sp modelId="{D8DC9929-F3E3-49AB-AC64-8E230037DFAD}">
      <dsp:nvSpPr>
        <dsp:cNvPr id="0" name=""/>
        <dsp:cNvSpPr/>
      </dsp:nvSpPr>
      <dsp:spPr>
        <a:xfrm>
          <a:off x="1812543" y="2974509"/>
          <a:ext cx="292608" cy="292608"/>
        </a:xfrm>
        <a:prstGeom prst="ellips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2C3A9-7AE3-41E0-A8E1-3AD3DB8100DC}">
      <dsp:nvSpPr>
        <dsp:cNvPr id="0" name=""/>
        <dsp:cNvSpPr/>
      </dsp:nvSpPr>
      <dsp:spPr>
        <a:xfrm>
          <a:off x="1958847" y="3120813"/>
          <a:ext cx="1349248" cy="2128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4. Lau lá</a:t>
          </a:r>
        </a:p>
      </dsp:txBody>
      <dsp:txXfrm>
        <a:off x="1958847" y="3120813"/>
        <a:ext cx="1349248" cy="2128519"/>
      </dsp:txXfrm>
    </dsp:sp>
    <dsp:sp modelId="{EF6B21B3-7220-410A-A399-7D036C6FB3EA}">
      <dsp:nvSpPr>
        <dsp:cNvPr id="0" name=""/>
        <dsp:cNvSpPr/>
      </dsp:nvSpPr>
      <dsp:spPr>
        <a:xfrm>
          <a:off x="3113023" y="2199301"/>
          <a:ext cx="390144" cy="390144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513E7-345D-4C38-84E7-9F4812C4F226}">
      <dsp:nvSpPr>
        <dsp:cNvPr id="0" name=""/>
        <dsp:cNvSpPr/>
      </dsp:nvSpPr>
      <dsp:spPr>
        <a:xfrm>
          <a:off x="3308095" y="2394373"/>
          <a:ext cx="1568704" cy="285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72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1. Gói bánh</a:t>
          </a:r>
        </a:p>
      </dsp:txBody>
      <dsp:txXfrm>
        <a:off x="3308095" y="2394373"/>
        <a:ext cx="1568704" cy="2854960"/>
      </dsp:txXfrm>
    </dsp:sp>
    <dsp:sp modelId="{7FEF9862-FD1B-455F-B70F-9460E69E04C0}">
      <dsp:nvSpPr>
        <dsp:cNvPr id="0" name=""/>
        <dsp:cNvSpPr/>
      </dsp:nvSpPr>
      <dsp:spPr>
        <a:xfrm>
          <a:off x="4624832" y="1593765"/>
          <a:ext cx="503936" cy="503936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246EE-AAC0-4E91-96A6-CE742007F84D}">
      <dsp:nvSpPr>
        <dsp:cNvPr id="0" name=""/>
        <dsp:cNvSpPr/>
      </dsp:nvSpPr>
      <dsp:spPr>
        <a:xfrm>
          <a:off x="4876800" y="1845733"/>
          <a:ext cx="1625600" cy="340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02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5. Luộc bánh</a:t>
          </a:r>
        </a:p>
      </dsp:txBody>
      <dsp:txXfrm>
        <a:off x="4876800" y="1845733"/>
        <a:ext cx="1625600" cy="3403600"/>
      </dsp:txXfrm>
    </dsp:sp>
    <dsp:sp modelId="{AAF97D4A-334F-46B8-B049-4FF41601F492}">
      <dsp:nvSpPr>
        <dsp:cNvPr id="0" name=""/>
        <dsp:cNvSpPr/>
      </dsp:nvSpPr>
      <dsp:spPr>
        <a:xfrm>
          <a:off x="6181343" y="1189397"/>
          <a:ext cx="642112" cy="64211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10A3-07F9-4845-93D2-31288989A968}">
      <dsp:nvSpPr>
        <dsp:cNvPr id="0" name=""/>
        <dsp:cNvSpPr/>
      </dsp:nvSpPr>
      <dsp:spPr>
        <a:xfrm>
          <a:off x="6502399" y="1510453"/>
          <a:ext cx="1625600" cy="373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24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anose="02020603050405020304" pitchFamily="18" charset="0"/>
              <a:cs typeface="Times New Roman" panose="02020603050405020304" pitchFamily="18" charset="0"/>
            </a:rPr>
            <a:t>2. Vớt bánh</a:t>
          </a:r>
        </a:p>
      </dsp:txBody>
      <dsp:txXfrm>
        <a:off x="6502399" y="1510453"/>
        <a:ext cx="1625600" cy="373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77C31-DEAF-41F7-AE1D-5400D91B535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17916-60D6-43E8-BEF7-8BF8C9695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4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17916-60D6-43E8-BEF7-8BF8C9695C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8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8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8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6F000D-5198-171B-0544-E3132692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9A507F7F-629B-546F-9406-898A347DE9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82CBEF48-A820-9013-CA60-9A64976B9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EEA10B-F7B0-7F6D-E8ED-E45C528118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878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1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2: (2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phút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dắt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59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cho hs tìm</a:t>
            </a:r>
            <a:r>
              <a:rPr lang="en-US"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kiếm tài liệu trong vòng 3 phút.</a:t>
            </a:r>
          </a:p>
          <a:p>
            <a:pPr rtl="0"/>
            <a:r>
              <a:rPr lang="en-US" sz="12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đó lần lượt hs thay nhau nói, gv đánh trên pp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B0BAC-359D-4991-A7C7-BF4608B152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95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6FF8-23AE-08B5-B25F-24EDFD7FE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8EF8F2-9169-6BF3-F5AE-2ACA9E416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3E2804-A2A8-5531-747D-FF359F00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58ED40-0307-056A-1CCB-F2815CCD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5BB60-C1ED-65D2-EF57-00C54387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5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687378-39AF-3D97-44F1-CEA28850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337B2C-B839-25B1-EC2C-A19B54866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8395BC-202B-C7BF-01C1-3CEEFFF5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70A88A-F1BD-C856-D276-A885067CD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65C66A-F0E7-BBD5-1D2A-0D25C0B4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6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05C8A-2AF5-77E3-EDD5-D0DD7647F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241009-CAB0-FD55-60D2-88EA8C938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9AF08F-1968-B88F-05BA-380C8136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CAC20-B522-0131-117F-E93FE620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7C8D32-2E64-54C5-3463-DAC4C3B0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8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6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33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36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87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D0DFB-CE97-6965-A649-19072B70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3EA25C-D90A-E848-43D4-E31E74C39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369D82-F2DC-8511-4B43-6583589E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376B2B-FBA9-2F7D-0E72-AF0AE1B3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7AC30D-20B2-A538-DDE0-7E16EC66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3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77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5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05E79B-BD97-C408-5352-4C6477C1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AEB917-340E-60A0-493C-573EF3569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ED44F8-E370-671C-F610-15AEB7DA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60C91F-5DB8-35BF-BBC6-E41D9ACD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21C5A5-BFD2-3BE1-4BE6-8DA1A014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6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B9683-E56F-9F62-86FB-055297CA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0AF295-29FD-50A1-C641-87DD78E02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93AFFF-23F3-2592-41A0-47213FCAC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F1E853-7DF9-9871-92E4-C156AA920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C5017B-CA83-B8AD-66DD-E2492136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B3312-D5E6-A59F-E81E-9728FF02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9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3BBB0-7793-1587-4486-6A88402C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208816-8825-093A-74FD-E30D281C7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378010-A24E-F140-CCE6-812DDD2AC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2D94FB-DA0E-3758-CD03-617D04261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37B947-6A2C-4AD3-C08F-8A974777F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86A737-C543-A00E-406D-01EE23D4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5411A1B-2BF8-699E-F64F-825FD3B8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1AF246-E053-4563-28A0-3B74361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74A9EF-8A50-16C6-4314-39D0B32A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34162B-F188-82AF-5697-133D9652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1DE5B2-199D-B2C0-215D-94F3CA3A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973C41-78DA-7CE4-6EEC-9E912639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DF2A58-EE99-FB5E-5740-4AB5462F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9E0BE6F-3BCE-2A6F-F18A-1605CF75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E1FE50-F3C2-F8C9-725F-D555D8F3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3B5D7-E078-8D6B-E45E-E4EFBA70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81065-AC8E-2AC7-C336-C4B0A8F0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D2AF7A-02C2-5B4F-5976-DCE2C5DF1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0979F1-D3B9-CF3E-EB62-A80609AC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1997E7-12A7-60A1-853B-43B44A9F0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F60713-A28A-5B03-3811-6EFB2509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6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46E4D-B299-BA7D-3DF1-BDB4E797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F38D467-F5A2-9A32-245A-8D1F486C6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1ECD9B-D2A6-D122-527B-0B69C0CF6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E18955-D88D-0A69-41F2-0C8EC263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C42701-B14B-C7E8-2031-8294F536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DA9747-4C5B-B756-9665-AAF2FE08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8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8BF89D-DE72-35AF-348E-C50288F3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A03A16-54A6-1F25-8C9D-A5A5AF0C4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3433C1-C1D7-3937-0CC7-8A5C139AB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7BE4-C749-4C0E-8EC4-1849D0582BB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6D8AF4-86E3-A7C9-47ED-A1CAE4058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F912AE-AA79-C9CA-FB7E-693468CF3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68A1A-3A05-4FA4-857B-6ABC9659B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5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3690-4C11-4ACD-B160-B4347DD2B947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7BB49-C898-4427-88E3-C88D8DCA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8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5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notesSlide" Target="../notesSlides/notesSlide7.xml"/><Relationship Id="rId7" Type="http://schemas.openxmlformats.org/officeDocument/2006/relationships/diagramData" Target="../diagrams/data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65F13-976A-1D59-3F6D-7BE73EC4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op những Background Powerpoint đẹp cho bày thuyết trình ấn tượng">
            <a:extLst>
              <a:ext uri="{FF2B5EF4-FFF2-40B4-BE49-F238E27FC236}">
                <a16:creationId xmlns:a16="http://schemas.microsoft.com/office/drawing/2014/main" xmlns="" id="{2D677A4D-7429-B3D3-B995-71BB452588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64"/>
            <a:ext cx="13494774" cy="68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CB4C38-EF97-A1C6-06C4-205A5BBEB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094" y="255757"/>
            <a:ext cx="9461812" cy="6346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995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ễ Thương Phim Hoạt Hình Hoa Hướng Dương, đáng Yêu, Hoạt Hình, Hoa Hướng  Dương Hình nền Vector để tải xuống miễn ph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1" y="567559"/>
            <a:ext cx="12250607" cy="56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5745" y="2205021"/>
            <a:ext cx="4379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MRVT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20                                      LUYỆN TỪ VÀ 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77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264" y="2458189"/>
            <a:ext cx="8258175" cy="3857625"/>
          </a:xfrm>
          <a:prstGeom prst="rect">
            <a:avLst/>
          </a:prstGeom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xLxVrJ2Qf_P9Y6L8yZGwD3B8yTbg_4prfWjYZNdcksaMAojjSR_PkQ-kgVpILH6W0cY75rvDvazPZE3YdIuKkk2EDBOqoOmVQEd2oxXJH1lnq6tCbRl45g_t1fbXGobP8WTpe1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2819400" cy="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303" y="714977"/>
            <a:ext cx="12489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bánh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20                                      LUYỆN TỪ VÀ 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03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56549"/>
            <a:ext cx="6220423" cy="3259695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D5C6C3CB-3A9F-2498-5F77-462DBA4E931F}"/>
              </a:ext>
            </a:extLst>
          </p:cNvPr>
          <p:cNvSpPr txBox="1">
            <a:spLocks/>
          </p:cNvSpPr>
          <p:nvPr/>
        </p:nvSpPr>
        <p:spPr>
          <a:xfrm>
            <a:off x="7025148" y="1106128"/>
            <a:ext cx="3814917" cy="847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8010472-8763-314B-765C-478B55904D3A}"/>
              </a:ext>
            </a:extLst>
          </p:cNvPr>
          <p:cNvSpPr txBox="1">
            <a:spLocks/>
          </p:cNvSpPr>
          <p:nvPr/>
        </p:nvSpPr>
        <p:spPr>
          <a:xfrm>
            <a:off x="6882580" y="2571009"/>
            <a:ext cx="2231923" cy="567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DFE46FD-B2B2-9813-5F15-F3804FF1D24F}"/>
              </a:ext>
            </a:extLst>
          </p:cNvPr>
          <p:cNvSpPr txBox="1">
            <a:spLocks/>
          </p:cNvSpPr>
          <p:nvPr/>
        </p:nvSpPr>
        <p:spPr>
          <a:xfrm>
            <a:off x="6882577" y="3575002"/>
            <a:ext cx="2231923" cy="567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89E34960-ED2E-49E2-EDE9-EE45150F0F07}"/>
              </a:ext>
            </a:extLst>
          </p:cNvPr>
          <p:cNvSpPr txBox="1">
            <a:spLocks/>
          </p:cNvSpPr>
          <p:nvPr/>
        </p:nvSpPr>
        <p:spPr>
          <a:xfrm>
            <a:off x="6882578" y="4616244"/>
            <a:ext cx="2231923" cy="567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15EE16A3-7A10-2E34-445B-4AA47778FC20}"/>
              </a:ext>
            </a:extLst>
          </p:cNvPr>
          <p:cNvSpPr txBox="1">
            <a:spLocks/>
          </p:cNvSpPr>
          <p:nvPr/>
        </p:nvSpPr>
        <p:spPr>
          <a:xfrm>
            <a:off x="9571703" y="4616243"/>
            <a:ext cx="2231923" cy="567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C04EF9D7-8CAB-4CB1-3C57-B7BC6FE6B4CA}"/>
              </a:ext>
            </a:extLst>
          </p:cNvPr>
          <p:cNvSpPr txBox="1">
            <a:spLocks/>
          </p:cNvSpPr>
          <p:nvPr/>
        </p:nvSpPr>
        <p:spPr>
          <a:xfrm>
            <a:off x="9575099" y="2566093"/>
            <a:ext cx="2231923" cy="567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6938CC3-362C-0C21-6DE3-4B93795E3C1A}"/>
              </a:ext>
            </a:extLst>
          </p:cNvPr>
          <p:cNvSpPr txBox="1">
            <a:spLocks/>
          </p:cNvSpPr>
          <p:nvPr/>
        </p:nvSpPr>
        <p:spPr>
          <a:xfrm>
            <a:off x="9571703" y="3575002"/>
            <a:ext cx="2231923" cy="567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921590D7-6A29-62ED-9CD1-F672983D65C7}"/>
              </a:ext>
            </a:extLst>
          </p:cNvPr>
          <p:cNvSpPr txBox="1">
            <a:spLocks/>
          </p:cNvSpPr>
          <p:nvPr/>
        </p:nvSpPr>
        <p:spPr>
          <a:xfrm>
            <a:off x="6882579" y="5763782"/>
            <a:ext cx="2231923" cy="567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71A31E56-7D15-6C00-E8EF-5F32A72D5B56}"/>
              </a:ext>
            </a:extLst>
          </p:cNvPr>
          <p:cNvSpPr txBox="1">
            <a:spLocks/>
          </p:cNvSpPr>
          <p:nvPr/>
        </p:nvSpPr>
        <p:spPr>
          <a:xfrm>
            <a:off x="9571703" y="5763782"/>
            <a:ext cx="2231923" cy="567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5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32C4BF-3AF3-BF27-06D1-10CA39BD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955A0D-7A9F-F737-FF87-FA1CBAD75B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892"/>
          <a:stretch/>
        </p:blipFill>
        <p:spPr>
          <a:xfrm>
            <a:off x="5501641" y="883400"/>
            <a:ext cx="6562484" cy="3581920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>
            <a:extLst>
              <a:ext uri="{FF2B5EF4-FFF2-40B4-BE49-F238E27FC236}">
                <a16:creationId xmlns:a16="http://schemas.microsoft.com/office/drawing/2014/main" xmlns="" id="{93BCB47E-24AF-EE90-982A-854E6B012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>
            <a:extLst>
              <a:ext uri="{FF2B5EF4-FFF2-40B4-BE49-F238E27FC236}">
                <a16:creationId xmlns:a16="http://schemas.microsoft.com/office/drawing/2014/main" xmlns="" id="{B5BFFC08-408C-94C9-0B52-E669742CD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6">
            <a:extLst>
              <a:ext uri="{FF2B5EF4-FFF2-40B4-BE49-F238E27FC236}">
                <a16:creationId xmlns:a16="http://schemas.microsoft.com/office/drawing/2014/main" xmlns="" id="{649BA153-814D-A619-9FB0-AE2C8CAF6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718647"/>
              </p:ext>
            </p:extLst>
          </p:nvPr>
        </p:nvGraphicFramePr>
        <p:xfrm>
          <a:off x="-676564" y="883400"/>
          <a:ext cx="6772564" cy="53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052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356" y="1269840"/>
            <a:ext cx="9143150" cy="4271022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xLxVrJ2Qf_P9Y6L8yZGwD3B8yTbg_4prfWjYZNdcksaMAojjSR_PkQ-kgVpILH6W0cY75rvDvazPZE3YdIuKkk2EDBOqoOmVQEd2oxXJH1lnq6tCbRl45g_t1fbXGobP8WTpe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2819400" cy="6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9700" y="1008230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gói bánh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1014" y="1008230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vớt bánh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9377" y="923352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rửa lá dong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9815" y="5017642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lau lá dong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96946" y="5017642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luộc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7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2" y="914399"/>
            <a:ext cx="6977022" cy="3259163"/>
          </a:xfrm>
          <a:prstGeom prst="rect">
            <a:avLst/>
          </a:prstGeom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03593564"/>
              </p:ext>
            </p:extLst>
          </p:nvPr>
        </p:nvGraphicFramePr>
        <p:xfrm>
          <a:off x="4064000" y="1470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710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200" y="754743"/>
            <a:ext cx="10813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Hỏi đáp về việc thường làm trong dịp Tết. Viết vào vở một câu hỏi và một câu trả lời.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459" y="1896034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 thường làm gì vào dịp Tết?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dịp Tết, mình thường đi thăm họ hàng.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2688" y="3452731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ngày mùng một Tết, cậu có hay được đi xin chữ không?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chứ, tớ xin chữ ông bà để mong một năm khỏe mạnh, ngoan ngoãn.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4629" y="5009429"/>
            <a:ext cx="10450284" cy="12337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9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Hình nền Powerpoint Tết 2019 File ZIP - Hình nền năm mới ch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20" y="337973"/>
            <a:ext cx="12300420" cy="618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144"/>
            <a:ext cx="12192000" cy="6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VH0WVNmR3ZN9sPp1Xorn3UQ-kxtA2uPP80Ev42t85uqjp9rKIbuquO56eapeuEwzj0IoRCU-pO32ekhc4MDU6AsCjRTEC2YjLY-We3wmEhj_6lNjvpkFdtgtBtInmrtw_hK_y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iaHtHC_JVYppuHWfVX13A1YugAnwJteX74kRbI3ThpKlF8CWrLNulo1kqXIo4skFteMabkJJgV9BRBPuHSL0zq7_388mj_vcbR3JFIY6FmsJdXB18tO-m4trukfW67roMeYZp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3" y="0"/>
            <a:ext cx="6437587" cy="5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09700" y="-11875"/>
            <a:ext cx="1060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20                                      LUYỆN TỪ VÀ CÂU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5778" y="2967335"/>
            <a:ext cx="4680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Củng cố, 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185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924B79B-62AA-4AA5-A3B6-7A5E3B2FE5C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c\u0007\uFFFD{EF26CD6C-53EF-4AF1-B31C-DC35172D63DB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ở rộng vốn từ về ngày Tết. Câu nêu hoạt độ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0DAF04-2558-4A71-B327-0D9E2F0EA11D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DA7CB0-8F87-461A-BDA4-2756BE6587F2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6297F7-D101-4D37-A9A8-42DC7C955801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D278F2-A02C-4A45-81B0-A973A5C3206F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DAC3C3-5CC4-46FF-8B08-73F122ACD31B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AABBE4-09C2-438C-984A-244C695032A2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485114-AEA8-4117-B360-8E326708BB1B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53096E-831C-4C7C-B2E9-86EAEC5E6DEE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93F9F2-85E6-463A-9FB0-5ECAB4AA5A7E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335</Words>
  <Application>Microsoft Office PowerPoint</Application>
  <PresentationFormat>Widescreen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Mở rộng vốn từ về ngày Tết. Câu nêu hoạt động</dc:title>
  <dc:creator>Administrator</dc:creator>
  <cp:lastModifiedBy>STD_NHA</cp:lastModifiedBy>
  <cp:revision>5</cp:revision>
  <dcterms:created xsi:type="dcterms:W3CDTF">2025-02-06T07:10:57Z</dcterms:created>
  <dcterms:modified xsi:type="dcterms:W3CDTF">2025-02-06T11:51:09Z</dcterms:modified>
</cp:coreProperties>
</file>