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182AE-2C36-4DE7-AE7D-65FCB8D57D3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1031B-8191-44B1-B096-37CC827F3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7E31-0C38-4225-B449-5161D5A5C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8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7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51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2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0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0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1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680A-2DBF-46CD-83BF-4A3C9E02582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A4CC-D232-4B49-A274-4B7D1735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9" y="5396619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826" y="323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544" y="47085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Nhã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1927" y="2257216"/>
            <a:ext cx="8349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bị chia, số chia, thương</a:t>
            </a:r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6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604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7392" y="3659970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690722" y="4277421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27874" y="4806678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07082" y="5411023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579197" y="4214136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30931" y="482600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534679" y="5391477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492460" y="4221531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598477" y="4754982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589599" y="534502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10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1777" y="2459892"/>
            <a:ext cx="7666946" cy="37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3C626-BEA1-46E9-8CF8-DBC974E8C6A7}:2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1</cp:revision>
  <dcterms:created xsi:type="dcterms:W3CDTF">2025-02-09T15:10:18Z</dcterms:created>
  <dcterms:modified xsi:type="dcterms:W3CDTF">2025-02-09T15:10:38Z</dcterms:modified>
</cp:coreProperties>
</file>